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  <p:sldMasterId id="2147483655" r:id="rId2"/>
  </p:sldMasterIdLst>
  <p:notesMasterIdLst>
    <p:notesMasterId r:id="rId9"/>
  </p:notesMasterIdLst>
  <p:handoutMasterIdLst>
    <p:handoutMasterId r:id="rId10"/>
  </p:handoutMasterIdLst>
  <p:sldIdLst>
    <p:sldId id="370" r:id="rId3"/>
    <p:sldId id="355" r:id="rId4"/>
    <p:sldId id="368" r:id="rId5"/>
    <p:sldId id="369" r:id="rId6"/>
    <p:sldId id="367" r:id="rId7"/>
    <p:sldId id="357" r:id="rId8"/>
  </p:sldIdLst>
  <p:sldSz cx="12192000" cy="6858000"/>
  <p:notesSz cx="6797675" cy="9874250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56A0D3"/>
    <a:srgbClr val="FE9AF4"/>
    <a:srgbClr val="9C11AF"/>
    <a:srgbClr val="00829B"/>
    <a:srgbClr val="5BBF21"/>
    <a:srgbClr val="CCDC00"/>
    <a:srgbClr val="D81E05"/>
    <a:srgbClr val="5F6062"/>
    <a:srgbClr val="CE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0" autoAdjust="0"/>
    <p:restoredTop sz="85168" autoAdjust="0"/>
  </p:normalViewPr>
  <p:slideViewPr>
    <p:cSldViewPr snapToObjects="1">
      <p:cViewPr varScale="1">
        <p:scale>
          <a:sx n="69" d="100"/>
          <a:sy n="69" d="100"/>
        </p:scale>
        <p:origin x="448" y="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78" d="100"/>
          <a:sy n="78" d="100"/>
        </p:scale>
        <p:origin x="333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wrap="square" lIns="91029" tIns="45514" rIns="91029" bIns="455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3713"/>
          </a:xfrm>
          <a:prstGeom prst="rect">
            <a:avLst/>
          </a:prstGeom>
        </p:spPr>
        <p:txBody>
          <a:bodyPr vert="horz" wrap="square" lIns="91029" tIns="45514" rIns="91029" bIns="455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DF17304A-8AE6-4B8F-BC51-6042B6C897B0}" type="datetime1">
              <a:rPr lang="en-AU"/>
              <a:pPr>
                <a:defRPr/>
              </a:pPr>
              <a:t>14/03/2022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8826"/>
            <a:ext cx="2945659" cy="493713"/>
          </a:xfrm>
          <a:prstGeom prst="rect">
            <a:avLst/>
          </a:prstGeom>
        </p:spPr>
        <p:txBody>
          <a:bodyPr vert="horz" wrap="square" lIns="91029" tIns="45514" rIns="91029" bIns="455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378826"/>
            <a:ext cx="2945659" cy="493713"/>
          </a:xfrm>
          <a:prstGeom prst="rect">
            <a:avLst/>
          </a:prstGeom>
        </p:spPr>
        <p:txBody>
          <a:bodyPr vert="horz" wrap="square" lIns="91029" tIns="45514" rIns="91029" bIns="455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66CAC372-13BC-4886-9A45-826534FF9D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944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wrap="square" lIns="91029" tIns="45514" rIns="91029" bIns="455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3713"/>
          </a:xfrm>
          <a:prstGeom prst="rect">
            <a:avLst/>
          </a:prstGeom>
        </p:spPr>
        <p:txBody>
          <a:bodyPr vert="horz" wrap="square" lIns="91029" tIns="45514" rIns="91029" bIns="455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AEAB2429-5BE2-4262-B1B4-BDC64C262D7A}" type="datetime1">
              <a:rPr lang="en-AU"/>
              <a:pPr>
                <a:defRPr/>
              </a:pPr>
              <a:t>14/03/2022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125" y="742950"/>
            <a:ext cx="6575425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029" tIns="45514" rIns="91029" bIns="45514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wrap="square" lIns="91029" tIns="45514" rIns="91029" bIns="4551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8826"/>
            <a:ext cx="2945659" cy="493713"/>
          </a:xfrm>
          <a:prstGeom prst="rect">
            <a:avLst/>
          </a:prstGeom>
        </p:spPr>
        <p:txBody>
          <a:bodyPr vert="horz" wrap="square" lIns="91029" tIns="45514" rIns="91029" bIns="455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8826"/>
            <a:ext cx="2945659" cy="493713"/>
          </a:xfrm>
          <a:prstGeom prst="rect">
            <a:avLst/>
          </a:prstGeom>
        </p:spPr>
        <p:txBody>
          <a:bodyPr vert="horz" wrap="square" lIns="91029" tIns="45514" rIns="91029" bIns="455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95420BDD-AC37-4C53-8FD7-803DA85FB7A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47019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6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125" y="742950"/>
            <a:ext cx="657542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20BDD-AC37-4C53-8FD7-803DA85FB7AF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7446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125" y="742950"/>
            <a:ext cx="657542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20BDD-AC37-4C53-8FD7-803DA85FB7AF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9612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125" y="742950"/>
            <a:ext cx="657542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20BDD-AC37-4C53-8FD7-803DA85FB7AF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5740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125" y="742950"/>
            <a:ext cx="657542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Canada could</a:t>
            </a:r>
            <a:r>
              <a:rPr lang="en-AU" baseline="0" dirty="0" smtClean="0"/>
              <a:t> stop having such welcoming policies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AU" baseline="0" dirty="0" smtClean="0"/>
              <a:t>Australian Government – could start having welcoming policies/language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Role that migration has in our communities, economy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AU" baseline="0" dirty="0" smtClean="0"/>
              <a:t>International Education Strategy formulation underway, Min </a:t>
            </a:r>
            <a:r>
              <a:rPr lang="en-AU" baseline="0" dirty="0" err="1" smtClean="0"/>
              <a:t>Tudge</a:t>
            </a:r>
            <a:r>
              <a:rPr lang="en-AU" baseline="0" dirty="0" smtClean="0"/>
              <a:t> flagged incentives towards international students studying courses in Australian skills shortage fields….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AU" baseline="0" dirty="0" smtClean="0"/>
              <a:t>Mickleham – costs to providers – how to stop just Go8 access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20BDD-AC37-4C53-8FD7-803DA85FB7AF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516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125" y="742950"/>
            <a:ext cx="657542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420BDD-AC37-4C53-8FD7-803DA85FB7AF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3067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90459" y="357166"/>
            <a:ext cx="11785600" cy="533400"/>
          </a:xfrm>
          <a:prstGeom prst="rect">
            <a:avLst/>
          </a:prstGeom>
        </p:spPr>
        <p:txBody>
          <a:bodyPr/>
          <a:lstStyle>
            <a:lvl1pPr algn="l">
              <a:defRPr sz="2400" b="1" i="0">
                <a:solidFill>
                  <a:srgbClr val="0099CC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90501" y="1142986"/>
            <a:ext cx="11785559" cy="4786345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563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90458" y="357166"/>
            <a:ext cx="11811041" cy="533400"/>
          </a:xfrm>
          <a:prstGeom prst="rect">
            <a:avLst/>
          </a:prstGeom>
        </p:spPr>
        <p:txBody>
          <a:bodyPr/>
          <a:lstStyle>
            <a:lvl1pPr algn="l">
              <a:defRPr sz="2400" b="1" i="0">
                <a:solidFill>
                  <a:srgbClr val="0099CC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90500" y="1214439"/>
            <a:ext cx="11811000" cy="4643437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256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741D79D5-976F-4DA7-A7E1-4AFE9706E4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86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90459" y="357166"/>
            <a:ext cx="11785600" cy="533400"/>
          </a:xfrm>
          <a:prstGeom prst="rect">
            <a:avLst/>
          </a:prstGeom>
        </p:spPr>
        <p:txBody>
          <a:bodyPr/>
          <a:lstStyle>
            <a:lvl1pPr algn="l">
              <a:defRPr sz="2400" b="1" i="0">
                <a:solidFill>
                  <a:srgbClr val="0099CC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90501" y="1142986"/>
            <a:ext cx="11785559" cy="4786345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286502" y="1214439"/>
            <a:ext cx="5619749" cy="4643437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85751" y="1214439"/>
            <a:ext cx="5715000" cy="464343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0459" y="357166"/>
            <a:ext cx="11715792" cy="533400"/>
          </a:xfrm>
          <a:prstGeom prst="rect">
            <a:avLst/>
          </a:prstGeom>
        </p:spPr>
        <p:txBody>
          <a:bodyPr/>
          <a:lstStyle>
            <a:lvl1pPr algn="l">
              <a:defRPr sz="2400" b="1" i="0">
                <a:solidFill>
                  <a:srgbClr val="0099CC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,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90459" y="1214439"/>
            <a:ext cx="5619749" cy="4643437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191251" y="1214439"/>
            <a:ext cx="5715000" cy="464343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0459" y="357166"/>
            <a:ext cx="11715792" cy="533400"/>
          </a:xfrm>
          <a:prstGeom prst="rect">
            <a:avLst/>
          </a:prstGeom>
        </p:spPr>
        <p:txBody>
          <a:bodyPr/>
          <a:lstStyle>
            <a:lvl1pPr algn="l">
              <a:defRPr sz="2400" b="1" i="0">
                <a:solidFill>
                  <a:srgbClr val="0099CC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191251" y="1214439"/>
            <a:ext cx="5715000" cy="464343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0459" y="357166"/>
            <a:ext cx="11715792" cy="533400"/>
          </a:xfrm>
          <a:prstGeom prst="rect">
            <a:avLst/>
          </a:prstGeom>
        </p:spPr>
        <p:txBody>
          <a:bodyPr/>
          <a:lstStyle>
            <a:lvl1pPr algn="l">
              <a:defRPr sz="2400" b="1" i="0">
                <a:solidFill>
                  <a:srgbClr val="0099CC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90459" y="1214439"/>
            <a:ext cx="5715000" cy="464343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F606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90458" y="357166"/>
            <a:ext cx="11811041" cy="533400"/>
          </a:xfrm>
          <a:prstGeom prst="rect">
            <a:avLst/>
          </a:prstGeom>
        </p:spPr>
        <p:txBody>
          <a:bodyPr/>
          <a:lstStyle>
            <a:lvl1pPr algn="l">
              <a:defRPr sz="2400" b="1" i="0">
                <a:solidFill>
                  <a:srgbClr val="0099CC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90500" y="1214439"/>
            <a:ext cx="11811000" cy="4643437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05000"/>
            <a:ext cx="12192000" cy="1143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96" charset="-128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190459" y="1000108"/>
            <a:ext cx="117856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pic>
        <p:nvPicPr>
          <p:cNvPr id="8" name="Picture 7" descr="Main_REV on transparent backgroun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810776" y="6000768"/>
            <a:ext cx="2095472" cy="7343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/>
          <a:ea typeface="ＭＳ Ｐゴシック" pitchFamily="-96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96" charset="-128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96" charset="-128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96" charset="-128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96" charset="-128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96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96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96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9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 noGrp="1"/>
          </p:cNvSpPr>
          <p:nvPr/>
        </p:nvSpPr>
        <p:spPr bwMode="auto">
          <a:xfrm rot="5400000">
            <a:off x="5703103" y="369105"/>
            <a:ext cx="785796" cy="12192000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en-US" sz="1000">
              <a:solidFill>
                <a:srgbClr val="898989"/>
              </a:solidFill>
              <a:cs typeface="Arial" charset="0"/>
            </a:endParaRPr>
          </a:p>
        </p:txBody>
      </p:sp>
      <p:pic>
        <p:nvPicPr>
          <p:cNvPr id="6" name="Picture 5" descr="Main_REV on transparent backgroun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810776" y="6000768"/>
            <a:ext cx="2095472" cy="734338"/>
          </a:xfrm>
          <a:prstGeom prst="rect">
            <a:avLst/>
          </a:prstGeom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190459" y="1000108"/>
            <a:ext cx="11785600" cy="0"/>
          </a:xfrm>
          <a:prstGeom prst="line">
            <a:avLst/>
          </a:prstGeom>
          <a:noFill/>
          <a:ln w="19050">
            <a:solidFill>
              <a:srgbClr val="0099CC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1" r:id="rId3"/>
    <p:sldLayoutId id="2147483662" r:id="rId4"/>
    <p:sldLayoutId id="2147483659" r:id="rId5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96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96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96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96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96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9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9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9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9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9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w.williamson@holmesglen.edu.a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39D5BC-C2B7-4A03-B8C7-4C5FCB110ED4}"/>
              </a:ext>
            </a:extLst>
          </p:cNvPr>
          <p:cNvSpPr txBox="1"/>
          <p:nvPr/>
        </p:nvSpPr>
        <p:spPr>
          <a:xfrm>
            <a:off x="340824" y="449747"/>
            <a:ext cx="5016267" cy="29546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0099CC"/>
                </a:solidFill>
                <a:latin typeface="Arial"/>
                <a:cs typeface="Arial"/>
              </a:rPr>
              <a:t>TAFE Talks</a:t>
            </a:r>
          </a:p>
          <a:p>
            <a:r>
              <a:rPr lang="en-US" sz="4000" b="1" dirty="0" smtClean="0">
                <a:solidFill>
                  <a:srgbClr val="0099CC"/>
                </a:solidFill>
                <a:latin typeface="Arial"/>
                <a:cs typeface="Arial"/>
              </a:rPr>
              <a:t>International opportunities for TAFEs</a:t>
            </a:r>
            <a:endParaRPr lang="en-US" sz="4000" b="1" dirty="0">
              <a:solidFill>
                <a:srgbClr val="0099CC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824" y="4169665"/>
            <a:ext cx="4298233" cy="1241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67" b="1" dirty="0" smtClean="0"/>
              <a:t>Andrew Williamson</a:t>
            </a:r>
          </a:p>
          <a:p>
            <a:r>
              <a:rPr lang="en-AU" sz="1867" b="1" dirty="0" smtClean="0"/>
              <a:t>Holmesglen Institute</a:t>
            </a:r>
          </a:p>
          <a:p>
            <a:endParaRPr lang="en-AU" sz="1867" b="1" dirty="0"/>
          </a:p>
          <a:p>
            <a:r>
              <a:rPr lang="en-AU" sz="1867" b="1" dirty="0" smtClean="0"/>
              <a:t>16 March 2022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51385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sz="3600" dirty="0" smtClean="0"/>
              <a:t>International </a:t>
            </a:r>
            <a:r>
              <a:rPr lang="en-AU" sz="3600" dirty="0" smtClean="0"/>
              <a:t>Onshore</a:t>
            </a:r>
            <a:endParaRPr lang="en-AU" sz="3600" dirty="0"/>
          </a:p>
        </p:txBody>
      </p:sp>
      <p:sp>
        <p:nvSpPr>
          <p:cNvPr id="8" name="Rectangle 7"/>
          <p:cNvSpPr/>
          <p:nvPr/>
        </p:nvSpPr>
        <p:spPr>
          <a:xfrm>
            <a:off x="839416" y="1412776"/>
            <a:ext cx="4507072" cy="42744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8343" y="1628800"/>
            <a:ext cx="426921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Student Enrolments</a:t>
            </a:r>
          </a:p>
          <a:p>
            <a:endParaRPr lang="en-AU" sz="10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Slow trickle, but a trickle with promise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Global demand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Source markets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Agent networks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Offshore pathways programs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New delivery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1" name="Rectangle 10"/>
          <p:cNvSpPr/>
          <p:nvPr/>
        </p:nvSpPr>
        <p:spPr>
          <a:xfrm>
            <a:off x="6312024" y="1412776"/>
            <a:ext cx="4507072" cy="42744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30950" y="1663326"/>
            <a:ext cx="438814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Onshore / Enrolled</a:t>
            </a:r>
          </a:p>
          <a:p>
            <a:endParaRPr lang="en-AU" sz="10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lure of F/T work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Flipping current students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Alumni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Post-study work visa 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0370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sz="3600" dirty="0" smtClean="0"/>
              <a:t>International </a:t>
            </a:r>
            <a:r>
              <a:rPr lang="en-AU" sz="3600" dirty="0" smtClean="0"/>
              <a:t>Offshore</a:t>
            </a:r>
            <a:endParaRPr lang="en-AU" sz="3600" dirty="0"/>
          </a:p>
        </p:txBody>
      </p:sp>
      <p:sp>
        <p:nvSpPr>
          <p:cNvPr id="8" name="Rectangle 7"/>
          <p:cNvSpPr/>
          <p:nvPr/>
        </p:nvSpPr>
        <p:spPr>
          <a:xfrm>
            <a:off x="839416" y="1412776"/>
            <a:ext cx="4507072" cy="42744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1412776"/>
            <a:ext cx="4507072" cy="42744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0457" y="1534046"/>
            <a:ext cx="42692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</a:p>
          <a:p>
            <a:endParaRPr lang="en-AU" sz="10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New delivery models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New products (non-AQF, degrees)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New markets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Making existing partnerships work harder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Industry partnerships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Skills-based recoveries (diplomacy and positioning)</a:t>
            </a: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6430951" y="1538092"/>
            <a:ext cx="426921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</a:p>
          <a:p>
            <a:endParaRPr lang="en-AU" sz="10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COVID: the saga continues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Shattered economies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Global unrest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335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sz="3600" dirty="0" smtClean="0"/>
              <a:t>Other</a:t>
            </a:r>
            <a:endParaRPr lang="en-AU" sz="3600" dirty="0"/>
          </a:p>
        </p:txBody>
      </p:sp>
      <p:sp>
        <p:nvSpPr>
          <p:cNvPr id="8" name="Rectangle 7"/>
          <p:cNvSpPr/>
          <p:nvPr/>
        </p:nvSpPr>
        <p:spPr>
          <a:xfrm>
            <a:off x="839416" y="1412776"/>
            <a:ext cx="4507072" cy="20882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1412776"/>
            <a:ext cx="4507072" cy="20882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0457" y="1534046"/>
            <a:ext cx="426921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ELICOS</a:t>
            </a:r>
          </a:p>
          <a:p>
            <a:endParaRPr lang="en-AU" sz="10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Offshore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Onshore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6430951" y="1538092"/>
            <a:ext cx="42692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Internationalisation</a:t>
            </a:r>
          </a:p>
          <a:p>
            <a:endParaRPr lang="en-AU" sz="10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Doubling down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Student / staff mobility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Unbundling / </a:t>
            </a:r>
            <a:r>
              <a:rPr lang="en-A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rebundling</a:t>
            </a:r>
            <a:endParaRPr lang="en-AU" dirty="0"/>
          </a:p>
        </p:txBody>
      </p:sp>
      <p:sp>
        <p:nvSpPr>
          <p:cNvPr id="10" name="Rectangle 9"/>
          <p:cNvSpPr/>
          <p:nvPr/>
        </p:nvSpPr>
        <p:spPr>
          <a:xfrm>
            <a:off x="839416" y="3719260"/>
            <a:ext cx="4507072" cy="20882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12024" y="3730060"/>
            <a:ext cx="4507072" cy="20882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8343" y="3840416"/>
            <a:ext cx="426921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Training</a:t>
            </a:r>
          </a:p>
          <a:p>
            <a:endParaRPr lang="en-AU" sz="10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TESOL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HE Skills</a:t>
            </a: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6430951" y="3853679"/>
            <a:ext cx="426921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</a:p>
          <a:p>
            <a:endParaRPr lang="en-AU" sz="10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Between TAFEs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With industry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G2G</a:t>
            </a: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100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dirty="0" smtClean="0"/>
              <a:t>Australian Strategy for International Education 2021 - 2030</a:t>
            </a:r>
            <a:endParaRPr lang="en-AU" dirty="0"/>
          </a:p>
        </p:txBody>
      </p:sp>
      <p:sp>
        <p:nvSpPr>
          <p:cNvPr id="3" name="AutoShape 2" descr="Flags, Symbols &amp; Currency of Canada - World Atl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94" y="1061940"/>
            <a:ext cx="3411358" cy="489901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015880" y="1087394"/>
            <a:ext cx="6696744" cy="487356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59896" y="1095034"/>
            <a:ext cx="640871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</a:t>
            </a:r>
          </a:p>
          <a:p>
            <a:endParaRPr lang="en-AU" sz="10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Diversification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Meeting Australia’s skills needs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&amp; innovation collaboration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at the centre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Connection to Australian students &amp; communities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education mobility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Growth and global competitiveness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Review of ESOS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Visa settings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206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dirty="0" smtClean="0"/>
              <a:t>Thank you!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199456" y="2420888"/>
            <a:ext cx="10297144" cy="3425657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>
                <a:solidFill>
                  <a:schemeClr val="tx1"/>
                </a:solidFill>
              </a:rPr>
              <a:t>Andrew Williamson</a:t>
            </a:r>
          </a:p>
          <a:p>
            <a:pPr marL="0" indent="0">
              <a:buNone/>
            </a:pPr>
            <a:r>
              <a:rPr lang="en-AU" sz="2400" dirty="0" smtClean="0">
                <a:solidFill>
                  <a:schemeClr val="tx1"/>
                </a:solidFill>
              </a:rPr>
              <a:t>Executive Director – International Education &amp; Enterprise Solutions</a:t>
            </a:r>
          </a:p>
          <a:p>
            <a:pPr marL="0" indent="0">
              <a:buNone/>
            </a:pPr>
            <a:r>
              <a:rPr lang="en-AU" sz="2400" dirty="0" smtClean="0">
                <a:solidFill>
                  <a:schemeClr val="tx1"/>
                </a:solidFill>
              </a:rPr>
              <a:t>Holmesglen Institute</a:t>
            </a:r>
          </a:p>
          <a:p>
            <a:pPr marL="0" indent="0">
              <a:buNone/>
            </a:pPr>
            <a:endParaRPr lang="en-AU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AU" sz="2400" b="1" dirty="0" smtClean="0">
                <a:solidFill>
                  <a:schemeClr val="tx1"/>
                </a:solidFill>
                <a:hlinkClick r:id="rId3"/>
              </a:rPr>
              <a:t>andrew.williamson@holmesglen.edu.au</a:t>
            </a:r>
            <a:r>
              <a:rPr lang="en-AU" sz="2400" b="1" dirty="0" smtClean="0">
                <a:solidFill>
                  <a:schemeClr val="tx1"/>
                </a:solidFill>
              </a:rPr>
              <a:t> </a:t>
            </a:r>
            <a:endParaRPr lang="en-AU" sz="240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02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lmesglen Presentation 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Master">
  <a:themeElements>
    <a:clrScheme name="Holmesglen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99CC"/>
      </a:accent1>
      <a:accent2>
        <a:srgbClr val="5F6062"/>
      </a:accent2>
      <a:accent3>
        <a:srgbClr val="CCDC00"/>
      </a:accent3>
      <a:accent4>
        <a:srgbClr val="FF5800"/>
      </a:accent4>
      <a:accent5>
        <a:srgbClr val="CA005D"/>
      </a:accent5>
      <a:accent6>
        <a:srgbClr val="3D7EDB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ABAC7341C0D54F9A71E37037C84F3D" ma:contentTypeVersion="13" ma:contentTypeDescription="Create a new document." ma:contentTypeScope="" ma:versionID="9341cd22caa068634bcaa30e930c9d07">
  <xsd:schema xmlns:xsd="http://www.w3.org/2001/XMLSchema" xmlns:xs="http://www.w3.org/2001/XMLSchema" xmlns:p="http://schemas.microsoft.com/office/2006/metadata/properties" xmlns:ns2="596d32d6-d619-4323-9407-98962eeb860e" xmlns:ns3="255f3b30-a1a6-43f9-ae3b-08cceae43468" targetNamespace="http://schemas.microsoft.com/office/2006/metadata/properties" ma:root="true" ma:fieldsID="cfdc36ca0462c86eb8ebb329612cd877" ns2:_="" ns3:_="">
    <xsd:import namespace="596d32d6-d619-4323-9407-98962eeb860e"/>
    <xsd:import namespace="255f3b30-a1a6-43f9-ae3b-08cceae434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d32d6-d619-4323-9407-98962eeb86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5f3b30-a1a6-43f9-ae3b-08cceae434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046544-121A-44A1-9510-13864F5D07A5}"/>
</file>

<file path=customXml/itemProps2.xml><?xml version="1.0" encoding="utf-8"?>
<ds:datastoreItem xmlns:ds="http://schemas.openxmlformats.org/officeDocument/2006/customXml" ds:itemID="{9DB6028E-393E-45AF-8889-37574FD9FABC}"/>
</file>

<file path=customXml/itemProps3.xml><?xml version="1.0" encoding="utf-8"?>
<ds:datastoreItem xmlns:ds="http://schemas.openxmlformats.org/officeDocument/2006/customXml" ds:itemID="{AAF4DD34-99F0-4540-9861-D7CB62446F56}"/>
</file>

<file path=docProps/app.xml><?xml version="1.0" encoding="utf-8"?>
<Properties xmlns="http://schemas.openxmlformats.org/officeDocument/2006/extended-properties" xmlns:vt="http://schemas.openxmlformats.org/officeDocument/2006/docPropsVTypes">
  <Template>Holmesglen Presentation New</Template>
  <TotalTime>10047</TotalTime>
  <Words>242</Words>
  <Application>Microsoft Office PowerPoint</Application>
  <PresentationFormat>Widescreen</PresentationFormat>
  <Paragraphs>87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PGothic</vt:lpstr>
      <vt:lpstr>Arial</vt:lpstr>
      <vt:lpstr>Calibri</vt:lpstr>
      <vt:lpstr>Wingdings</vt:lpstr>
      <vt:lpstr>Holmesglen Presentation New</vt:lpstr>
      <vt:lpstr>Content Master</vt:lpstr>
      <vt:lpstr>PowerPoint Presentation</vt:lpstr>
      <vt:lpstr>International Onshore</vt:lpstr>
      <vt:lpstr>International Offshore</vt:lpstr>
      <vt:lpstr>Other</vt:lpstr>
      <vt:lpstr>Australian Strategy for International Education 2021 - 2030</vt:lpstr>
      <vt:lpstr>Thank you!</vt:lpstr>
    </vt:vector>
  </TitlesOfParts>
  <Company>Holmesglen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Institute Results</dc:title>
  <dc:creator>Fleur Goulding</dc:creator>
  <cp:lastModifiedBy>Andrew Williamson</cp:lastModifiedBy>
  <cp:revision>296</cp:revision>
  <cp:lastPrinted>2022-03-15T11:56:00Z</cp:lastPrinted>
  <dcterms:created xsi:type="dcterms:W3CDTF">2014-02-10T00:22:24Z</dcterms:created>
  <dcterms:modified xsi:type="dcterms:W3CDTF">2022-03-15T12:38:50Z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0x01010030ABAC7341C0D54F9A71E37037C84F3D</vt:lpwstr>
  </property>
</Properties>
</file>