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4"/>
  </p:sldMasterIdLst>
  <p:notesMasterIdLst>
    <p:notesMasterId r:id="rId13"/>
  </p:notesMasterIdLst>
  <p:handoutMasterIdLst>
    <p:handoutMasterId r:id="rId14"/>
  </p:handoutMasterIdLst>
  <p:sldIdLst>
    <p:sldId id="315" r:id="rId5"/>
    <p:sldId id="314" r:id="rId6"/>
    <p:sldId id="301" r:id="rId7"/>
    <p:sldId id="312" r:id="rId8"/>
    <p:sldId id="313" r:id="rId9"/>
    <p:sldId id="303" r:id="rId10"/>
    <p:sldId id="305" r:id="rId11"/>
    <p:sldId id="260"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olina Szukalska" initials="K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2073"/>
    <a:srgbClr val="396B9E"/>
    <a:srgbClr val="02082A"/>
    <a:srgbClr val="D18416"/>
    <a:srgbClr val="2AACC5"/>
    <a:srgbClr val="55E5EF"/>
    <a:srgbClr val="3CB7D9"/>
    <a:srgbClr val="1A79AC"/>
    <a:srgbClr val="0F2966"/>
    <a:srgbClr val="1346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510" y="48"/>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0FDBD24-6380-4DBB-A2F4-B3205D5C2A6C}" type="datetimeFigureOut">
              <a:rPr lang="en-AU" smtClean="0"/>
              <a:t>17/11/2021</a:t>
            </a:fld>
            <a:endParaRPr lang="en-AU"/>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A31FA38-0F68-4E05-A75B-449304DD67E0}" type="slidenum">
              <a:rPr lang="en-AU" smtClean="0"/>
              <a:t>‹#›</a:t>
            </a:fld>
            <a:endParaRPr lang="en-AU"/>
          </a:p>
        </p:txBody>
      </p:sp>
    </p:spTree>
    <p:extLst>
      <p:ext uri="{BB962C8B-B14F-4D97-AF65-F5344CB8AC3E}">
        <p14:creationId xmlns:p14="http://schemas.microsoft.com/office/powerpoint/2010/main" val="1196402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325B97A-7CA1-4C92-BF36-8DD22D1A3E34}" type="datetimeFigureOut">
              <a:rPr lang="en-AU" smtClean="0"/>
              <a:t>17/11/2021</a:t>
            </a:fld>
            <a:endParaRPr lang="en-AU"/>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EDCDDA3-058A-4920-AD96-34680306DC26}" type="slidenum">
              <a:rPr lang="en-AU" smtClean="0"/>
              <a:t>‹#›</a:t>
            </a:fld>
            <a:endParaRPr lang="en-AU"/>
          </a:p>
        </p:txBody>
      </p:sp>
    </p:spTree>
    <p:extLst>
      <p:ext uri="{BB962C8B-B14F-4D97-AF65-F5344CB8AC3E}">
        <p14:creationId xmlns:p14="http://schemas.microsoft.com/office/powerpoint/2010/main" val="2983176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a:t>I would like acknowledge the Traditional Owners of the lands upon which we all meet today</a:t>
            </a:r>
            <a:r>
              <a:rPr lang="en-US" b="0" baseline="0"/>
              <a:t> </a:t>
            </a:r>
            <a:r>
              <a:rPr lang="en-US" b="0"/>
              <a:t>and pay my</a:t>
            </a:r>
            <a:r>
              <a:rPr lang="en-US" b="0" baseline="0"/>
              <a:t> </a:t>
            </a:r>
            <a:r>
              <a:rPr lang="en-US" b="0"/>
              <a:t>respect to</a:t>
            </a:r>
            <a:r>
              <a:rPr lang="en-US" b="0" baseline="0"/>
              <a:t> all </a:t>
            </a:r>
            <a:r>
              <a:rPr lang="en-US" b="0"/>
              <a:t>Elders, past, present and emerging. I would also like to pay my respect to any Aboriginal</a:t>
            </a:r>
            <a:r>
              <a:rPr lang="en-US" b="0" baseline="0"/>
              <a:t> and Torres Strait Islander people present today.  Today I am speaking to you from the lands of </a:t>
            </a:r>
            <a:r>
              <a:rPr lang="en-US" b="0"/>
              <a:t>the </a:t>
            </a:r>
            <a:r>
              <a:rPr lang="en-US" b="0" err="1"/>
              <a:t>Wurundjeri</a:t>
            </a:r>
            <a:r>
              <a:rPr lang="en-US" b="0"/>
              <a:t> </a:t>
            </a:r>
            <a:r>
              <a:rPr lang="en-US" b="0" err="1"/>
              <a:t>Woi</a:t>
            </a:r>
            <a:r>
              <a:rPr lang="en-US" b="0"/>
              <a:t> </a:t>
            </a:r>
            <a:r>
              <a:rPr lang="en-US" b="0" err="1"/>
              <a:t>Wurrung</a:t>
            </a:r>
            <a:r>
              <a:rPr lang="en-US" b="0"/>
              <a:t> and </a:t>
            </a:r>
            <a:r>
              <a:rPr lang="en-US" b="0" err="1"/>
              <a:t>Bunurong</a:t>
            </a:r>
            <a:r>
              <a:rPr lang="en-US" b="0"/>
              <a:t>  peoples of the </a:t>
            </a:r>
            <a:r>
              <a:rPr lang="en-US" b="0" err="1"/>
              <a:t>Kulin</a:t>
            </a:r>
            <a:r>
              <a:rPr lang="en-US" b="0"/>
              <a:t> Nation,</a:t>
            </a:r>
            <a:r>
              <a:rPr lang="en-US" b="0" baseline="0"/>
              <a:t> which if you know Melbourne includes </a:t>
            </a:r>
            <a:r>
              <a:rPr lang="en-US" b="0" baseline="0" err="1"/>
              <a:t>Footscray</a:t>
            </a:r>
            <a:r>
              <a:rPr lang="en-US" b="0" baseline="0"/>
              <a:t> and </a:t>
            </a:r>
            <a:r>
              <a:rPr lang="en-US" b="0" err="1"/>
              <a:t>Yarraville</a:t>
            </a:r>
            <a:r>
              <a:rPr lang="en-US" b="0"/>
              <a:t> (which is where I live).</a:t>
            </a:r>
          </a:p>
          <a:p>
            <a:pPr marL="171450" indent="-171450">
              <a:buFont typeface="Arial" panose="020B0604020202020204" pitchFamily="34" charset="0"/>
              <a:buChar char="•"/>
            </a:pPr>
            <a:endParaRPr lang="en-US" baseline="0"/>
          </a:p>
          <a:p>
            <a:pPr marL="171450" indent="-171450">
              <a:buFont typeface="Arial" panose="020B0604020202020204" pitchFamily="34" charset="0"/>
              <a:buChar char="•"/>
            </a:pPr>
            <a:r>
              <a:rPr lang="en-US" baseline="0"/>
              <a:t>Good morning and thanks to TAFE Directors Australia for the opportunity to present to you today.</a:t>
            </a:r>
          </a:p>
          <a:p>
            <a:pPr marL="171450" indent="-171450">
              <a:buFont typeface="Arial" panose="020B0604020202020204" pitchFamily="34" charset="0"/>
              <a:buChar char="•"/>
            </a:pPr>
            <a:endParaRPr lang="en-US" baseline="0"/>
          </a:p>
          <a:p>
            <a:pPr marL="171450" indent="-171450">
              <a:buFont typeface="Arial" panose="020B0604020202020204" pitchFamily="34" charset="0"/>
              <a:buChar char="•"/>
            </a:pPr>
            <a:r>
              <a:rPr lang="en-US" baseline="0"/>
              <a:t>My name is Gavin Lind and I am the Chief Executive Officer of the Australian Minerals and Energy Skills Alliance or AUSMESA, the new home of the Mining Skills Organisation Pilot (MSOP).  The Mining Skills Organisation Pilot is one of the three Skills Organisations funded by the Commonwealth Government.</a:t>
            </a:r>
          </a:p>
          <a:p>
            <a:pPr marL="171450" indent="-171450">
              <a:buFont typeface="Arial" panose="020B0604020202020204" pitchFamily="34" charset="0"/>
              <a:buChar char="•"/>
            </a:pPr>
            <a:endParaRPr lang="en-US" baseline="0"/>
          </a:p>
          <a:p>
            <a:pPr marL="171450" indent="-171450">
              <a:buFont typeface="Arial" panose="020B0604020202020204" pitchFamily="34" charset="0"/>
              <a:buChar char="•"/>
            </a:pPr>
            <a:r>
              <a:rPr lang="en-US" baseline="0"/>
              <a:t>As you may be aware, the Commonwealth Government has recently announced that Skills Ministers have agreed to the creation of Industry Clusters as part of the industry engagement reforms.  </a:t>
            </a:r>
          </a:p>
        </p:txBody>
      </p:sp>
      <p:sp>
        <p:nvSpPr>
          <p:cNvPr id="4" name="Slide Number Placeholder 3"/>
          <p:cNvSpPr>
            <a:spLocks noGrp="1"/>
          </p:cNvSpPr>
          <p:nvPr>
            <p:ph type="sldNum" sz="quarter" idx="10"/>
          </p:nvPr>
        </p:nvSpPr>
        <p:spPr/>
        <p:txBody>
          <a:bodyPr/>
          <a:lstStyle/>
          <a:p>
            <a:fld id="{0EDCDDA3-058A-4920-AD96-34680306DC26}" type="slidenum">
              <a:rPr lang="en-AU" smtClean="0"/>
              <a:t>1</a:t>
            </a:fld>
            <a:endParaRPr lang="en-AU"/>
          </a:p>
        </p:txBody>
      </p:sp>
    </p:spTree>
    <p:extLst>
      <p:ext uri="{BB962C8B-B14F-4D97-AF65-F5344CB8AC3E}">
        <p14:creationId xmlns:p14="http://schemas.microsoft.com/office/powerpoint/2010/main" val="3869778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a:t>MSOP planning phase and development of its Work Plan have provided insights on the mining industry’s perspectives on the VET system.  Industry has been clear on pressure points and these are reflected in work we are doing.  Skills Organisation governance and engagement processes have given us access to industry in a way the current system of Skills Service Organisations and Industry Reference Committees could not deliver.  Through MSOP processes, there is direct engagement with large employers, employers that employ the bulk of the 256,000 strong mining workforce.  When you add in the Mining Equipment and Technology</a:t>
            </a:r>
            <a:r>
              <a:rPr lang="en-AU" baseline="0"/>
              <a:t> Services (METS) sector this workforce grows to 1.1 million. To put it another way, 1 in 10 Australians works in the mining industry and its value chain.</a:t>
            </a:r>
          </a:p>
          <a:p>
            <a:pPr marL="171450" indent="-171450">
              <a:buFont typeface="Arial" panose="020B0604020202020204" pitchFamily="34" charset="0"/>
              <a:buChar char="•"/>
            </a:pPr>
            <a:endParaRPr lang="en-AU" baseline="0"/>
          </a:p>
          <a:p>
            <a:pPr marL="171450" indent="-171450">
              <a:buFont typeface="Arial" panose="020B0604020202020204" pitchFamily="34" charset="0"/>
              <a:buChar char="•"/>
            </a:pPr>
            <a:r>
              <a:rPr lang="en-AU" baseline="0"/>
              <a:t>This from an industry whose exports contributed $299 billion in 2020-21, close to two thirds of Australian exports. The industry has 9,300 apprentices and trainees – meaning that 3.6 per cent of the workforce is an apprentice or trainee, with roughly half being in the traditional trades. If my maths doesn’t fail me, that means 1 in every 27 employees is an apprentice or trainee.</a:t>
            </a:r>
          </a:p>
          <a:p>
            <a:pPr marL="0" indent="0">
              <a:buFont typeface="Arial" panose="020B0604020202020204" pitchFamily="34" charset="0"/>
              <a:buNone/>
            </a:pPr>
            <a:endParaRPr lang="en-AU"/>
          </a:p>
          <a:p>
            <a:pPr marL="171450" indent="-171450">
              <a:buFont typeface="Arial" panose="020B0604020202020204" pitchFamily="34" charset="0"/>
              <a:buChar char="•"/>
            </a:pPr>
            <a:r>
              <a:rPr lang="en-AU"/>
              <a:t>At a high level the mining industry needs further VET system reform for the industry to have confidence in the VET system and its outcomes.</a:t>
            </a:r>
          </a:p>
          <a:p>
            <a:endParaRPr lang="en-AU"/>
          </a:p>
          <a:p>
            <a:pPr marL="171450" indent="-171450">
              <a:buFont typeface="Arial" panose="020B0604020202020204" pitchFamily="34" charset="0"/>
              <a:buChar char="•"/>
            </a:pPr>
            <a:r>
              <a:rPr lang="en-AU"/>
              <a:t>An efficient, well resourced VET system properly calibrated to industry need is an essential component of the jobs agenda.</a:t>
            </a:r>
          </a:p>
          <a:p>
            <a:pPr marL="171450" indent="-171450">
              <a:buFont typeface="Arial" panose="020B0604020202020204" pitchFamily="34" charset="0"/>
              <a:buChar char="•"/>
            </a:pPr>
            <a:endParaRPr lang="en-AU"/>
          </a:p>
          <a:p>
            <a:pPr marL="171450" indent="-171450">
              <a:buFont typeface="Arial" panose="020B0604020202020204" pitchFamily="34" charset="0"/>
              <a:buChar char="•"/>
            </a:pPr>
            <a:r>
              <a:rPr lang="en-AU"/>
              <a:t>We need to reposition industry at the centre of VET reform.  Vocational education and training is primarily about jobs and it is employers that create the jobs.  </a:t>
            </a:r>
          </a:p>
          <a:p>
            <a:pPr marL="171450" indent="-171450">
              <a:buFont typeface="Arial" panose="020B0604020202020204" pitchFamily="34" charset="0"/>
              <a:buChar char="•"/>
            </a:pPr>
            <a:endParaRPr lang="en-AU"/>
          </a:p>
          <a:p>
            <a:pPr marL="171450" indent="-171450">
              <a:buFont typeface="Arial" panose="020B0604020202020204" pitchFamily="34" charset="0"/>
              <a:buChar char="•"/>
            </a:pPr>
            <a:r>
              <a:rPr lang="en-AU"/>
              <a:t>Through engagement MSOP seeks to purposefully play a primary role in ensuring industry is at the centre of MSOP activities. </a:t>
            </a:r>
            <a:r>
              <a:rPr lang="en-US" baseline="0"/>
              <a:t>We have a forward work program that comprises four key project hubs being digital transformation, attraction and retention, qualifications reform trials and apprenticeships.</a:t>
            </a:r>
          </a:p>
          <a:p>
            <a:pPr marL="0" indent="0">
              <a:buFont typeface="Arial" panose="020B0604020202020204" pitchFamily="34" charset="0"/>
              <a:buNone/>
            </a:pPr>
            <a:endParaRPr lang="en-AU"/>
          </a:p>
          <a:p>
            <a:pPr marL="171450" indent="-171450">
              <a:buFont typeface="Arial" panose="020B0604020202020204" pitchFamily="34" charset="0"/>
              <a:buChar char="•"/>
            </a:pPr>
            <a:r>
              <a:rPr lang="en-AU"/>
              <a:t>We</a:t>
            </a:r>
            <a:r>
              <a:rPr lang="en-AU" baseline="0"/>
              <a:t> </a:t>
            </a:r>
            <a:r>
              <a:rPr lang="en-AU"/>
              <a:t>want to ensure the mining industry has an active voice in influencing the VET reform agenda and also in its implementation.  The success of AUSMESA and MSOP is simple. Industry</a:t>
            </a:r>
            <a:r>
              <a:rPr lang="en-AU" baseline="0"/>
              <a:t> sees us an extension of themselves</a:t>
            </a:r>
            <a:r>
              <a:rPr lang="en-AU"/>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Today, I will be taking you on a deep dive into our apprenticeships project hub, talk about what we want to achieve, cover the why and how behind this and then close by addressing some of the change management considerations associated with our project hub.</a:t>
            </a:r>
            <a:endParaRPr lang="en-US"/>
          </a:p>
          <a:p>
            <a:pPr marL="171450" indent="-171450">
              <a:buFont typeface="Arial" panose="020B0604020202020204" pitchFamily="34" charset="0"/>
              <a:buChar char="•"/>
            </a:pPr>
            <a:endParaRPr lang="en-AU"/>
          </a:p>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DCDDA3-058A-4920-AD96-34680306DC2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8100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a:t>During 2019 and early 2020,</a:t>
            </a:r>
            <a:r>
              <a:rPr lang="en-AU" baseline="0"/>
              <a:t> the MSOP undertook national consultation with employers and other stakeholders to determine priority areas of activity for the Pilot.  With tradespeople comprising more than one third of the direct mining industry workforce of over 256,000, and with this likely to increase further, it is not surprising industry has expressed a strong desire for the MSOP to explore a range of issues in apprenticeships.</a:t>
            </a:r>
          </a:p>
          <a:p>
            <a:pPr marL="171450" indent="-171450">
              <a:buFont typeface="Arial" panose="020B0604020202020204" pitchFamily="34" charset="0"/>
              <a:buChar char="•"/>
            </a:pPr>
            <a:endParaRPr lang="en-AU" baseline="0"/>
          </a:p>
          <a:p>
            <a:pPr marL="171450" indent="-171450">
              <a:buFont typeface="Arial" panose="020B0604020202020204" pitchFamily="34" charset="0"/>
              <a:buChar char="•"/>
            </a:pPr>
            <a:r>
              <a:rPr lang="en-AU" baseline="0"/>
              <a:t>Our industry will continue to need trade skills and we have a strong interest in exploring ways that we can produce tradespeople more efficiently and effectively.</a:t>
            </a:r>
          </a:p>
          <a:p>
            <a:pPr marL="171450" indent="-171450">
              <a:buFont typeface="Arial" panose="020B0604020202020204" pitchFamily="34" charset="0"/>
              <a:buChar char="•"/>
            </a:pPr>
            <a:endParaRPr lang="en-AU" baseline="0"/>
          </a:p>
          <a:p>
            <a:pPr marL="171450" indent="-171450">
              <a:buFont typeface="Arial" panose="020B0604020202020204" pitchFamily="34" charset="0"/>
              <a:buChar char="•"/>
            </a:pPr>
            <a:r>
              <a:rPr lang="en-AU" baseline="0"/>
              <a:t>So this slide outlines some of the keys for our industry.  Consistency is key – in exploring faster outcomes we need to make sure whatever approaches are explored can be replicated with consistency – within the same trade area and ideally across trade areas.  Next is speed to market, a theme that is reflected in a number of our project hubs.  We are talking here about outcomes in less than the nominal 4 year period with no lessening of quality.  Its not about leaving things out of current trade training qualifications to achieve this outcome – its more complex than that and I’ll address that issue later.</a:t>
            </a:r>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DCDDA3-058A-4920-AD96-34680306DC2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5655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lnSpc>
                <a:spcPct val="124000"/>
              </a:lnSpc>
              <a:buFont typeface="Arial" panose="020B0604020202020204" pitchFamily="34" charset="0"/>
              <a:buChar char="•"/>
            </a:pPr>
            <a:r>
              <a:rPr lang="en-AU"/>
              <a:t>Why</a:t>
            </a:r>
            <a:r>
              <a:rPr lang="en-AU" baseline="0"/>
              <a:t> are we doing this?</a:t>
            </a:r>
          </a:p>
          <a:p>
            <a:pPr marL="457200" lvl="0" indent="-457200">
              <a:lnSpc>
                <a:spcPct val="124000"/>
              </a:lnSpc>
              <a:buFont typeface="Arial" panose="020B0604020202020204" pitchFamily="34" charset="0"/>
              <a:buChar char="•"/>
            </a:pPr>
            <a:endParaRPr lang="en-AU" baseline="0"/>
          </a:p>
          <a:p>
            <a:pPr marL="457200" lvl="0" indent="-457200">
              <a:lnSpc>
                <a:spcPct val="124000"/>
              </a:lnSpc>
              <a:buFont typeface="Arial" panose="020B0604020202020204" pitchFamily="34" charset="0"/>
              <a:buChar char="•"/>
            </a:pPr>
            <a:r>
              <a:rPr lang="en-AU" baseline="0"/>
              <a:t>Its not because Gavin Lind thinks it’s a good idea, its because industry is and has been experiencing pressing skill shortages across a wide range of trade occupations – metal trades in particular.  Hence our focus on the mobile plant heavy duty diesel fitting occupation.  Now some may say this is reflective of industry not maintaining its effort in taking on apprentices but this is not an issue that is specific to the mining industry.  Trade skill shortages are a feature of most if not all industries.  I can confirm that 5 per cent of all vacancies in mining are for the mobile plant heavy duty diesel fitting occupation. </a:t>
            </a:r>
          </a:p>
          <a:p>
            <a:pPr marL="457200" lvl="0" indent="-457200">
              <a:lnSpc>
                <a:spcPct val="124000"/>
              </a:lnSpc>
              <a:buFont typeface="Arial" panose="020B0604020202020204" pitchFamily="34" charset="0"/>
              <a:buChar char="•"/>
            </a:pPr>
            <a:endParaRPr lang="en-AU" baseline="0"/>
          </a:p>
          <a:p>
            <a:pPr marL="457200" lvl="0" indent="-457200">
              <a:lnSpc>
                <a:spcPct val="124000"/>
              </a:lnSpc>
              <a:buFont typeface="Arial" panose="020B0604020202020204" pitchFamily="34" charset="0"/>
              <a:buChar char="•"/>
            </a:pPr>
            <a:r>
              <a:rPr lang="en-AU" baseline="0"/>
              <a:t>So the problem is more systemic.  What mining sector employers tell us is that current qualification footprints require apprentices to acquire knowledge and skill that will never be fully deployed or utilised while they remain working in a resources sector environment.  As teaching and learning professionals, I am sure those of you on this webinar will realise that if you don’t apply the skills and knowledge gained in what it is you are doing on the job, then it is quickly lost.  This is an important issue for the mining industry.</a:t>
            </a:r>
          </a:p>
          <a:p>
            <a:pPr marL="457200" lvl="0" indent="-457200">
              <a:lnSpc>
                <a:spcPct val="124000"/>
              </a:lnSpc>
              <a:buFont typeface="Arial" panose="020B0604020202020204" pitchFamily="34" charset="0"/>
              <a:buChar char="•"/>
            </a:pPr>
            <a:endParaRPr lang="en-AU" baseline="0"/>
          </a:p>
          <a:p>
            <a:pPr marL="457200" lvl="0" indent="-457200">
              <a:lnSpc>
                <a:spcPct val="124000"/>
              </a:lnSpc>
              <a:buFont typeface="Arial" panose="020B0604020202020204" pitchFamily="34" charset="0"/>
              <a:buChar char="•"/>
            </a:pPr>
            <a:r>
              <a:rPr lang="en-AU" baseline="0"/>
              <a:t>In our industry technology adoption is accelerating at a dizzying pace.  We have automated trucks, drills, trains, water carts, light vehicles with potential for more widespread application of robotics.  This technological change will have an impact on skills, and therefore existing workers as well as new workers.  Work done for the Minerals Council on technology and skills estimated that in the next 5 years around 77% of jobs in the sector will be enhanced or redesigned as a result of technological change.  This means people will need to continually upskill and reskill to remain current – lifelong learning will be a reality.  </a:t>
            </a:r>
          </a:p>
          <a:p>
            <a:pPr marL="457200" lvl="0" indent="-457200">
              <a:lnSpc>
                <a:spcPct val="124000"/>
              </a:lnSpc>
              <a:buFont typeface="Arial" panose="020B0604020202020204" pitchFamily="34" charset="0"/>
              <a:buChar char="•"/>
            </a:pPr>
            <a:endParaRPr lang="en-AU" baseline="0"/>
          </a:p>
          <a:p>
            <a:pPr marL="457200" lvl="0" indent="-457200">
              <a:lnSpc>
                <a:spcPct val="124000"/>
              </a:lnSpc>
              <a:buFont typeface="Arial" panose="020B0604020202020204" pitchFamily="34" charset="0"/>
              <a:buChar char="•"/>
            </a:pPr>
            <a:r>
              <a:rPr lang="en-AU" baseline="0"/>
              <a:t>This will place a premium on shorter forms of skill development such as micro-credentials – just in time and just enough learning will become king.  So as an industry we need to get our heads around different ways of learning to make the process more aligned to the change cycles in the industry.  For our target mobile plant technician occupation, that likely means a greater focus on diagnostic skills and low voltage electrical skills, the latter associated with sensors and a range of other technology installed in mobile plant.  </a:t>
            </a:r>
          </a:p>
          <a:p>
            <a:pPr marL="457200" lvl="0" indent="-457200">
              <a:lnSpc>
                <a:spcPct val="124000"/>
              </a:lnSpc>
              <a:buFont typeface="Arial" panose="020B0604020202020204" pitchFamily="34" charset="0"/>
              <a:buChar char="•"/>
            </a:pPr>
            <a:endParaRPr lang="en-AU" baseline="0"/>
          </a:p>
          <a:p>
            <a:pPr marL="457200" lvl="0" indent="-457200">
              <a:lnSpc>
                <a:spcPct val="124000"/>
              </a:lnSpc>
              <a:buFont typeface="Arial" panose="020B0604020202020204" pitchFamily="34" charset="0"/>
              <a:buChar char="•"/>
            </a:pPr>
            <a:r>
              <a:rPr lang="en-AU" baseline="0"/>
              <a:t>With decarbonisation being a priority across the industry it also means creating a workforce that is fluent in managing alternative fuel sources such as batteries, natural gas and ammonia/hydrogen.  Displacing diesel as a fuel and power source is a critical part of the mining industry’s decarbonisation agenda and we need to ensure the current workforce and future workforce have the skills necessary to operate in an environment that could be </a:t>
            </a:r>
            <a:r>
              <a:rPr lang="en-AU" baseline="0" err="1"/>
              <a:t>conventially</a:t>
            </a:r>
            <a:r>
              <a:rPr lang="en-AU" baseline="0"/>
              <a:t> powered or powered by these alternative fuel sources.</a:t>
            </a:r>
          </a:p>
          <a:p>
            <a:pPr marL="457200" lvl="0" indent="-457200">
              <a:lnSpc>
                <a:spcPct val="124000"/>
              </a:lnSpc>
              <a:buFont typeface="Arial" panose="020B0604020202020204" pitchFamily="34" charset="0"/>
              <a:buChar char="•"/>
            </a:pPr>
            <a:endParaRPr lang="en-AU" baseline="0"/>
          </a:p>
          <a:p>
            <a:pPr marL="457200" lvl="0" indent="-457200">
              <a:lnSpc>
                <a:spcPct val="124000"/>
              </a:lnSpc>
              <a:buFont typeface="Arial" panose="020B0604020202020204" pitchFamily="34" charset="0"/>
              <a:buChar char="•"/>
            </a:pPr>
            <a:r>
              <a:rPr lang="en-AU" baseline="0"/>
              <a:t>We also need to be attractive to potential entrants.  For trades, that’s apprentices and as you all know, young people these days have pretty lofty expectations.  In 4 years a young person doesn’t want to just be a tradesperson, they want to be the CEO!!  MSOP is developing an industry of choice framework in recognition that we are in an increasingly competitive market for skills and need to have offerings that resonate with people looking for a job or looking to change jobs.  We also need to present the industry as being in step with social expectations and a significant amount of focus is being brought to bear around ESG issues – environment, social and governance – this is the new emerging language of our sector – increasingly the mining industry is being asked and required to demonstrate what it is doing in each of these areas to compete for investment and also social licence to operate.</a:t>
            </a:r>
          </a:p>
          <a:p>
            <a:pPr marL="457200" lvl="0" indent="-457200">
              <a:lnSpc>
                <a:spcPct val="124000"/>
              </a:lnSpc>
              <a:buFont typeface="Arial" panose="020B0604020202020204" pitchFamily="34" charset="0"/>
              <a:buChar char="•"/>
            </a:pPr>
            <a:endParaRPr lang="en-AU" baseline="0"/>
          </a:p>
          <a:p>
            <a:pPr marL="457200" lvl="0" indent="-457200">
              <a:lnSpc>
                <a:spcPct val="124000"/>
              </a:lnSpc>
              <a:buFont typeface="Arial" panose="020B0604020202020204" pitchFamily="34" charset="0"/>
              <a:buChar char="•"/>
            </a:pPr>
            <a:r>
              <a:rPr lang="en-AU" baseline="0"/>
              <a:t>The fact that according to the national data collection over 50% of apprentices don’t complete and over 30% don’t even progress past their first year means we have some significant issues to deal with.  I would expect some of this attrition is due to a lack of alignment between the expectations of the apprentice and those of the employer.</a:t>
            </a:r>
          </a:p>
          <a:p>
            <a:pPr marL="457200" lvl="0" indent="-457200">
              <a:lnSpc>
                <a:spcPct val="124000"/>
              </a:lnSpc>
              <a:buFont typeface="Arial" panose="020B0604020202020204" pitchFamily="34" charset="0"/>
              <a:buChar char="•"/>
            </a:pPr>
            <a:endParaRPr lang="en-AU" baseline="0"/>
          </a:p>
          <a:p>
            <a:pPr marL="457200" lvl="0" indent="-457200">
              <a:lnSpc>
                <a:spcPct val="124000"/>
              </a:lnSpc>
              <a:buFont typeface="Arial" panose="020B0604020202020204" pitchFamily="34" charset="0"/>
              <a:buChar char="•"/>
            </a:pPr>
            <a:r>
              <a:rPr lang="en-AU" baseline="0"/>
              <a:t>Apprenticeships have been around for over 200 years and their basic tenets haven’t really changed much over this time.  To make sure the apprenticeship pathway remains relevant, we need to give it an overhaul to make sure it continues to meet the needs of employers and those who choose to pursue a trade.  There is no question that an employment based training arrangement delivers a range of positives – skills development that occurs closer to the workplace will be more relevant and more in tune.</a:t>
            </a:r>
          </a:p>
          <a:p>
            <a:pPr marL="457200" lvl="0" indent="-457200">
              <a:lnSpc>
                <a:spcPct val="124000"/>
              </a:lnSpc>
              <a:buFont typeface="Arial" panose="020B0604020202020204" pitchFamily="34" charset="0"/>
              <a:buChar char="•"/>
            </a:pPr>
            <a:endParaRPr lang="en-AU" baseline="0"/>
          </a:p>
          <a:p>
            <a:pPr marL="457200" lvl="0" indent="-457200">
              <a:lnSpc>
                <a:spcPct val="124000"/>
              </a:lnSpc>
              <a:buFont typeface="Arial" panose="020B0604020202020204" pitchFamily="34" charset="0"/>
              <a:buChar char="•"/>
            </a:pPr>
            <a:r>
              <a:rPr lang="en-AU" baseline="0"/>
              <a:t>And we have to do all this within a competency based system – that wont change and we need to recognise that different people have different capacities and capabilities to learn and therefore should have an opportunity to complete their training accordingly.  Now for apprenticeships this raises some issues around time taken to practice the skill and knowledge and that’s one of the key issues we have come across so far in our consultations around faster apprenticeships – how we integrate the on and off the job components within a shorter timeframe to achieve the same outcome.</a:t>
            </a:r>
            <a:endParaRPr lang="en-AU"/>
          </a:p>
          <a:p>
            <a:endParaRPr lang="en-AU"/>
          </a:p>
          <a:p>
            <a:endParaRPr lang="en-AU"/>
          </a:p>
        </p:txBody>
      </p:sp>
      <p:sp>
        <p:nvSpPr>
          <p:cNvPr id="4" name="Slide Number Placeholder 3"/>
          <p:cNvSpPr>
            <a:spLocks noGrp="1"/>
          </p:cNvSpPr>
          <p:nvPr>
            <p:ph type="sldNum" sz="quarter" idx="10"/>
          </p:nvPr>
        </p:nvSpPr>
        <p:spPr/>
        <p:txBody>
          <a:bodyPr/>
          <a:lstStyle/>
          <a:p>
            <a:fld id="{0EDCDDA3-058A-4920-AD96-34680306DC26}" type="slidenum">
              <a:rPr lang="en-AU" smtClean="0"/>
              <a:t>4</a:t>
            </a:fld>
            <a:endParaRPr lang="en-AU"/>
          </a:p>
        </p:txBody>
      </p:sp>
    </p:spTree>
    <p:extLst>
      <p:ext uri="{BB962C8B-B14F-4D97-AF65-F5344CB8AC3E}">
        <p14:creationId xmlns:p14="http://schemas.microsoft.com/office/powerpoint/2010/main" val="1740954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Just</a:t>
            </a:r>
            <a:r>
              <a:rPr lang="en-US" baseline="0"/>
              <a:t> visual evidence of my previous comments, this is an indenture from over 260 years ago! – many of the basics in a contemporary training contract can be found within this document.  Somewhat indicative of some challenges we collectively have I think.</a:t>
            </a:r>
          </a:p>
          <a:p>
            <a:pPr marL="171450" indent="-171450">
              <a:buFont typeface="Arial" panose="020B0604020202020204" pitchFamily="34" charset="0"/>
              <a:buChar char="•"/>
            </a:pPr>
            <a:endParaRPr lang="en-US" baseline="0"/>
          </a:p>
          <a:p>
            <a:pPr marL="171450" indent="-171450">
              <a:buFont typeface="Arial" panose="020B0604020202020204" pitchFamily="34" charset="0"/>
              <a:buChar char="•"/>
            </a:pPr>
            <a:r>
              <a:rPr lang="en-US" baseline="0"/>
              <a:t>I also want to stress that as an industry we value the apprenticeship pathway.  The combination of on and off the job training does deliver a good outcome – what we need is a more flexible apprenticeship system that has greater capacity to flex in tune with the requirements of industry and the </a:t>
            </a:r>
            <a:r>
              <a:rPr lang="en-US" baseline="0" err="1"/>
              <a:t>labour</a:t>
            </a:r>
            <a:r>
              <a:rPr lang="en-US" baseline="0"/>
              <a:t> market.</a:t>
            </a:r>
            <a:endParaRPr lang="en-US"/>
          </a:p>
        </p:txBody>
      </p:sp>
      <p:sp>
        <p:nvSpPr>
          <p:cNvPr id="4" name="Slide Number Placeholder 3"/>
          <p:cNvSpPr>
            <a:spLocks noGrp="1"/>
          </p:cNvSpPr>
          <p:nvPr>
            <p:ph type="sldNum" sz="quarter" idx="10"/>
          </p:nvPr>
        </p:nvSpPr>
        <p:spPr/>
        <p:txBody>
          <a:bodyPr/>
          <a:lstStyle/>
          <a:p>
            <a:fld id="{0EDCDDA3-058A-4920-AD96-34680306DC26}" type="slidenum">
              <a:rPr lang="en-AU" smtClean="0"/>
              <a:t>5</a:t>
            </a:fld>
            <a:endParaRPr lang="en-AU"/>
          </a:p>
        </p:txBody>
      </p:sp>
    </p:spTree>
    <p:extLst>
      <p:ext uri="{BB962C8B-B14F-4D97-AF65-F5344CB8AC3E}">
        <p14:creationId xmlns:p14="http://schemas.microsoft.com/office/powerpoint/2010/main" val="1878506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aseline="0"/>
              <a:t>OK, so I have addressed why we are pursuing this agenda, now lets focus on the how.</a:t>
            </a:r>
          </a:p>
          <a:p>
            <a:pPr marL="171450" indent="-171450">
              <a:buFont typeface="Arial" panose="020B0604020202020204" pitchFamily="34" charset="0"/>
              <a:buChar char="•"/>
            </a:pPr>
            <a:endParaRPr lang="en-AU" baseline="0"/>
          </a:p>
          <a:p>
            <a:pPr marL="171450" indent="-171450">
              <a:buFont typeface="Arial" panose="020B0604020202020204" pitchFamily="34" charset="0"/>
              <a:buChar char="•"/>
            </a:pPr>
            <a:r>
              <a:rPr lang="en-AU" baseline="0"/>
              <a:t>In some of our discussions around apprenticeships, people have the idea that when we talk about achieving a given outcome in a shorter period of time that we are compressing things and either leaving parts of the trade out or skimming over them without any depth or opportunity to practice the skill and knowledge.  This is what we would call faster outcomes achieved through compression – at best, squeezing the same amount of learning into a much shorter timeframe.</a:t>
            </a:r>
          </a:p>
          <a:p>
            <a:pPr marL="171450" indent="-171450">
              <a:buFont typeface="Arial" panose="020B0604020202020204" pitchFamily="34" charset="0"/>
              <a:buChar char="•"/>
            </a:pPr>
            <a:endParaRPr lang="en-AU" baseline="0"/>
          </a:p>
          <a:p>
            <a:pPr marL="171450" indent="-171450">
              <a:buFont typeface="Arial" panose="020B0604020202020204" pitchFamily="34" charset="0"/>
              <a:buChar char="•"/>
            </a:pPr>
            <a:r>
              <a:rPr lang="en-AU" baseline="0"/>
              <a:t>This is not our approach</a:t>
            </a:r>
          </a:p>
          <a:p>
            <a:pPr marL="171450" indent="-171450">
              <a:buFont typeface="Arial" panose="020B0604020202020204" pitchFamily="34" charset="0"/>
              <a:buChar char="•"/>
            </a:pPr>
            <a:endParaRPr lang="en-AU" baseline="0"/>
          </a:p>
          <a:p>
            <a:pPr marL="171450" indent="-171450">
              <a:buFont typeface="Arial" panose="020B0604020202020204" pitchFamily="34" charset="0"/>
              <a:buChar char="•"/>
            </a:pPr>
            <a:r>
              <a:rPr lang="en-AU" baseline="0"/>
              <a:t>We are seeking to work with our partners, industry, RTOs and other stakeholders to take the program or qualification fundamentally apart and then reassemble it in a way that will allow different connections to be made between discrete packages of learning to achieve a faster outcome.  This is what we are calling faster outcomes through design.  We also need to recognise that in a competency based environment, people learn and absorb content at different rates so there will always remain a 4 year nominal term arrangement as an option.  In responding to industry’s specific requests, we are looking at ways of getting a faster outcome</a:t>
            </a:r>
          </a:p>
          <a:p>
            <a:pPr marL="171450" indent="-171450">
              <a:buFont typeface="Arial" panose="020B0604020202020204" pitchFamily="34" charset="0"/>
              <a:buChar char="•"/>
            </a:pPr>
            <a:endParaRPr lang="en-AU" baseline="0"/>
          </a:p>
          <a:p>
            <a:pPr marL="171450" indent="-171450">
              <a:buFont typeface="Arial" panose="020B0604020202020204" pitchFamily="34" charset="0"/>
              <a:buChar char="•"/>
            </a:pPr>
            <a:r>
              <a:rPr lang="en-AU" baseline="0"/>
              <a:t>So to provide some assurances to those who have a “compression mindset” we are putting in train processes to better manage quality and to therefore ensure that goal of consistency of quality in outcome.  </a:t>
            </a:r>
          </a:p>
          <a:p>
            <a:pPr marL="171450" indent="-171450">
              <a:buFont typeface="Arial" panose="020B0604020202020204" pitchFamily="34" charset="0"/>
              <a:buChar char="•"/>
            </a:pPr>
            <a:endParaRPr lang="en-AU" baseline="0"/>
          </a:p>
          <a:p>
            <a:pPr marL="171450" indent="-171450">
              <a:buFont typeface="Arial" panose="020B0604020202020204" pitchFamily="34" charset="0"/>
              <a:buChar char="•"/>
            </a:pPr>
            <a:r>
              <a:rPr lang="en-AU" baseline="0"/>
              <a:t>To achieve this we are implementing a proof point assessment regime.  What is this – well in its simplest form, think of them as mini-capstone assessments that are summative.  Let me explain - it is not unreasonable for an apprentice and employer at the end of each stage of their training to know something and demonstrate their skills and this knowledge in the context of the workplace – a basic working definition of competence.  So what we are doing is codifying this skill and knowledge expectation in consultation with employers, RTOs and other stakeholders into a series of standardised assessments.  They will get more complex and are summative and will assess the major fundamental knowledge and skill components of each stage of learning.  Being standardised, they also provide a great opportunity for RTOs to implement a standardised way of delivering RPL – especially to those coming into an apprenticeship with pre-existing skill and knowledge.</a:t>
            </a:r>
          </a:p>
          <a:p>
            <a:pPr marL="171450" indent="-171450">
              <a:buFont typeface="Arial" panose="020B0604020202020204" pitchFamily="34" charset="0"/>
              <a:buChar char="•"/>
            </a:pPr>
            <a:endParaRPr lang="en-AU" baseline="0"/>
          </a:p>
          <a:p>
            <a:pPr marL="171450" indent="-171450">
              <a:buFont typeface="Arial" panose="020B0604020202020204" pitchFamily="34" charset="0"/>
              <a:buChar char="•"/>
            </a:pPr>
            <a:r>
              <a:rPr lang="en-AU" baseline="0"/>
              <a:t>And as a “double block and bleed” to make sure no-one falls between the cracks and we manage quality expectations, these proof point assessment decisions will be independently validated.  For some, this is a big call and raises a whole pile of issues, issues that I will address in the next slide, but from an industry perspective,  it is seen as a much needed quality assurance mechanism to make sure apprentices know what they should know, do what they should be able to do, and apply this knowledge and skill in the context of a modern workplace, which in this case would be a modern mine site, be that an iron ore site in the Pilbara or a coal operation in Queensland.</a:t>
            </a:r>
          </a:p>
        </p:txBody>
      </p:sp>
      <p:sp>
        <p:nvSpPr>
          <p:cNvPr id="4" name="Slide Number Placeholder 3"/>
          <p:cNvSpPr>
            <a:spLocks noGrp="1"/>
          </p:cNvSpPr>
          <p:nvPr>
            <p:ph type="sldNum" sz="quarter" idx="10"/>
          </p:nvPr>
        </p:nvSpPr>
        <p:spPr/>
        <p:txBody>
          <a:bodyPr/>
          <a:lstStyle/>
          <a:p>
            <a:fld id="{0EDCDDA3-058A-4920-AD96-34680306DC26}" type="slidenum">
              <a:rPr lang="en-AU" smtClean="0"/>
              <a:t>6</a:t>
            </a:fld>
            <a:endParaRPr lang="en-AU"/>
          </a:p>
        </p:txBody>
      </p:sp>
    </p:spTree>
    <p:extLst>
      <p:ext uri="{BB962C8B-B14F-4D97-AF65-F5344CB8AC3E}">
        <p14:creationId xmlns:p14="http://schemas.microsoft.com/office/powerpoint/2010/main" val="1610566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aseline="0"/>
              <a:t>Faster apprenticeships is not a new concept.  There are many approaches that have been tried in the past through a range of programs at the state and territory and national levels.  The National Apprenticeship Program from around 2012 or 2013 in the resources sector is but one.  Yet here we are in 2021 when we still have the overwhelming proportion of apprenticeships that are delivered in the full 4 year nominal term.  We must find ways of modernising apprenticeships and continuing to make that pathway a valued pathway but we need to do this with respect to the current system and the over 250 years of history that underpins the apprenticeship system – hence our change management needs to be characterised by respectful disruption.  We will do this with our partners in the apprenticeship system and that includes the union movement.  In some elements of what we are trying to achieve, it is acknowledged there will be challenges.  This doesn’t mean we don’t do things, what it requires is an articulate expression of the benefits of what is being proposed and given its employment based training we are talking about, that means additional places which means additional employment opportunities.</a:t>
            </a:r>
          </a:p>
          <a:p>
            <a:pPr marL="171450" indent="-171450">
              <a:buFont typeface="Arial" panose="020B0604020202020204" pitchFamily="34" charset="0"/>
              <a:buChar char="•"/>
            </a:pPr>
            <a:endParaRPr lang="en-AU" baseline="0"/>
          </a:p>
          <a:p>
            <a:pPr marL="171450" indent="-171450">
              <a:buFont typeface="Arial" panose="020B0604020202020204" pitchFamily="34" charset="0"/>
              <a:buChar char="•"/>
            </a:pPr>
            <a:r>
              <a:rPr lang="en-AU" baseline="0"/>
              <a:t>What it also means is access to world class technology and processes, after all, the mining sector in Australia is at the forefront of autonomous operations and we should be able to leverage this by creating world class training products that can support implementation of such environments in other parts of the world.  This will allow us to further leverage the already favourable international perspective of Australia’s vocational education and training system.</a:t>
            </a:r>
          </a:p>
          <a:p>
            <a:pPr marL="171450" indent="-171450">
              <a:buFont typeface="Arial" panose="020B0604020202020204" pitchFamily="34" charset="0"/>
              <a:buChar char="•"/>
            </a:pPr>
            <a:endParaRPr lang="en-AU" baseline="0"/>
          </a:p>
          <a:p>
            <a:pPr marL="171450" indent="-171450">
              <a:buFont typeface="Arial" panose="020B0604020202020204" pitchFamily="34" charset="0"/>
              <a:buChar char="•"/>
            </a:pPr>
            <a:r>
              <a:rPr lang="en-AU" baseline="0"/>
              <a:t>In my previous comments, I’ve highlighted the need for employers, RTOs and other stakeholders to do things differently and to reimagine how the pathway operates and what we can collectively do to deliver the same outcome in a shorter period of time.  Fundamental to this is a rebasing of relationships between RTOs and employers to make sure that we can get that consistency in outcome within a shorter timeframe without any loss of quality.</a:t>
            </a:r>
          </a:p>
          <a:p>
            <a:pPr marL="171450" indent="-171450">
              <a:buFont typeface="Arial" panose="020B0604020202020204" pitchFamily="34" charset="0"/>
              <a:buChar char="•"/>
            </a:pPr>
            <a:endParaRPr lang="en-AU" baseline="0"/>
          </a:p>
          <a:p>
            <a:pPr marL="171450" indent="-171450">
              <a:buFont typeface="Arial" panose="020B0604020202020204" pitchFamily="34" charset="0"/>
              <a:buChar char="•"/>
            </a:pPr>
            <a:r>
              <a:rPr lang="en-AU" baseline="0"/>
              <a:t>Apprenticeships are often integral to industrial instruments and industrial arrangements.  The C10 classification in the metal trades award is the classic case and the “benchmark” for apprenticeships in many ways.  Competency based wage progression and a range of other award related matters are ones we will have to deal with and we recognise that.  We also need to provide unions with comfort that we can set out what we are trying to achieve with no disadvantage to apprentices.  These challenges are very real and we will deal with them and work constructively and thoroughly with parties to get a win-win outcome.  </a:t>
            </a:r>
          </a:p>
          <a:p>
            <a:pPr marL="171450" indent="-171450">
              <a:buFont typeface="Arial" panose="020B0604020202020204" pitchFamily="34" charset="0"/>
              <a:buChar char="•"/>
            </a:pPr>
            <a:endParaRPr lang="en-AU" baseline="0"/>
          </a:p>
          <a:p>
            <a:pPr marL="171450" indent="-171450">
              <a:buFont typeface="Arial" panose="020B0604020202020204" pitchFamily="34" charset="0"/>
              <a:buChar char="•"/>
            </a:pPr>
            <a:r>
              <a:rPr lang="en-AU" baseline="0"/>
              <a:t>We also need to be very mindful of pathways and constructing pathways into and out of what is being designed.  After all, it is extremely rare for individuals to stay in the mining industry for the entirety of their careers.  If someone leaves the mining industry, and moves into another industry, it is important that any gap training needed is clearly identified and readily available.  This is particularly important for the mining industry where a range of activities, such as engine rebuilding and overhaul, will never generally be carried out unless the employer is a large mining contractor and has their own engine rebuild facility.  That skill and knowledge, however, may be critical if an individual is seeking employment in a mobile plant maintenance environment outside the mining industry and we have a responsibility to make sure these pathways are clear and there is a knowledge and skill requirement clearly identified that will allow people to move between industries and between environments.  The industry knows this is an important issue for the union movement that values broad based training and pathways notions.  This is an example of one of the issues that is currently being worked through with the union movement in a constructive way.</a:t>
            </a:r>
          </a:p>
          <a:p>
            <a:pPr marL="171450" indent="-171450">
              <a:buFont typeface="Arial" panose="020B0604020202020204" pitchFamily="34" charset="0"/>
              <a:buChar char="•"/>
            </a:pPr>
            <a:endParaRPr lang="en-AU" baseline="0"/>
          </a:p>
          <a:p>
            <a:pPr marL="171450" indent="-171450">
              <a:buFont typeface="Arial" panose="020B0604020202020204" pitchFamily="34" charset="0"/>
              <a:buChar char="•"/>
            </a:pPr>
            <a:r>
              <a:rPr lang="en-AU" baseline="0"/>
              <a:t>In our consultations so far, and this goes to mine sites, one of the things that has come up is the view that if you haven’t done a four apprenticeship like I have then you are not a tradesperson.  This is an important and real issue for our industry as its often tied to matters such as safety.  We will need to bring those people along with us on the journey and find a way of convincing them that change is not only warranted but necessary if we are to continue to attract apprentices to ultimately become tradespeople.</a:t>
            </a:r>
          </a:p>
          <a:p>
            <a:pPr marL="171450" indent="-171450">
              <a:buFont typeface="Arial" panose="020B0604020202020204" pitchFamily="34" charset="0"/>
              <a:buChar char="•"/>
            </a:pPr>
            <a:endParaRPr lang="en-AU" baseline="0"/>
          </a:p>
          <a:p>
            <a:pPr marL="171450" indent="-171450">
              <a:buFont typeface="Arial" panose="020B0604020202020204" pitchFamily="34" charset="0"/>
              <a:buChar char="•"/>
            </a:pPr>
            <a:r>
              <a:rPr lang="en-AU" baseline="0"/>
              <a:t>Funding is an issue that I bet many of you have been thinking about while I have been presenting – this is not about speeding things up and reducing the funding envelope from our perspective.  We are not pursuing this agenda to “save money or reduce funding”.  We are engaging with participating states and territories on a raft of policy issues around this project hub including RTO funding and also flexibility in the overarching policy framework that surrounds apprenticeships.  Likewise for providers a 4 year program provides opportunities to structure things in a predictable way and that includes funding.  Taking a different approach based on the true capacity of an individual to progress at their own rate, means a need for greater flexibility in how off the job training is delivered.  We hear too much, even in 2021, about the difficulties in block release training and how, in some cases, this doesn’t meet the operational needs of the employer or the education and training needs and aspirations of the employee or apprentice.</a:t>
            </a:r>
          </a:p>
          <a:p>
            <a:pPr marL="171450" indent="-171450">
              <a:buFont typeface="Arial" panose="020B0604020202020204" pitchFamily="34" charset="0"/>
              <a:buChar char="•"/>
            </a:pPr>
            <a:endParaRPr lang="en-AU" baseline="0"/>
          </a:p>
          <a:p>
            <a:pPr marL="171450" indent="-171450">
              <a:buFont typeface="Arial" panose="020B0604020202020204" pitchFamily="34" charset="0"/>
              <a:buChar char="•"/>
            </a:pPr>
            <a:r>
              <a:rPr lang="en-AU" baseline="0"/>
              <a:t>So funding and flexibility will be key.</a:t>
            </a:r>
          </a:p>
          <a:p>
            <a:pPr marL="171450" indent="-171450">
              <a:buFont typeface="Arial" panose="020B0604020202020204" pitchFamily="34" charset="0"/>
              <a:buChar char="•"/>
            </a:pPr>
            <a:endParaRPr lang="en-AU" baseline="0"/>
          </a:p>
          <a:p>
            <a:pPr marL="171450" indent="-171450">
              <a:buFont typeface="Arial" panose="020B0604020202020204" pitchFamily="34" charset="0"/>
              <a:buChar char="•"/>
            </a:pPr>
            <a:r>
              <a:rPr lang="en-AU" baseline="0"/>
              <a:t>And finally, the change management process and some of the issues I have outlined presents some wicked problems.  We will approach the resolution of these through thoughtful, inclusive and genuine consultation and engagement, with all parties including employers, state and territory training authorities, unions and participating RTOs.  What we are trying to achieve will take some time – as all good things do.  We are confident that the destination is worth the journey and believe we can arrive at a model that will be replicable and directly applicable to other trade environments.  It may be the whole model or it may be parts such as the proof point assessment regime.  That doesn’t matter, what matters is that we work collaboratively, with intent and goodwill, to maximise the value of our apprenticeship system, an institution that has been around for many hundreds of years and one that underpins hundreds of thousands of jobs across the economy.</a:t>
            </a:r>
          </a:p>
          <a:p>
            <a:pPr marL="171450" indent="-171450">
              <a:buFont typeface="Arial" panose="020B0604020202020204" pitchFamily="34" charset="0"/>
              <a:buChar char="•"/>
            </a:pPr>
            <a:endParaRPr lang="en-AU" baseline="0"/>
          </a:p>
          <a:p>
            <a:pPr marL="171450" indent="-171450">
              <a:buFont typeface="Arial" panose="020B0604020202020204" pitchFamily="34" charset="0"/>
              <a:buChar char="•"/>
            </a:pPr>
            <a:r>
              <a:rPr lang="en-AU" baseline="0"/>
              <a:t>After all, if what we are trying to achieve was easy, it would have been done by now.</a:t>
            </a:r>
          </a:p>
          <a:p>
            <a:pPr marL="171450" indent="-171450">
              <a:buFont typeface="Arial" panose="020B0604020202020204" pitchFamily="34" charset="0"/>
              <a:buChar char="•"/>
            </a:pPr>
            <a:endParaRPr lang="en-AU" baseline="0"/>
          </a:p>
          <a:p>
            <a:pPr marL="171450" indent="-171450">
              <a:buFont typeface="Arial" panose="020B0604020202020204" pitchFamily="34" charset="0"/>
              <a:buChar char="•"/>
            </a:pPr>
            <a:r>
              <a:rPr lang="en-AU" baseline="0"/>
              <a:t>Thank you for your time and participation.</a:t>
            </a:r>
          </a:p>
        </p:txBody>
      </p:sp>
      <p:sp>
        <p:nvSpPr>
          <p:cNvPr id="4" name="Slide Number Placeholder 3"/>
          <p:cNvSpPr>
            <a:spLocks noGrp="1"/>
          </p:cNvSpPr>
          <p:nvPr>
            <p:ph type="sldNum" sz="quarter" idx="10"/>
          </p:nvPr>
        </p:nvSpPr>
        <p:spPr/>
        <p:txBody>
          <a:bodyPr/>
          <a:lstStyle/>
          <a:p>
            <a:fld id="{0EDCDDA3-058A-4920-AD96-34680306DC26}" type="slidenum">
              <a:rPr lang="en-AU" smtClean="0"/>
              <a:t>7</a:t>
            </a:fld>
            <a:endParaRPr lang="en-AU"/>
          </a:p>
        </p:txBody>
      </p:sp>
    </p:spTree>
    <p:extLst>
      <p:ext uri="{BB962C8B-B14F-4D97-AF65-F5344CB8AC3E}">
        <p14:creationId xmlns:p14="http://schemas.microsoft.com/office/powerpoint/2010/main" val="3148493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DCDDA3-058A-4920-AD96-34680306DC26}" type="slidenum">
              <a:rPr lang="en-AU" smtClean="0"/>
              <a:t>8</a:t>
            </a:fld>
            <a:endParaRPr lang="en-AU"/>
          </a:p>
        </p:txBody>
      </p:sp>
    </p:spTree>
    <p:extLst>
      <p:ext uri="{BB962C8B-B14F-4D97-AF65-F5344CB8AC3E}">
        <p14:creationId xmlns:p14="http://schemas.microsoft.com/office/powerpoint/2010/main" val="26112272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1" name="Rectangle 20"/>
          <p:cNvSpPr/>
          <p:nvPr userDrawn="1"/>
        </p:nvSpPr>
        <p:spPr>
          <a:xfrm>
            <a:off x="-17789" y="-3643"/>
            <a:ext cx="9144000" cy="6858000"/>
          </a:xfrm>
          <a:prstGeom prst="rect">
            <a:avLst/>
          </a:prstGeom>
          <a:solidFill>
            <a:srgbClr val="7F7862"/>
          </a:solidFill>
          <a:ln>
            <a:solidFill>
              <a:srgbClr val="7F7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683568" y="3140968"/>
            <a:ext cx="7543800" cy="2150095"/>
          </a:xfrm>
        </p:spPr>
        <p:txBody>
          <a:bodyPr anchor="b"/>
          <a:lstStyle>
            <a:lvl1pPr>
              <a:defRPr sz="6600">
                <a:ln>
                  <a:noFill/>
                </a:ln>
                <a:solidFill>
                  <a:srgbClr val="8ED4DD"/>
                </a:solidFill>
              </a:defRPr>
            </a:lvl1pPr>
          </a:lstStyle>
          <a:p>
            <a:r>
              <a:rPr lang="en-US"/>
              <a:t>Click to edit Master title style</a:t>
            </a:r>
          </a:p>
        </p:txBody>
      </p:sp>
      <p:sp>
        <p:nvSpPr>
          <p:cNvPr id="3" name="Subtitle 2"/>
          <p:cNvSpPr>
            <a:spLocks noGrp="1"/>
          </p:cNvSpPr>
          <p:nvPr>
            <p:ph type="subTitle" idx="1"/>
          </p:nvPr>
        </p:nvSpPr>
        <p:spPr>
          <a:xfrm>
            <a:off x="683568" y="5373216"/>
            <a:ext cx="6461760" cy="1066800"/>
          </a:xfrm>
        </p:spPr>
        <p:txBody>
          <a:bodyPr anchor="t">
            <a:normAutofit/>
          </a:bodyPr>
          <a:lstStyle>
            <a:lvl1pPr marL="0" indent="0" algn="l">
              <a:buNone/>
              <a:defRPr sz="2000">
                <a:solidFill>
                  <a:srgbClr val="EDA64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6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69177" y="404664"/>
            <a:ext cx="6370067" cy="233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9444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35696" y="274637"/>
            <a:ext cx="6241504" cy="1257837"/>
          </a:xfrm>
        </p:spPr>
        <p:txBody>
          <a:bodyPr/>
          <a:lstStyle/>
          <a:p>
            <a:r>
              <a:rPr lang="en-US"/>
              <a:t>Click to edit Master title</a:t>
            </a:r>
          </a:p>
        </p:txBody>
      </p:sp>
      <p:sp>
        <p:nvSpPr>
          <p:cNvPr id="3" name="Date Placeholder 2"/>
          <p:cNvSpPr>
            <a:spLocks noGrp="1"/>
          </p:cNvSpPr>
          <p:nvPr>
            <p:ph type="dt" sz="half" idx="10"/>
          </p:nvPr>
        </p:nvSpPr>
        <p:spPr/>
        <p:txBody>
          <a:bodyPr/>
          <a:lstStyle/>
          <a:p>
            <a:fld id="{02B28685-4D0C-42D5-8013-B5904CD1FCBC}" type="datetime1">
              <a:rPr lang="en-US" smtClean="0"/>
              <a:pPr/>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grpSp>
        <p:nvGrpSpPr>
          <p:cNvPr id="20" name="Group 19"/>
          <p:cNvGrpSpPr/>
          <p:nvPr userDrawn="1"/>
        </p:nvGrpSpPr>
        <p:grpSpPr>
          <a:xfrm>
            <a:off x="539552" y="349354"/>
            <a:ext cx="1150611" cy="1183120"/>
            <a:chOff x="251520" y="212439"/>
            <a:chExt cx="1150611" cy="1183120"/>
          </a:xfrm>
        </p:grpSpPr>
        <p:sp>
          <p:nvSpPr>
            <p:cNvPr id="21" name="object 139"/>
            <p:cNvSpPr/>
            <p:nvPr/>
          </p:nvSpPr>
          <p:spPr>
            <a:xfrm>
              <a:off x="251520" y="1048084"/>
              <a:ext cx="68580" cy="106045"/>
            </a:xfrm>
            <a:custGeom>
              <a:avLst/>
              <a:gdLst/>
              <a:ahLst/>
              <a:cxnLst/>
              <a:rect l="l" t="t" r="r" b="b"/>
              <a:pathLst>
                <a:path w="68579" h="106044">
                  <a:moveTo>
                    <a:pt x="2679" y="88239"/>
                  </a:moveTo>
                  <a:lnTo>
                    <a:pt x="34429" y="105536"/>
                  </a:lnTo>
                  <a:lnTo>
                    <a:pt x="41911" y="105039"/>
                  </a:lnTo>
                  <a:lnTo>
                    <a:pt x="64522" y="90919"/>
                  </a:lnTo>
                  <a:lnTo>
                    <a:pt x="33388" y="90919"/>
                  </a:lnTo>
                  <a:lnTo>
                    <a:pt x="27497" y="90752"/>
                  </a:lnTo>
                  <a:lnTo>
                    <a:pt x="20415" y="90250"/>
                  </a:lnTo>
                  <a:lnTo>
                    <a:pt x="12142" y="89413"/>
                  </a:lnTo>
                  <a:lnTo>
                    <a:pt x="2679" y="88239"/>
                  </a:lnTo>
                  <a:close/>
                </a:path>
                <a:path w="68579" h="106044">
                  <a:moveTo>
                    <a:pt x="33985" y="0"/>
                  </a:moveTo>
                  <a:lnTo>
                    <a:pt x="0" y="18770"/>
                  </a:lnTo>
                  <a:lnTo>
                    <a:pt x="0" y="37261"/>
                  </a:lnTo>
                  <a:lnTo>
                    <a:pt x="2374" y="44018"/>
                  </a:lnTo>
                  <a:lnTo>
                    <a:pt x="11912" y="52565"/>
                  </a:lnTo>
                  <a:lnTo>
                    <a:pt x="19177" y="55918"/>
                  </a:lnTo>
                  <a:lnTo>
                    <a:pt x="38646" y="60794"/>
                  </a:lnTo>
                  <a:lnTo>
                    <a:pt x="44907" y="63030"/>
                  </a:lnTo>
                  <a:lnTo>
                    <a:pt x="50469" y="67094"/>
                  </a:lnTo>
                  <a:lnTo>
                    <a:pt x="51866" y="70256"/>
                  </a:lnTo>
                  <a:lnTo>
                    <a:pt x="51866" y="85458"/>
                  </a:lnTo>
                  <a:lnTo>
                    <a:pt x="45707" y="90919"/>
                  </a:lnTo>
                  <a:lnTo>
                    <a:pt x="64522" y="90919"/>
                  </a:lnTo>
                  <a:lnTo>
                    <a:pt x="66273" y="87550"/>
                  </a:lnTo>
                  <a:lnTo>
                    <a:pt x="67993" y="81023"/>
                  </a:lnTo>
                  <a:lnTo>
                    <a:pt x="68567" y="73482"/>
                  </a:lnTo>
                  <a:lnTo>
                    <a:pt x="68567" y="65036"/>
                  </a:lnTo>
                  <a:lnTo>
                    <a:pt x="66471" y="58851"/>
                  </a:lnTo>
                  <a:lnTo>
                    <a:pt x="58127" y="51003"/>
                  </a:lnTo>
                  <a:lnTo>
                    <a:pt x="50952" y="47624"/>
                  </a:lnTo>
                  <a:lnTo>
                    <a:pt x="30581" y="41960"/>
                  </a:lnTo>
                  <a:lnTo>
                    <a:pt x="23990" y="39573"/>
                  </a:lnTo>
                  <a:lnTo>
                    <a:pt x="18034" y="35699"/>
                  </a:lnTo>
                  <a:lnTo>
                    <a:pt x="16535" y="32448"/>
                  </a:lnTo>
                  <a:lnTo>
                    <a:pt x="16535" y="19024"/>
                  </a:lnTo>
                  <a:lnTo>
                    <a:pt x="22847" y="14604"/>
                  </a:lnTo>
                  <a:lnTo>
                    <a:pt x="65223" y="14604"/>
                  </a:lnTo>
                  <a:lnTo>
                    <a:pt x="66319" y="3568"/>
                  </a:lnTo>
                  <a:lnTo>
                    <a:pt x="61112" y="2679"/>
                  </a:lnTo>
                  <a:lnTo>
                    <a:pt x="53544" y="1505"/>
                  </a:lnTo>
                  <a:lnTo>
                    <a:pt x="46501" y="668"/>
                  </a:lnTo>
                  <a:lnTo>
                    <a:pt x="39981" y="166"/>
                  </a:lnTo>
                  <a:lnTo>
                    <a:pt x="33985" y="0"/>
                  </a:lnTo>
                  <a:close/>
                </a:path>
                <a:path w="68579" h="106044">
                  <a:moveTo>
                    <a:pt x="65223" y="14604"/>
                  </a:moveTo>
                  <a:lnTo>
                    <a:pt x="35471" y="14604"/>
                  </a:lnTo>
                  <a:lnTo>
                    <a:pt x="40557" y="14754"/>
                  </a:lnTo>
                  <a:lnTo>
                    <a:pt x="47170" y="15203"/>
                  </a:lnTo>
                  <a:lnTo>
                    <a:pt x="55312" y="15949"/>
                  </a:lnTo>
                  <a:lnTo>
                    <a:pt x="64985" y="16992"/>
                  </a:lnTo>
                  <a:lnTo>
                    <a:pt x="65223" y="14604"/>
                  </a:lnTo>
                  <a:close/>
                </a:path>
              </a:pathLst>
            </a:custGeom>
            <a:solidFill>
              <a:srgbClr val="42B7B2"/>
            </a:solidFill>
          </p:spPr>
          <p:txBody>
            <a:bodyPr wrap="square" lIns="0" tIns="0" rIns="0" bIns="0" rtlCol="0"/>
            <a:lstStyle/>
            <a:p>
              <a:endParaRPr/>
            </a:p>
          </p:txBody>
        </p:sp>
        <p:sp>
          <p:nvSpPr>
            <p:cNvPr id="22" name="object 140"/>
            <p:cNvSpPr/>
            <p:nvPr/>
          </p:nvSpPr>
          <p:spPr>
            <a:xfrm>
              <a:off x="333042" y="1046440"/>
              <a:ext cx="62865" cy="106045"/>
            </a:xfrm>
            <a:custGeom>
              <a:avLst/>
              <a:gdLst/>
              <a:ahLst/>
              <a:cxnLst/>
              <a:rect l="l" t="t" r="r" b="b"/>
              <a:pathLst>
                <a:path w="62865" h="106044">
                  <a:moveTo>
                    <a:pt x="16255" y="0"/>
                  </a:moveTo>
                  <a:lnTo>
                    <a:pt x="0" y="0"/>
                  </a:lnTo>
                  <a:lnTo>
                    <a:pt x="0" y="105536"/>
                  </a:lnTo>
                  <a:lnTo>
                    <a:pt x="16255" y="105536"/>
                  </a:lnTo>
                  <a:lnTo>
                    <a:pt x="16255" y="75133"/>
                  </a:lnTo>
                  <a:lnTo>
                    <a:pt x="25946" y="74079"/>
                  </a:lnTo>
                  <a:lnTo>
                    <a:pt x="44492" y="74079"/>
                  </a:lnTo>
                  <a:lnTo>
                    <a:pt x="39814" y="65887"/>
                  </a:lnTo>
                  <a:lnTo>
                    <a:pt x="42838" y="60972"/>
                  </a:lnTo>
                  <a:lnTo>
                    <a:pt x="16255" y="60972"/>
                  </a:lnTo>
                  <a:lnTo>
                    <a:pt x="16255" y="0"/>
                  </a:lnTo>
                  <a:close/>
                </a:path>
                <a:path w="62865" h="106044">
                  <a:moveTo>
                    <a:pt x="44492" y="74079"/>
                  </a:moveTo>
                  <a:lnTo>
                    <a:pt x="25946" y="74079"/>
                  </a:lnTo>
                  <a:lnTo>
                    <a:pt x="44132" y="105536"/>
                  </a:lnTo>
                  <a:lnTo>
                    <a:pt x="62458" y="105536"/>
                  </a:lnTo>
                  <a:lnTo>
                    <a:pt x="44492" y="74079"/>
                  </a:lnTo>
                  <a:close/>
                </a:path>
                <a:path w="62865" h="106044">
                  <a:moveTo>
                    <a:pt x="61277" y="31000"/>
                  </a:moveTo>
                  <a:lnTo>
                    <a:pt x="43091" y="31000"/>
                  </a:lnTo>
                  <a:lnTo>
                    <a:pt x="25501" y="60070"/>
                  </a:lnTo>
                  <a:lnTo>
                    <a:pt x="16255" y="60972"/>
                  </a:lnTo>
                  <a:lnTo>
                    <a:pt x="42838" y="60972"/>
                  </a:lnTo>
                  <a:lnTo>
                    <a:pt x="61277" y="31000"/>
                  </a:lnTo>
                  <a:close/>
                </a:path>
              </a:pathLst>
            </a:custGeom>
            <a:solidFill>
              <a:srgbClr val="42B7B2"/>
            </a:solidFill>
          </p:spPr>
          <p:txBody>
            <a:bodyPr wrap="square" lIns="0" tIns="0" rIns="0" bIns="0" rtlCol="0"/>
            <a:lstStyle/>
            <a:p>
              <a:endParaRPr/>
            </a:p>
          </p:txBody>
        </p:sp>
        <p:sp>
          <p:nvSpPr>
            <p:cNvPr id="23" name="object 141"/>
            <p:cNvSpPr/>
            <p:nvPr/>
          </p:nvSpPr>
          <p:spPr>
            <a:xfrm>
              <a:off x="404450" y="1047630"/>
              <a:ext cx="16510" cy="17145"/>
            </a:xfrm>
            <a:custGeom>
              <a:avLst/>
              <a:gdLst/>
              <a:ahLst/>
              <a:cxnLst/>
              <a:rect l="l" t="t" r="r" b="b"/>
              <a:pathLst>
                <a:path w="16509" h="17144">
                  <a:moveTo>
                    <a:pt x="16255" y="0"/>
                  </a:moveTo>
                  <a:lnTo>
                    <a:pt x="0" y="0"/>
                  </a:lnTo>
                  <a:lnTo>
                    <a:pt x="0" y="17145"/>
                  </a:lnTo>
                  <a:lnTo>
                    <a:pt x="16255" y="17145"/>
                  </a:lnTo>
                  <a:lnTo>
                    <a:pt x="16255" y="0"/>
                  </a:lnTo>
                  <a:close/>
                </a:path>
              </a:pathLst>
            </a:custGeom>
            <a:solidFill>
              <a:srgbClr val="42B7B2"/>
            </a:solidFill>
          </p:spPr>
          <p:txBody>
            <a:bodyPr wrap="square" lIns="0" tIns="0" rIns="0" bIns="0" rtlCol="0"/>
            <a:lstStyle/>
            <a:p>
              <a:endParaRPr/>
            </a:p>
          </p:txBody>
        </p:sp>
        <p:sp>
          <p:nvSpPr>
            <p:cNvPr id="24" name="object 142"/>
            <p:cNvSpPr/>
            <p:nvPr/>
          </p:nvSpPr>
          <p:spPr>
            <a:xfrm>
              <a:off x="404450" y="1077449"/>
              <a:ext cx="16510" cy="74930"/>
            </a:xfrm>
            <a:custGeom>
              <a:avLst/>
              <a:gdLst/>
              <a:ahLst/>
              <a:cxnLst/>
              <a:rect l="l" t="t" r="r" b="b"/>
              <a:pathLst>
                <a:path w="16509" h="74930">
                  <a:moveTo>
                    <a:pt x="16255" y="0"/>
                  </a:moveTo>
                  <a:lnTo>
                    <a:pt x="0" y="0"/>
                  </a:lnTo>
                  <a:lnTo>
                    <a:pt x="0" y="74536"/>
                  </a:lnTo>
                  <a:lnTo>
                    <a:pt x="16255" y="74536"/>
                  </a:lnTo>
                  <a:lnTo>
                    <a:pt x="16255" y="0"/>
                  </a:lnTo>
                  <a:close/>
                </a:path>
              </a:pathLst>
            </a:custGeom>
            <a:solidFill>
              <a:srgbClr val="42B7B2"/>
            </a:solidFill>
          </p:spPr>
          <p:txBody>
            <a:bodyPr wrap="square" lIns="0" tIns="0" rIns="0" bIns="0" rtlCol="0"/>
            <a:lstStyle/>
            <a:p>
              <a:endParaRPr/>
            </a:p>
          </p:txBody>
        </p:sp>
        <p:sp>
          <p:nvSpPr>
            <p:cNvPr id="25" name="object 143"/>
            <p:cNvSpPr/>
            <p:nvPr/>
          </p:nvSpPr>
          <p:spPr>
            <a:xfrm>
              <a:off x="438283" y="892842"/>
              <a:ext cx="963848" cy="415565"/>
            </a:xfrm>
            <a:prstGeom prst="rect">
              <a:avLst/>
            </a:prstGeom>
            <a:blipFill>
              <a:blip r:embed="rId2" cstate="print"/>
              <a:stretch>
                <a:fillRect/>
              </a:stretch>
            </a:blipFill>
          </p:spPr>
          <p:txBody>
            <a:bodyPr wrap="square" lIns="0" tIns="0" rIns="0" bIns="0" rtlCol="0"/>
            <a:lstStyle/>
            <a:p>
              <a:endParaRPr/>
            </a:p>
          </p:txBody>
        </p:sp>
        <p:sp>
          <p:nvSpPr>
            <p:cNvPr id="26" name="object 145"/>
            <p:cNvSpPr/>
            <p:nvPr/>
          </p:nvSpPr>
          <p:spPr>
            <a:xfrm>
              <a:off x="715673" y="1395559"/>
              <a:ext cx="217804" cy="0"/>
            </a:xfrm>
            <a:custGeom>
              <a:avLst/>
              <a:gdLst/>
              <a:ahLst/>
              <a:cxnLst/>
              <a:rect l="l" t="t" r="r" b="b"/>
              <a:pathLst>
                <a:path w="217804">
                  <a:moveTo>
                    <a:pt x="0" y="0"/>
                  </a:moveTo>
                  <a:lnTo>
                    <a:pt x="217436" y="0"/>
                  </a:lnTo>
                </a:path>
              </a:pathLst>
            </a:custGeom>
            <a:ln w="27470">
              <a:solidFill>
                <a:srgbClr val="EDA64E"/>
              </a:solidFill>
            </a:ln>
          </p:spPr>
          <p:txBody>
            <a:bodyPr wrap="square" lIns="0" tIns="0" rIns="0" bIns="0" rtlCol="0"/>
            <a:lstStyle/>
            <a:p>
              <a:endParaRPr/>
            </a:p>
          </p:txBody>
        </p:sp>
        <p:sp>
          <p:nvSpPr>
            <p:cNvPr id="27" name="object 146"/>
            <p:cNvSpPr/>
            <p:nvPr/>
          </p:nvSpPr>
          <p:spPr>
            <a:xfrm>
              <a:off x="513593" y="308433"/>
              <a:ext cx="170815" cy="356870"/>
            </a:xfrm>
            <a:custGeom>
              <a:avLst/>
              <a:gdLst/>
              <a:ahLst/>
              <a:cxnLst/>
              <a:rect l="l" t="t" r="r" b="b"/>
              <a:pathLst>
                <a:path w="170815" h="356869">
                  <a:moveTo>
                    <a:pt x="132187" y="0"/>
                  </a:moveTo>
                  <a:lnTo>
                    <a:pt x="126543" y="5643"/>
                  </a:lnTo>
                  <a:lnTo>
                    <a:pt x="126543" y="20413"/>
                  </a:lnTo>
                  <a:lnTo>
                    <a:pt x="132538" y="26421"/>
                  </a:lnTo>
                  <a:lnTo>
                    <a:pt x="143432" y="26421"/>
                  </a:lnTo>
                  <a:lnTo>
                    <a:pt x="134287" y="3719"/>
                  </a:lnTo>
                  <a:lnTo>
                    <a:pt x="132187" y="0"/>
                  </a:lnTo>
                  <a:close/>
                </a:path>
                <a:path w="170815" h="356869">
                  <a:moveTo>
                    <a:pt x="145960" y="32694"/>
                  </a:moveTo>
                  <a:lnTo>
                    <a:pt x="102020" y="32694"/>
                  </a:lnTo>
                  <a:lnTo>
                    <a:pt x="96038" y="38676"/>
                  </a:lnTo>
                  <a:lnTo>
                    <a:pt x="96038" y="53459"/>
                  </a:lnTo>
                  <a:lnTo>
                    <a:pt x="102020" y="59453"/>
                  </a:lnTo>
                  <a:lnTo>
                    <a:pt x="155185" y="59453"/>
                  </a:lnTo>
                  <a:lnTo>
                    <a:pt x="152335" y="48519"/>
                  </a:lnTo>
                  <a:lnTo>
                    <a:pt x="145960" y="32694"/>
                  </a:lnTo>
                  <a:close/>
                </a:path>
                <a:path w="170815" h="356869">
                  <a:moveTo>
                    <a:pt x="156821" y="65727"/>
                  </a:moveTo>
                  <a:lnTo>
                    <a:pt x="81357" y="65727"/>
                  </a:lnTo>
                  <a:lnTo>
                    <a:pt x="75362" y="71709"/>
                  </a:lnTo>
                  <a:lnTo>
                    <a:pt x="75362" y="86492"/>
                  </a:lnTo>
                  <a:lnTo>
                    <a:pt x="81357" y="92486"/>
                  </a:lnTo>
                  <a:lnTo>
                    <a:pt x="163796" y="92486"/>
                  </a:lnTo>
                  <a:lnTo>
                    <a:pt x="156821" y="65727"/>
                  </a:lnTo>
                  <a:close/>
                </a:path>
                <a:path w="170815" h="356869">
                  <a:moveTo>
                    <a:pt x="164810" y="98772"/>
                  </a:moveTo>
                  <a:lnTo>
                    <a:pt x="7798" y="98772"/>
                  </a:lnTo>
                  <a:lnTo>
                    <a:pt x="1804" y="104754"/>
                  </a:lnTo>
                  <a:lnTo>
                    <a:pt x="1804" y="119537"/>
                  </a:lnTo>
                  <a:lnTo>
                    <a:pt x="7798" y="125531"/>
                  </a:lnTo>
                  <a:lnTo>
                    <a:pt x="168314" y="125531"/>
                  </a:lnTo>
                  <a:lnTo>
                    <a:pt x="164810" y="98772"/>
                  </a:lnTo>
                  <a:close/>
                </a:path>
                <a:path w="170815" h="356869">
                  <a:moveTo>
                    <a:pt x="169135" y="131805"/>
                  </a:moveTo>
                  <a:lnTo>
                    <a:pt x="0" y="131805"/>
                  </a:lnTo>
                  <a:lnTo>
                    <a:pt x="18938" y="158564"/>
                  </a:lnTo>
                  <a:lnTo>
                    <a:pt x="170275" y="158564"/>
                  </a:lnTo>
                  <a:lnTo>
                    <a:pt x="170125" y="139368"/>
                  </a:lnTo>
                  <a:lnTo>
                    <a:pt x="169135" y="131805"/>
                  </a:lnTo>
                  <a:close/>
                </a:path>
                <a:path w="170815" h="356869">
                  <a:moveTo>
                    <a:pt x="170324" y="164838"/>
                  </a:moveTo>
                  <a:lnTo>
                    <a:pt x="23378" y="164838"/>
                  </a:lnTo>
                  <a:lnTo>
                    <a:pt x="28966" y="172733"/>
                  </a:lnTo>
                  <a:lnTo>
                    <a:pt x="36131" y="191609"/>
                  </a:lnTo>
                  <a:lnTo>
                    <a:pt x="169616" y="191609"/>
                  </a:lnTo>
                  <a:lnTo>
                    <a:pt x="170474" y="184089"/>
                  </a:lnTo>
                  <a:lnTo>
                    <a:pt x="170324" y="164838"/>
                  </a:lnTo>
                  <a:close/>
                </a:path>
                <a:path w="170815" h="356869">
                  <a:moveTo>
                    <a:pt x="168901" y="197883"/>
                  </a:moveTo>
                  <a:lnTo>
                    <a:pt x="38513" y="197883"/>
                  </a:lnTo>
                  <a:lnTo>
                    <a:pt x="48666" y="224629"/>
                  </a:lnTo>
                  <a:lnTo>
                    <a:pt x="165851" y="224629"/>
                  </a:lnTo>
                  <a:lnTo>
                    <a:pt x="168901" y="197883"/>
                  </a:lnTo>
                  <a:close/>
                </a:path>
                <a:path w="170815" h="356869">
                  <a:moveTo>
                    <a:pt x="164675" y="230916"/>
                  </a:moveTo>
                  <a:lnTo>
                    <a:pt x="50162" y="230916"/>
                  </a:lnTo>
                  <a:lnTo>
                    <a:pt x="54395" y="257675"/>
                  </a:lnTo>
                  <a:lnTo>
                    <a:pt x="158075" y="257675"/>
                  </a:lnTo>
                  <a:lnTo>
                    <a:pt x="164675" y="230916"/>
                  </a:lnTo>
                  <a:close/>
                </a:path>
                <a:path w="170815" h="356869">
                  <a:moveTo>
                    <a:pt x="156525" y="263961"/>
                  </a:moveTo>
                  <a:lnTo>
                    <a:pt x="55390" y="263961"/>
                  </a:lnTo>
                  <a:lnTo>
                    <a:pt x="55837" y="266791"/>
                  </a:lnTo>
                  <a:lnTo>
                    <a:pt x="55586" y="290708"/>
                  </a:lnTo>
                  <a:lnTo>
                    <a:pt x="147525" y="290708"/>
                  </a:lnTo>
                  <a:lnTo>
                    <a:pt x="153783" y="275081"/>
                  </a:lnTo>
                  <a:lnTo>
                    <a:pt x="156525" y="263961"/>
                  </a:lnTo>
                  <a:close/>
                </a:path>
                <a:path w="170815" h="356869">
                  <a:moveTo>
                    <a:pt x="145007" y="296994"/>
                  </a:moveTo>
                  <a:lnTo>
                    <a:pt x="55520" y="296994"/>
                  </a:lnTo>
                  <a:lnTo>
                    <a:pt x="55394" y="309006"/>
                  </a:lnTo>
                  <a:lnTo>
                    <a:pt x="52703" y="323740"/>
                  </a:lnTo>
                  <a:lnTo>
                    <a:pt x="133573" y="323740"/>
                  </a:lnTo>
                  <a:lnTo>
                    <a:pt x="135970" y="319563"/>
                  </a:lnTo>
                  <a:lnTo>
                    <a:pt x="145007" y="296994"/>
                  </a:lnTo>
                  <a:close/>
                </a:path>
                <a:path w="170815" h="356869">
                  <a:moveTo>
                    <a:pt x="100381" y="330027"/>
                  </a:moveTo>
                  <a:lnTo>
                    <a:pt x="51555" y="330027"/>
                  </a:lnTo>
                  <a:lnTo>
                    <a:pt x="47479" y="352346"/>
                  </a:lnTo>
                  <a:lnTo>
                    <a:pt x="45826" y="356786"/>
                  </a:lnTo>
                  <a:lnTo>
                    <a:pt x="100381" y="356786"/>
                  </a:lnTo>
                  <a:lnTo>
                    <a:pt x="106376" y="350791"/>
                  </a:lnTo>
                  <a:lnTo>
                    <a:pt x="106376" y="336021"/>
                  </a:lnTo>
                  <a:lnTo>
                    <a:pt x="100381" y="330027"/>
                  </a:lnTo>
                  <a:close/>
                </a:path>
              </a:pathLst>
            </a:custGeom>
            <a:solidFill>
              <a:srgbClr val="42B7B2"/>
            </a:solidFill>
          </p:spPr>
          <p:txBody>
            <a:bodyPr wrap="square" lIns="0" tIns="0" rIns="0" bIns="0" rtlCol="0"/>
            <a:lstStyle/>
            <a:p>
              <a:endParaRPr/>
            </a:p>
          </p:txBody>
        </p:sp>
        <p:sp>
          <p:nvSpPr>
            <p:cNvPr id="28" name="object 147"/>
            <p:cNvSpPr/>
            <p:nvPr/>
          </p:nvSpPr>
          <p:spPr>
            <a:xfrm>
              <a:off x="473995" y="440239"/>
              <a:ext cx="96600" cy="224980"/>
            </a:xfrm>
            <a:prstGeom prst="rect">
              <a:avLst/>
            </a:prstGeom>
            <a:blipFill>
              <a:blip r:embed="rId3" cstate="print"/>
              <a:stretch>
                <a:fillRect/>
              </a:stretch>
            </a:blipFill>
          </p:spPr>
          <p:txBody>
            <a:bodyPr wrap="square" lIns="0" tIns="0" rIns="0" bIns="0" rtlCol="0"/>
            <a:lstStyle/>
            <a:p>
              <a:endParaRPr/>
            </a:p>
          </p:txBody>
        </p:sp>
        <p:sp>
          <p:nvSpPr>
            <p:cNvPr id="29" name="object 148"/>
            <p:cNvSpPr/>
            <p:nvPr/>
          </p:nvSpPr>
          <p:spPr>
            <a:xfrm>
              <a:off x="870182" y="212439"/>
              <a:ext cx="276225" cy="618490"/>
            </a:xfrm>
            <a:custGeom>
              <a:avLst/>
              <a:gdLst/>
              <a:ahLst/>
              <a:cxnLst/>
              <a:rect l="l" t="t" r="r" b="b"/>
              <a:pathLst>
                <a:path w="276225" h="618489">
                  <a:moveTo>
                    <a:pt x="120372" y="0"/>
                  </a:moveTo>
                  <a:lnTo>
                    <a:pt x="100065" y="0"/>
                  </a:lnTo>
                  <a:lnTo>
                    <a:pt x="94083" y="5981"/>
                  </a:lnTo>
                  <a:lnTo>
                    <a:pt x="94083" y="20764"/>
                  </a:lnTo>
                  <a:lnTo>
                    <a:pt x="100065" y="26758"/>
                  </a:lnTo>
                  <a:lnTo>
                    <a:pt x="120372" y="26758"/>
                  </a:lnTo>
                  <a:lnTo>
                    <a:pt x="126354" y="20764"/>
                  </a:lnTo>
                  <a:lnTo>
                    <a:pt x="126354" y="5981"/>
                  </a:lnTo>
                  <a:lnTo>
                    <a:pt x="120372" y="0"/>
                  </a:lnTo>
                  <a:close/>
                </a:path>
                <a:path w="276225" h="618489">
                  <a:moveTo>
                    <a:pt x="129808" y="29578"/>
                  </a:moveTo>
                  <a:lnTo>
                    <a:pt x="85905" y="29578"/>
                  </a:lnTo>
                  <a:lnTo>
                    <a:pt x="79923" y="35572"/>
                  </a:lnTo>
                  <a:lnTo>
                    <a:pt x="79923" y="50342"/>
                  </a:lnTo>
                  <a:lnTo>
                    <a:pt x="85905" y="56337"/>
                  </a:lnTo>
                  <a:lnTo>
                    <a:pt x="129808" y="56337"/>
                  </a:lnTo>
                  <a:lnTo>
                    <a:pt x="135803" y="50342"/>
                  </a:lnTo>
                  <a:lnTo>
                    <a:pt x="135803" y="35572"/>
                  </a:lnTo>
                  <a:lnTo>
                    <a:pt x="129808" y="29578"/>
                  </a:lnTo>
                  <a:close/>
                </a:path>
                <a:path w="276225" h="618489">
                  <a:moveTo>
                    <a:pt x="8930" y="29578"/>
                  </a:moveTo>
                  <a:lnTo>
                    <a:pt x="0" y="29578"/>
                  </a:lnTo>
                  <a:lnTo>
                    <a:pt x="5303" y="32500"/>
                  </a:lnTo>
                  <a:lnTo>
                    <a:pt x="14912" y="39574"/>
                  </a:lnTo>
                  <a:lnTo>
                    <a:pt x="14912" y="35572"/>
                  </a:lnTo>
                  <a:lnTo>
                    <a:pt x="8930" y="29578"/>
                  </a:lnTo>
                  <a:close/>
                </a:path>
                <a:path w="276225" h="618489">
                  <a:moveTo>
                    <a:pt x="149392" y="62610"/>
                  </a:moveTo>
                  <a:lnTo>
                    <a:pt x="81637" y="62610"/>
                  </a:lnTo>
                  <a:lnTo>
                    <a:pt x="75643" y="68605"/>
                  </a:lnTo>
                  <a:lnTo>
                    <a:pt x="75643" y="83375"/>
                  </a:lnTo>
                  <a:lnTo>
                    <a:pt x="81637" y="89369"/>
                  </a:lnTo>
                  <a:lnTo>
                    <a:pt x="149392" y="89369"/>
                  </a:lnTo>
                  <a:lnTo>
                    <a:pt x="155374" y="83375"/>
                  </a:lnTo>
                  <a:lnTo>
                    <a:pt x="155374" y="68605"/>
                  </a:lnTo>
                  <a:lnTo>
                    <a:pt x="149392" y="62610"/>
                  </a:lnTo>
                  <a:close/>
                </a:path>
                <a:path w="276225" h="618489">
                  <a:moveTo>
                    <a:pt x="162232" y="95643"/>
                  </a:moveTo>
                  <a:lnTo>
                    <a:pt x="78939" y="95643"/>
                  </a:lnTo>
                  <a:lnTo>
                    <a:pt x="100586" y="122415"/>
                  </a:lnTo>
                  <a:lnTo>
                    <a:pt x="162232" y="122415"/>
                  </a:lnTo>
                  <a:lnTo>
                    <a:pt x="168239" y="116408"/>
                  </a:lnTo>
                  <a:lnTo>
                    <a:pt x="168239" y="101638"/>
                  </a:lnTo>
                  <a:lnTo>
                    <a:pt x="162232" y="95643"/>
                  </a:lnTo>
                  <a:close/>
                </a:path>
                <a:path w="276225" h="618489">
                  <a:moveTo>
                    <a:pt x="170664" y="128689"/>
                  </a:moveTo>
                  <a:lnTo>
                    <a:pt x="105659" y="128689"/>
                  </a:lnTo>
                  <a:lnTo>
                    <a:pt x="105821" y="128889"/>
                  </a:lnTo>
                  <a:lnTo>
                    <a:pt x="122223" y="155448"/>
                  </a:lnTo>
                  <a:lnTo>
                    <a:pt x="170664" y="155448"/>
                  </a:lnTo>
                  <a:lnTo>
                    <a:pt x="176646" y="149453"/>
                  </a:lnTo>
                  <a:lnTo>
                    <a:pt x="176646" y="134670"/>
                  </a:lnTo>
                  <a:lnTo>
                    <a:pt x="170664" y="128689"/>
                  </a:lnTo>
                  <a:close/>
                </a:path>
                <a:path w="276225" h="618489">
                  <a:moveTo>
                    <a:pt x="190222" y="161721"/>
                  </a:moveTo>
                  <a:lnTo>
                    <a:pt x="126097" y="161721"/>
                  </a:lnTo>
                  <a:lnTo>
                    <a:pt x="131347" y="170222"/>
                  </a:lnTo>
                  <a:lnTo>
                    <a:pt x="139651" y="188480"/>
                  </a:lnTo>
                  <a:lnTo>
                    <a:pt x="190222" y="188480"/>
                  </a:lnTo>
                  <a:lnTo>
                    <a:pt x="196217" y="182486"/>
                  </a:lnTo>
                  <a:lnTo>
                    <a:pt x="196217" y="167703"/>
                  </a:lnTo>
                  <a:lnTo>
                    <a:pt x="190222" y="161721"/>
                  </a:lnTo>
                  <a:close/>
                </a:path>
                <a:path w="276225" h="618489">
                  <a:moveTo>
                    <a:pt x="219470" y="194767"/>
                  </a:moveTo>
                  <a:lnTo>
                    <a:pt x="142510" y="194767"/>
                  </a:lnTo>
                  <a:lnTo>
                    <a:pt x="152002" y="215637"/>
                  </a:lnTo>
                  <a:lnTo>
                    <a:pt x="153828" y="221526"/>
                  </a:lnTo>
                  <a:lnTo>
                    <a:pt x="219470" y="221526"/>
                  </a:lnTo>
                  <a:lnTo>
                    <a:pt x="225359" y="215637"/>
                  </a:lnTo>
                  <a:lnTo>
                    <a:pt x="225465" y="200748"/>
                  </a:lnTo>
                  <a:lnTo>
                    <a:pt x="219470" y="194767"/>
                  </a:lnTo>
                  <a:close/>
                </a:path>
                <a:path w="276225" h="618489">
                  <a:moveTo>
                    <a:pt x="239473" y="227799"/>
                  </a:moveTo>
                  <a:lnTo>
                    <a:pt x="155774" y="227799"/>
                  </a:lnTo>
                  <a:lnTo>
                    <a:pt x="164073" y="254558"/>
                  </a:lnTo>
                  <a:lnTo>
                    <a:pt x="239473" y="254558"/>
                  </a:lnTo>
                  <a:lnTo>
                    <a:pt x="245467" y="248564"/>
                  </a:lnTo>
                  <a:lnTo>
                    <a:pt x="245467" y="233781"/>
                  </a:lnTo>
                  <a:lnTo>
                    <a:pt x="239473" y="227799"/>
                  </a:lnTo>
                  <a:close/>
                </a:path>
                <a:path w="276225" h="618489">
                  <a:moveTo>
                    <a:pt x="262142" y="260832"/>
                  </a:moveTo>
                  <a:lnTo>
                    <a:pt x="166019" y="260832"/>
                  </a:lnTo>
                  <a:lnTo>
                    <a:pt x="167256" y="264820"/>
                  </a:lnTo>
                  <a:lnTo>
                    <a:pt x="171658" y="287604"/>
                  </a:lnTo>
                  <a:lnTo>
                    <a:pt x="262142" y="287604"/>
                  </a:lnTo>
                  <a:lnTo>
                    <a:pt x="268150" y="281597"/>
                  </a:lnTo>
                  <a:lnTo>
                    <a:pt x="268150" y="266826"/>
                  </a:lnTo>
                  <a:lnTo>
                    <a:pt x="262142" y="260832"/>
                  </a:lnTo>
                  <a:close/>
                </a:path>
                <a:path w="276225" h="618489">
                  <a:moveTo>
                    <a:pt x="269508" y="293877"/>
                  </a:moveTo>
                  <a:lnTo>
                    <a:pt x="172870" y="293877"/>
                  </a:lnTo>
                  <a:lnTo>
                    <a:pt x="175215" y="306017"/>
                  </a:lnTo>
                  <a:lnTo>
                    <a:pt x="176540" y="320624"/>
                  </a:lnTo>
                  <a:lnTo>
                    <a:pt x="269508" y="320624"/>
                  </a:lnTo>
                  <a:lnTo>
                    <a:pt x="275503" y="314642"/>
                  </a:lnTo>
                  <a:lnTo>
                    <a:pt x="275503" y="299859"/>
                  </a:lnTo>
                  <a:lnTo>
                    <a:pt x="269508" y="293877"/>
                  </a:lnTo>
                  <a:close/>
                </a:path>
                <a:path w="276225" h="618489">
                  <a:moveTo>
                    <a:pt x="270067" y="326910"/>
                  </a:moveTo>
                  <a:lnTo>
                    <a:pt x="177109" y="326910"/>
                  </a:lnTo>
                  <a:lnTo>
                    <a:pt x="178992" y="347675"/>
                  </a:lnTo>
                  <a:lnTo>
                    <a:pt x="179063" y="353669"/>
                  </a:lnTo>
                  <a:lnTo>
                    <a:pt x="270067" y="353669"/>
                  </a:lnTo>
                  <a:lnTo>
                    <a:pt x="276062" y="347675"/>
                  </a:lnTo>
                  <a:lnTo>
                    <a:pt x="276062" y="332892"/>
                  </a:lnTo>
                  <a:lnTo>
                    <a:pt x="270067" y="326910"/>
                  </a:lnTo>
                  <a:close/>
                </a:path>
                <a:path w="276225" h="618489">
                  <a:moveTo>
                    <a:pt x="262142" y="359956"/>
                  </a:moveTo>
                  <a:lnTo>
                    <a:pt x="179000" y="359956"/>
                  </a:lnTo>
                  <a:lnTo>
                    <a:pt x="178732" y="386702"/>
                  </a:lnTo>
                  <a:lnTo>
                    <a:pt x="262142" y="386702"/>
                  </a:lnTo>
                  <a:lnTo>
                    <a:pt x="268150" y="380720"/>
                  </a:lnTo>
                  <a:lnTo>
                    <a:pt x="268150" y="365937"/>
                  </a:lnTo>
                  <a:lnTo>
                    <a:pt x="262142" y="359956"/>
                  </a:lnTo>
                  <a:close/>
                </a:path>
                <a:path w="276225" h="618489">
                  <a:moveTo>
                    <a:pt x="248033" y="392988"/>
                  </a:moveTo>
                  <a:lnTo>
                    <a:pt x="178669" y="392988"/>
                  </a:lnTo>
                  <a:lnTo>
                    <a:pt x="178667" y="393243"/>
                  </a:lnTo>
                  <a:lnTo>
                    <a:pt x="175702" y="419734"/>
                  </a:lnTo>
                  <a:lnTo>
                    <a:pt x="248033" y="419734"/>
                  </a:lnTo>
                  <a:lnTo>
                    <a:pt x="254027" y="413753"/>
                  </a:lnTo>
                  <a:lnTo>
                    <a:pt x="254027" y="398970"/>
                  </a:lnTo>
                  <a:lnTo>
                    <a:pt x="248033" y="392988"/>
                  </a:lnTo>
                  <a:close/>
                </a:path>
                <a:path w="276225" h="618489">
                  <a:moveTo>
                    <a:pt x="222811" y="426021"/>
                  </a:moveTo>
                  <a:lnTo>
                    <a:pt x="174999" y="426021"/>
                  </a:lnTo>
                  <a:lnTo>
                    <a:pt x="173617" y="438370"/>
                  </a:lnTo>
                  <a:lnTo>
                    <a:pt x="170475" y="452780"/>
                  </a:lnTo>
                  <a:lnTo>
                    <a:pt x="222811" y="452780"/>
                  </a:lnTo>
                  <a:lnTo>
                    <a:pt x="228805" y="446785"/>
                  </a:lnTo>
                  <a:lnTo>
                    <a:pt x="228805" y="432015"/>
                  </a:lnTo>
                  <a:lnTo>
                    <a:pt x="222811" y="426021"/>
                  </a:lnTo>
                  <a:close/>
                </a:path>
                <a:path w="276225" h="618489">
                  <a:moveTo>
                    <a:pt x="203354" y="459054"/>
                  </a:moveTo>
                  <a:lnTo>
                    <a:pt x="169107" y="459054"/>
                  </a:lnTo>
                  <a:lnTo>
                    <a:pt x="163689" y="483903"/>
                  </a:lnTo>
                  <a:lnTo>
                    <a:pt x="163056" y="485813"/>
                  </a:lnTo>
                  <a:lnTo>
                    <a:pt x="203354" y="485813"/>
                  </a:lnTo>
                  <a:lnTo>
                    <a:pt x="209336" y="479831"/>
                  </a:lnTo>
                  <a:lnTo>
                    <a:pt x="209336" y="465048"/>
                  </a:lnTo>
                  <a:lnTo>
                    <a:pt x="203354" y="459054"/>
                  </a:lnTo>
                  <a:close/>
                </a:path>
                <a:path w="276225" h="618489">
                  <a:moveTo>
                    <a:pt x="195467" y="492086"/>
                  </a:moveTo>
                  <a:lnTo>
                    <a:pt x="160976" y="492086"/>
                  </a:lnTo>
                  <a:lnTo>
                    <a:pt x="152107" y="518845"/>
                  </a:lnTo>
                  <a:lnTo>
                    <a:pt x="195467" y="518845"/>
                  </a:lnTo>
                  <a:lnTo>
                    <a:pt x="201449" y="512864"/>
                  </a:lnTo>
                  <a:lnTo>
                    <a:pt x="201449" y="498081"/>
                  </a:lnTo>
                  <a:lnTo>
                    <a:pt x="195467" y="492086"/>
                  </a:lnTo>
                  <a:close/>
                </a:path>
                <a:path w="276225" h="618489">
                  <a:moveTo>
                    <a:pt x="164632" y="558164"/>
                  </a:moveTo>
                  <a:lnTo>
                    <a:pt x="135502" y="558164"/>
                  </a:lnTo>
                  <a:lnTo>
                    <a:pt x="128114" y="574381"/>
                  </a:lnTo>
                  <a:lnTo>
                    <a:pt x="121845" y="584923"/>
                  </a:lnTo>
                  <a:lnTo>
                    <a:pt x="164632" y="584923"/>
                  </a:lnTo>
                  <a:lnTo>
                    <a:pt x="170626" y="578942"/>
                  </a:lnTo>
                  <a:lnTo>
                    <a:pt x="170626" y="564159"/>
                  </a:lnTo>
                  <a:lnTo>
                    <a:pt x="164632" y="558164"/>
                  </a:lnTo>
                  <a:close/>
                </a:path>
                <a:path w="276225" h="618489">
                  <a:moveTo>
                    <a:pt x="147893" y="591197"/>
                  </a:moveTo>
                  <a:lnTo>
                    <a:pt x="118114" y="591197"/>
                  </a:lnTo>
                  <a:lnTo>
                    <a:pt x="104670" y="613807"/>
                  </a:lnTo>
                  <a:lnTo>
                    <a:pt x="108828" y="617956"/>
                  </a:lnTo>
                  <a:lnTo>
                    <a:pt x="147893" y="617956"/>
                  </a:lnTo>
                  <a:lnTo>
                    <a:pt x="153888" y="611974"/>
                  </a:lnTo>
                  <a:lnTo>
                    <a:pt x="153888" y="597204"/>
                  </a:lnTo>
                  <a:lnTo>
                    <a:pt x="147893" y="591197"/>
                  </a:lnTo>
                  <a:close/>
                </a:path>
              </a:pathLst>
            </a:custGeom>
            <a:solidFill>
              <a:srgbClr val="EDA64E"/>
            </a:solidFill>
          </p:spPr>
          <p:txBody>
            <a:bodyPr wrap="square" lIns="0" tIns="0" rIns="0" bIns="0" rtlCol="0"/>
            <a:lstStyle/>
            <a:p>
              <a:endParaRPr/>
            </a:p>
          </p:txBody>
        </p:sp>
        <p:sp>
          <p:nvSpPr>
            <p:cNvPr id="30" name="object 149"/>
            <p:cNvSpPr/>
            <p:nvPr/>
          </p:nvSpPr>
          <p:spPr>
            <a:xfrm>
              <a:off x="681095" y="242017"/>
              <a:ext cx="370840" cy="586105"/>
            </a:xfrm>
            <a:custGeom>
              <a:avLst/>
              <a:gdLst/>
              <a:ahLst/>
              <a:cxnLst/>
              <a:rect l="l" t="t" r="r" b="b"/>
              <a:pathLst>
                <a:path w="370840" h="586105">
                  <a:moveTo>
                    <a:pt x="195336" y="0"/>
                  </a:moveTo>
                  <a:lnTo>
                    <a:pt x="137374" y="0"/>
                  </a:lnTo>
                  <a:lnTo>
                    <a:pt x="142811" y="7829"/>
                  </a:lnTo>
                  <a:lnTo>
                    <a:pt x="151067" y="26758"/>
                  </a:lnTo>
                  <a:lnTo>
                    <a:pt x="198016" y="26758"/>
                  </a:lnTo>
                  <a:lnTo>
                    <a:pt x="203998" y="20764"/>
                  </a:lnTo>
                  <a:lnTo>
                    <a:pt x="203998" y="6234"/>
                  </a:lnTo>
                  <a:lnTo>
                    <a:pt x="195336" y="0"/>
                  </a:lnTo>
                  <a:close/>
                </a:path>
                <a:path w="370840" h="586105">
                  <a:moveTo>
                    <a:pt x="177087" y="33032"/>
                  </a:moveTo>
                  <a:lnTo>
                    <a:pt x="153803" y="33032"/>
                  </a:lnTo>
                  <a:lnTo>
                    <a:pt x="163879" y="56137"/>
                  </a:lnTo>
                  <a:lnTo>
                    <a:pt x="164681" y="59791"/>
                  </a:lnTo>
                  <a:lnTo>
                    <a:pt x="177087" y="59791"/>
                  </a:lnTo>
                  <a:lnTo>
                    <a:pt x="183081" y="53797"/>
                  </a:lnTo>
                  <a:lnTo>
                    <a:pt x="183081" y="39027"/>
                  </a:lnTo>
                  <a:lnTo>
                    <a:pt x="177087" y="33032"/>
                  </a:lnTo>
                  <a:close/>
                </a:path>
                <a:path w="370840" h="586105">
                  <a:moveTo>
                    <a:pt x="271677" y="66065"/>
                  </a:moveTo>
                  <a:lnTo>
                    <a:pt x="265504" y="66065"/>
                  </a:lnTo>
                  <a:lnTo>
                    <a:pt x="259522" y="72059"/>
                  </a:lnTo>
                  <a:lnTo>
                    <a:pt x="259522" y="86829"/>
                  </a:lnTo>
                  <a:lnTo>
                    <a:pt x="265504" y="92837"/>
                  </a:lnTo>
                  <a:lnTo>
                    <a:pt x="293803" y="92837"/>
                  </a:lnTo>
                  <a:lnTo>
                    <a:pt x="271677" y="66065"/>
                  </a:lnTo>
                  <a:close/>
                </a:path>
                <a:path w="370840" h="586105">
                  <a:moveTo>
                    <a:pt x="218730" y="66065"/>
                  </a:moveTo>
                  <a:lnTo>
                    <a:pt x="166058" y="66065"/>
                  </a:lnTo>
                  <a:lnTo>
                    <a:pt x="171933" y="92837"/>
                  </a:lnTo>
                  <a:lnTo>
                    <a:pt x="218730" y="92837"/>
                  </a:lnTo>
                  <a:lnTo>
                    <a:pt x="224724" y="86829"/>
                  </a:lnTo>
                  <a:lnTo>
                    <a:pt x="224724" y="72059"/>
                  </a:lnTo>
                  <a:lnTo>
                    <a:pt x="218730" y="66065"/>
                  </a:lnTo>
                  <a:close/>
                </a:path>
                <a:path w="370840" h="586105">
                  <a:moveTo>
                    <a:pt x="297933" y="99110"/>
                  </a:moveTo>
                  <a:lnTo>
                    <a:pt x="173310" y="99110"/>
                  </a:lnTo>
                  <a:lnTo>
                    <a:pt x="174375" y="103965"/>
                  </a:lnTo>
                  <a:lnTo>
                    <a:pt x="174937" y="125869"/>
                  </a:lnTo>
                  <a:lnTo>
                    <a:pt x="314855" y="125869"/>
                  </a:lnTo>
                  <a:lnTo>
                    <a:pt x="297933" y="99110"/>
                  </a:lnTo>
                  <a:close/>
                </a:path>
                <a:path w="370840" h="586105">
                  <a:moveTo>
                    <a:pt x="318823" y="132143"/>
                  </a:moveTo>
                  <a:lnTo>
                    <a:pt x="175098" y="132143"/>
                  </a:lnTo>
                  <a:lnTo>
                    <a:pt x="175553" y="149890"/>
                  </a:lnTo>
                  <a:lnTo>
                    <a:pt x="174095" y="158902"/>
                  </a:lnTo>
                  <a:lnTo>
                    <a:pt x="331787" y="158902"/>
                  </a:lnTo>
                  <a:lnTo>
                    <a:pt x="320550" y="134874"/>
                  </a:lnTo>
                  <a:lnTo>
                    <a:pt x="318823" y="132143"/>
                  </a:lnTo>
                  <a:close/>
                </a:path>
                <a:path w="370840" h="586105">
                  <a:moveTo>
                    <a:pt x="334727" y="165188"/>
                  </a:moveTo>
                  <a:lnTo>
                    <a:pt x="173079" y="165188"/>
                  </a:lnTo>
                  <a:lnTo>
                    <a:pt x="168752" y="191947"/>
                  </a:lnTo>
                  <a:lnTo>
                    <a:pt x="345529" y="191947"/>
                  </a:lnTo>
                  <a:lnTo>
                    <a:pt x="341751" y="180207"/>
                  </a:lnTo>
                  <a:lnTo>
                    <a:pt x="334727" y="165188"/>
                  </a:lnTo>
                  <a:close/>
                </a:path>
                <a:path w="370840" h="586105">
                  <a:moveTo>
                    <a:pt x="347547" y="198221"/>
                  </a:moveTo>
                  <a:lnTo>
                    <a:pt x="166590" y="198221"/>
                  </a:lnTo>
                  <a:lnTo>
                    <a:pt x="156905" y="224980"/>
                  </a:lnTo>
                  <a:lnTo>
                    <a:pt x="356158" y="224980"/>
                  </a:lnTo>
                  <a:lnTo>
                    <a:pt x="347547" y="198221"/>
                  </a:lnTo>
                  <a:close/>
                </a:path>
                <a:path w="370840" h="586105">
                  <a:moveTo>
                    <a:pt x="357955" y="231254"/>
                  </a:moveTo>
                  <a:lnTo>
                    <a:pt x="154371" y="231254"/>
                  </a:lnTo>
                  <a:lnTo>
                    <a:pt x="136972" y="258025"/>
                  </a:lnTo>
                  <a:lnTo>
                    <a:pt x="363425" y="258025"/>
                  </a:lnTo>
                  <a:lnTo>
                    <a:pt x="357955" y="231254"/>
                  </a:lnTo>
                  <a:close/>
                </a:path>
                <a:path w="370840" h="586105">
                  <a:moveTo>
                    <a:pt x="364707" y="264299"/>
                  </a:moveTo>
                  <a:lnTo>
                    <a:pt x="132895" y="264299"/>
                  </a:lnTo>
                  <a:lnTo>
                    <a:pt x="124397" y="277374"/>
                  </a:lnTo>
                  <a:lnTo>
                    <a:pt x="108263" y="291045"/>
                  </a:lnTo>
                  <a:lnTo>
                    <a:pt x="368068" y="291045"/>
                  </a:lnTo>
                  <a:lnTo>
                    <a:pt x="365990" y="270580"/>
                  </a:lnTo>
                  <a:lnTo>
                    <a:pt x="364707" y="264299"/>
                  </a:lnTo>
                  <a:close/>
                </a:path>
                <a:path w="370840" h="586105">
                  <a:moveTo>
                    <a:pt x="368706" y="297332"/>
                  </a:moveTo>
                  <a:lnTo>
                    <a:pt x="100844" y="297332"/>
                  </a:lnTo>
                  <a:lnTo>
                    <a:pt x="85559" y="310283"/>
                  </a:lnTo>
                  <a:lnTo>
                    <a:pt x="53628" y="324091"/>
                  </a:lnTo>
                  <a:lnTo>
                    <a:pt x="370367" y="324091"/>
                  </a:lnTo>
                  <a:lnTo>
                    <a:pt x="370358" y="313597"/>
                  </a:lnTo>
                  <a:lnTo>
                    <a:pt x="368706" y="297332"/>
                  </a:lnTo>
                  <a:close/>
                </a:path>
                <a:path w="370840" h="586105">
                  <a:moveTo>
                    <a:pt x="370373" y="330377"/>
                  </a:moveTo>
                  <a:lnTo>
                    <a:pt x="25803" y="330377"/>
                  </a:lnTo>
                  <a:lnTo>
                    <a:pt x="0" y="332753"/>
                  </a:lnTo>
                  <a:lnTo>
                    <a:pt x="16462" y="357124"/>
                  </a:lnTo>
                  <a:lnTo>
                    <a:pt x="370398" y="357124"/>
                  </a:lnTo>
                  <a:lnTo>
                    <a:pt x="370373" y="330377"/>
                  </a:lnTo>
                  <a:close/>
                </a:path>
                <a:path w="370840" h="586105">
                  <a:moveTo>
                    <a:pt x="369851" y="363410"/>
                  </a:moveTo>
                  <a:lnTo>
                    <a:pt x="140803" y="363410"/>
                  </a:lnTo>
                  <a:lnTo>
                    <a:pt x="134821" y="369392"/>
                  </a:lnTo>
                  <a:lnTo>
                    <a:pt x="134821" y="384175"/>
                  </a:lnTo>
                  <a:lnTo>
                    <a:pt x="140803" y="390156"/>
                  </a:lnTo>
                  <a:lnTo>
                    <a:pt x="367160" y="390156"/>
                  </a:lnTo>
                  <a:lnTo>
                    <a:pt x="369851" y="363410"/>
                  </a:lnTo>
                  <a:close/>
                </a:path>
                <a:path w="370840" h="586105">
                  <a:moveTo>
                    <a:pt x="366527" y="396443"/>
                  </a:moveTo>
                  <a:lnTo>
                    <a:pt x="204798" y="396443"/>
                  </a:lnTo>
                  <a:lnTo>
                    <a:pt x="198791" y="402437"/>
                  </a:lnTo>
                  <a:lnTo>
                    <a:pt x="198791" y="417207"/>
                  </a:lnTo>
                  <a:lnTo>
                    <a:pt x="204798" y="423202"/>
                  </a:lnTo>
                  <a:lnTo>
                    <a:pt x="361728" y="423202"/>
                  </a:lnTo>
                  <a:lnTo>
                    <a:pt x="365844" y="403229"/>
                  </a:lnTo>
                  <a:lnTo>
                    <a:pt x="366527" y="396443"/>
                  </a:lnTo>
                  <a:close/>
                </a:path>
                <a:path w="370840" h="586105">
                  <a:moveTo>
                    <a:pt x="360435" y="429475"/>
                  </a:moveTo>
                  <a:lnTo>
                    <a:pt x="218159" y="429475"/>
                  </a:lnTo>
                  <a:lnTo>
                    <a:pt x="212177" y="435470"/>
                  </a:lnTo>
                  <a:lnTo>
                    <a:pt x="212177" y="450253"/>
                  </a:lnTo>
                  <a:lnTo>
                    <a:pt x="218159" y="456234"/>
                  </a:lnTo>
                  <a:lnTo>
                    <a:pt x="354100" y="456234"/>
                  </a:lnTo>
                  <a:lnTo>
                    <a:pt x="356422" y="448945"/>
                  </a:lnTo>
                  <a:lnTo>
                    <a:pt x="360435" y="429475"/>
                  </a:lnTo>
                  <a:close/>
                </a:path>
                <a:path w="370840" h="586105">
                  <a:moveTo>
                    <a:pt x="352102" y="462508"/>
                  </a:moveTo>
                  <a:lnTo>
                    <a:pt x="241920" y="462508"/>
                  </a:lnTo>
                  <a:lnTo>
                    <a:pt x="235926" y="468502"/>
                  </a:lnTo>
                  <a:lnTo>
                    <a:pt x="235926" y="483285"/>
                  </a:lnTo>
                  <a:lnTo>
                    <a:pt x="241920" y="489267"/>
                  </a:lnTo>
                  <a:lnTo>
                    <a:pt x="343579" y="489267"/>
                  </a:lnTo>
                  <a:lnTo>
                    <a:pt x="352102" y="462508"/>
                  </a:lnTo>
                  <a:close/>
                </a:path>
                <a:path w="370840" h="586105">
                  <a:moveTo>
                    <a:pt x="326895" y="528586"/>
                  </a:moveTo>
                  <a:lnTo>
                    <a:pt x="288377" y="528586"/>
                  </a:lnTo>
                  <a:lnTo>
                    <a:pt x="282382" y="534581"/>
                  </a:lnTo>
                  <a:lnTo>
                    <a:pt x="282382" y="549363"/>
                  </a:lnTo>
                  <a:lnTo>
                    <a:pt x="288377" y="555345"/>
                  </a:lnTo>
                  <a:lnTo>
                    <a:pt x="312978" y="555345"/>
                  </a:lnTo>
                  <a:lnTo>
                    <a:pt x="321892" y="539926"/>
                  </a:lnTo>
                  <a:lnTo>
                    <a:pt x="326895" y="528586"/>
                  </a:lnTo>
                  <a:close/>
                </a:path>
                <a:path w="370840" h="586105">
                  <a:moveTo>
                    <a:pt x="309351" y="561619"/>
                  </a:moveTo>
                  <a:lnTo>
                    <a:pt x="297915" y="561619"/>
                  </a:lnTo>
                  <a:lnTo>
                    <a:pt x="291920" y="567626"/>
                  </a:lnTo>
                  <a:lnTo>
                    <a:pt x="291920" y="582396"/>
                  </a:lnTo>
                  <a:lnTo>
                    <a:pt x="295218" y="585687"/>
                  </a:lnTo>
                  <a:lnTo>
                    <a:pt x="296243" y="584293"/>
                  </a:lnTo>
                  <a:lnTo>
                    <a:pt x="309351" y="561619"/>
                  </a:lnTo>
                  <a:close/>
                </a:path>
              </a:pathLst>
            </a:custGeom>
            <a:solidFill>
              <a:srgbClr val="42B7B2"/>
            </a:solidFill>
          </p:spPr>
          <p:txBody>
            <a:bodyPr wrap="square" lIns="0" tIns="0" rIns="0" bIns="0" rtlCol="0"/>
            <a:lstStyle/>
            <a:p>
              <a:endParaRPr/>
            </a:p>
          </p:txBody>
        </p:sp>
        <p:sp>
          <p:nvSpPr>
            <p:cNvPr id="31" name="object 150"/>
            <p:cNvSpPr/>
            <p:nvPr/>
          </p:nvSpPr>
          <p:spPr>
            <a:xfrm>
              <a:off x="631382" y="242018"/>
              <a:ext cx="259079" cy="373380"/>
            </a:xfrm>
            <a:custGeom>
              <a:avLst/>
              <a:gdLst/>
              <a:ahLst/>
              <a:cxnLst/>
              <a:rect l="l" t="t" r="r" b="b"/>
              <a:pathLst>
                <a:path w="259079" h="373380">
                  <a:moveTo>
                    <a:pt x="247730" y="0"/>
                  </a:moveTo>
                  <a:lnTo>
                    <a:pt x="120882" y="0"/>
                  </a:lnTo>
                  <a:lnTo>
                    <a:pt x="114888" y="5994"/>
                  </a:lnTo>
                  <a:lnTo>
                    <a:pt x="114888" y="20764"/>
                  </a:lnTo>
                  <a:lnTo>
                    <a:pt x="120882" y="26758"/>
                  </a:lnTo>
                  <a:lnTo>
                    <a:pt x="247730" y="26758"/>
                  </a:lnTo>
                  <a:lnTo>
                    <a:pt x="253711" y="20764"/>
                  </a:lnTo>
                  <a:lnTo>
                    <a:pt x="253711" y="5994"/>
                  </a:lnTo>
                  <a:lnTo>
                    <a:pt x="247730" y="0"/>
                  </a:lnTo>
                  <a:close/>
                </a:path>
                <a:path w="259079" h="373380">
                  <a:moveTo>
                    <a:pt x="226800" y="33032"/>
                  </a:moveTo>
                  <a:lnTo>
                    <a:pt x="112271" y="33032"/>
                  </a:lnTo>
                  <a:lnTo>
                    <a:pt x="106277" y="39027"/>
                  </a:lnTo>
                  <a:lnTo>
                    <a:pt x="106277" y="53797"/>
                  </a:lnTo>
                  <a:lnTo>
                    <a:pt x="112271" y="59791"/>
                  </a:lnTo>
                  <a:lnTo>
                    <a:pt x="226800" y="59791"/>
                  </a:lnTo>
                  <a:lnTo>
                    <a:pt x="232794" y="53797"/>
                  </a:lnTo>
                  <a:lnTo>
                    <a:pt x="232794" y="39027"/>
                  </a:lnTo>
                  <a:lnTo>
                    <a:pt x="226800" y="33032"/>
                  </a:lnTo>
                  <a:close/>
                </a:path>
                <a:path w="259079" h="373380">
                  <a:moveTo>
                    <a:pt x="90440" y="33032"/>
                  </a:moveTo>
                  <a:lnTo>
                    <a:pt x="43869" y="33032"/>
                  </a:lnTo>
                  <a:lnTo>
                    <a:pt x="37888" y="39027"/>
                  </a:lnTo>
                  <a:lnTo>
                    <a:pt x="37888" y="53797"/>
                  </a:lnTo>
                  <a:lnTo>
                    <a:pt x="43869" y="59791"/>
                  </a:lnTo>
                  <a:lnTo>
                    <a:pt x="90440" y="59791"/>
                  </a:lnTo>
                  <a:lnTo>
                    <a:pt x="96422" y="53797"/>
                  </a:lnTo>
                  <a:lnTo>
                    <a:pt x="96422" y="39027"/>
                  </a:lnTo>
                  <a:lnTo>
                    <a:pt x="90440" y="33032"/>
                  </a:lnTo>
                  <a:close/>
                </a:path>
                <a:path w="259079" h="373380">
                  <a:moveTo>
                    <a:pt x="259062" y="66065"/>
                  </a:moveTo>
                  <a:lnTo>
                    <a:pt x="14748" y="66065"/>
                  </a:lnTo>
                  <a:lnTo>
                    <a:pt x="8754" y="72059"/>
                  </a:lnTo>
                  <a:lnTo>
                    <a:pt x="8754" y="86829"/>
                  </a:lnTo>
                  <a:lnTo>
                    <a:pt x="14748" y="92837"/>
                  </a:lnTo>
                  <a:lnTo>
                    <a:pt x="221697" y="92837"/>
                  </a:lnTo>
                  <a:lnTo>
                    <a:pt x="259062" y="66065"/>
                  </a:lnTo>
                  <a:close/>
                </a:path>
                <a:path w="259079" h="373380">
                  <a:moveTo>
                    <a:pt x="215351" y="99110"/>
                  </a:moveTo>
                  <a:lnTo>
                    <a:pt x="3602" y="99110"/>
                  </a:lnTo>
                  <a:lnTo>
                    <a:pt x="1028" y="125869"/>
                  </a:lnTo>
                  <a:lnTo>
                    <a:pt x="190755" y="125869"/>
                  </a:lnTo>
                  <a:lnTo>
                    <a:pt x="215351" y="99110"/>
                  </a:lnTo>
                  <a:close/>
                </a:path>
                <a:path w="259079" h="373380">
                  <a:moveTo>
                    <a:pt x="185348" y="132143"/>
                  </a:moveTo>
                  <a:lnTo>
                    <a:pt x="425" y="132143"/>
                  </a:lnTo>
                  <a:lnTo>
                    <a:pt x="0" y="136565"/>
                  </a:lnTo>
                  <a:lnTo>
                    <a:pt x="279" y="158902"/>
                  </a:lnTo>
                  <a:lnTo>
                    <a:pt x="169300" y="158902"/>
                  </a:lnTo>
                  <a:lnTo>
                    <a:pt x="185348" y="132143"/>
                  </a:lnTo>
                  <a:close/>
                </a:path>
                <a:path w="259079" h="373380">
                  <a:moveTo>
                    <a:pt x="165530" y="165188"/>
                  </a:moveTo>
                  <a:lnTo>
                    <a:pt x="358" y="165188"/>
                  </a:lnTo>
                  <a:lnTo>
                    <a:pt x="578" y="182730"/>
                  </a:lnTo>
                  <a:lnTo>
                    <a:pt x="1693" y="191947"/>
                  </a:lnTo>
                  <a:lnTo>
                    <a:pt x="153542" y="191947"/>
                  </a:lnTo>
                  <a:lnTo>
                    <a:pt x="159291" y="175592"/>
                  </a:lnTo>
                  <a:lnTo>
                    <a:pt x="165530" y="165188"/>
                  </a:lnTo>
                  <a:close/>
                </a:path>
                <a:path w="259079" h="373380">
                  <a:moveTo>
                    <a:pt x="151336" y="198221"/>
                  </a:moveTo>
                  <a:lnTo>
                    <a:pt x="2451" y="198221"/>
                  </a:lnTo>
                  <a:lnTo>
                    <a:pt x="5687" y="224980"/>
                  </a:lnTo>
                  <a:lnTo>
                    <a:pt x="141930" y="224980"/>
                  </a:lnTo>
                  <a:lnTo>
                    <a:pt x="151336" y="198221"/>
                  </a:lnTo>
                  <a:close/>
                </a:path>
                <a:path w="259079" h="373380">
                  <a:moveTo>
                    <a:pt x="140507" y="231254"/>
                  </a:moveTo>
                  <a:lnTo>
                    <a:pt x="6875" y="231254"/>
                  </a:lnTo>
                  <a:lnTo>
                    <a:pt x="13234" y="258025"/>
                  </a:lnTo>
                  <a:lnTo>
                    <a:pt x="135940" y="258025"/>
                  </a:lnTo>
                  <a:lnTo>
                    <a:pt x="140507" y="231254"/>
                  </a:lnTo>
                  <a:close/>
                </a:path>
                <a:path w="259079" h="373380">
                  <a:moveTo>
                    <a:pt x="134869" y="264299"/>
                  </a:moveTo>
                  <a:lnTo>
                    <a:pt x="14725" y="264299"/>
                  </a:lnTo>
                  <a:lnTo>
                    <a:pt x="17587" y="276348"/>
                  </a:lnTo>
                  <a:lnTo>
                    <a:pt x="23032" y="291045"/>
                  </a:lnTo>
                  <a:lnTo>
                    <a:pt x="133851" y="291045"/>
                  </a:lnTo>
                  <a:lnTo>
                    <a:pt x="134478" y="266594"/>
                  </a:lnTo>
                  <a:lnTo>
                    <a:pt x="134869" y="264299"/>
                  </a:lnTo>
                  <a:close/>
                </a:path>
                <a:path w="259079" h="373380">
                  <a:moveTo>
                    <a:pt x="133690" y="297332"/>
                  </a:moveTo>
                  <a:lnTo>
                    <a:pt x="25361" y="297332"/>
                  </a:lnTo>
                  <a:lnTo>
                    <a:pt x="34637" y="322367"/>
                  </a:lnTo>
                  <a:lnTo>
                    <a:pt x="35528" y="324091"/>
                  </a:lnTo>
                  <a:lnTo>
                    <a:pt x="135285" y="324091"/>
                  </a:lnTo>
                  <a:lnTo>
                    <a:pt x="133407" y="308393"/>
                  </a:lnTo>
                  <a:lnTo>
                    <a:pt x="133690" y="297332"/>
                  </a:lnTo>
                  <a:close/>
                </a:path>
                <a:path w="259079" h="373380">
                  <a:moveTo>
                    <a:pt x="136038" y="330377"/>
                  </a:moveTo>
                  <a:lnTo>
                    <a:pt x="38778" y="330377"/>
                  </a:lnTo>
                  <a:lnTo>
                    <a:pt x="52603" y="357124"/>
                  </a:lnTo>
                  <a:lnTo>
                    <a:pt x="140114" y="357124"/>
                  </a:lnTo>
                  <a:lnTo>
                    <a:pt x="138559" y="351449"/>
                  </a:lnTo>
                  <a:lnTo>
                    <a:pt x="136038" y="330377"/>
                  </a:lnTo>
                  <a:close/>
                </a:path>
                <a:path w="259079" h="373380">
                  <a:moveTo>
                    <a:pt x="56252" y="363410"/>
                  </a:moveTo>
                  <a:lnTo>
                    <a:pt x="55852" y="363410"/>
                  </a:lnTo>
                  <a:lnTo>
                    <a:pt x="56800" y="365244"/>
                  </a:lnTo>
                  <a:lnTo>
                    <a:pt x="62246" y="373201"/>
                  </a:lnTo>
                  <a:lnTo>
                    <a:pt x="62246" y="369392"/>
                  </a:lnTo>
                  <a:lnTo>
                    <a:pt x="56252" y="363410"/>
                  </a:lnTo>
                  <a:close/>
                </a:path>
              </a:pathLst>
            </a:custGeom>
            <a:solidFill>
              <a:srgbClr val="EDA64E"/>
            </a:solidFill>
          </p:spPr>
          <p:txBody>
            <a:bodyPr wrap="square" lIns="0" tIns="0" rIns="0" bIns="0" rtlCol="0"/>
            <a:lstStyle/>
            <a:p>
              <a:endParaRPr/>
            </a:p>
          </p:txBody>
        </p:sp>
        <p:sp>
          <p:nvSpPr>
            <p:cNvPr id="32" name="object 151"/>
            <p:cNvSpPr/>
            <p:nvPr/>
          </p:nvSpPr>
          <p:spPr>
            <a:xfrm>
              <a:off x="641966" y="308083"/>
              <a:ext cx="319405" cy="423545"/>
            </a:xfrm>
            <a:custGeom>
              <a:avLst/>
              <a:gdLst/>
              <a:ahLst/>
              <a:cxnLst/>
              <a:rect l="l" t="t" r="r" b="b"/>
              <a:pathLst>
                <a:path w="319404" h="423544">
                  <a:moveTo>
                    <a:pt x="257859" y="0"/>
                  </a:moveTo>
                  <a:lnTo>
                    <a:pt x="233716" y="0"/>
                  </a:lnTo>
                  <a:lnTo>
                    <a:pt x="212249" y="10927"/>
                  </a:lnTo>
                  <a:lnTo>
                    <a:pt x="188468" y="26771"/>
                  </a:lnTo>
                  <a:lnTo>
                    <a:pt x="257859" y="26771"/>
                  </a:lnTo>
                  <a:lnTo>
                    <a:pt x="263854" y="20764"/>
                  </a:lnTo>
                  <a:lnTo>
                    <a:pt x="263854" y="5994"/>
                  </a:lnTo>
                  <a:lnTo>
                    <a:pt x="257859" y="0"/>
                  </a:lnTo>
                  <a:close/>
                </a:path>
                <a:path w="319404" h="423544">
                  <a:moveTo>
                    <a:pt x="261497" y="33045"/>
                  </a:moveTo>
                  <a:lnTo>
                    <a:pt x="179052" y="33045"/>
                  </a:lnTo>
                  <a:lnTo>
                    <a:pt x="172125" y="37660"/>
                  </a:lnTo>
                  <a:lnTo>
                    <a:pt x="145982" y="59804"/>
                  </a:lnTo>
                  <a:lnTo>
                    <a:pt x="251036" y="59804"/>
                  </a:lnTo>
                  <a:lnTo>
                    <a:pt x="256362" y="43157"/>
                  </a:lnTo>
                  <a:lnTo>
                    <a:pt x="261497" y="33045"/>
                  </a:lnTo>
                  <a:close/>
                </a:path>
                <a:path w="319404" h="423544">
                  <a:moveTo>
                    <a:pt x="249029" y="66078"/>
                  </a:moveTo>
                  <a:lnTo>
                    <a:pt x="138575" y="66078"/>
                  </a:lnTo>
                  <a:lnTo>
                    <a:pt x="134882" y="69205"/>
                  </a:lnTo>
                  <a:lnTo>
                    <a:pt x="112676" y="92837"/>
                  </a:lnTo>
                  <a:lnTo>
                    <a:pt x="242297" y="92837"/>
                  </a:lnTo>
                  <a:lnTo>
                    <a:pt x="244038" y="81680"/>
                  </a:lnTo>
                  <a:lnTo>
                    <a:pt x="249029" y="66078"/>
                  </a:lnTo>
                  <a:close/>
                </a:path>
                <a:path w="319404" h="423544">
                  <a:moveTo>
                    <a:pt x="241316" y="99123"/>
                  </a:moveTo>
                  <a:lnTo>
                    <a:pt x="106769" y="99123"/>
                  </a:lnTo>
                  <a:lnTo>
                    <a:pt x="100960" y="105304"/>
                  </a:lnTo>
                  <a:lnTo>
                    <a:pt x="85596" y="125882"/>
                  </a:lnTo>
                  <a:lnTo>
                    <a:pt x="237630" y="125882"/>
                  </a:lnTo>
                  <a:lnTo>
                    <a:pt x="237672" y="122483"/>
                  </a:lnTo>
                  <a:lnTo>
                    <a:pt x="241316" y="99123"/>
                  </a:lnTo>
                  <a:close/>
                </a:path>
                <a:path w="319404" h="423544">
                  <a:moveTo>
                    <a:pt x="237552" y="132156"/>
                  </a:moveTo>
                  <a:lnTo>
                    <a:pt x="80911" y="132156"/>
                  </a:lnTo>
                  <a:lnTo>
                    <a:pt x="70796" y="145703"/>
                  </a:lnTo>
                  <a:lnTo>
                    <a:pt x="63076" y="158915"/>
                  </a:lnTo>
                  <a:lnTo>
                    <a:pt x="237221" y="158915"/>
                  </a:lnTo>
                  <a:lnTo>
                    <a:pt x="237552" y="132156"/>
                  </a:lnTo>
                  <a:close/>
                </a:path>
                <a:path w="319404" h="423544">
                  <a:moveTo>
                    <a:pt x="237143" y="165188"/>
                  </a:moveTo>
                  <a:lnTo>
                    <a:pt x="59411" y="165188"/>
                  </a:lnTo>
                  <a:lnTo>
                    <a:pt x="44828" y="190145"/>
                  </a:lnTo>
                  <a:lnTo>
                    <a:pt x="44026" y="191960"/>
                  </a:lnTo>
                  <a:lnTo>
                    <a:pt x="240146" y="191960"/>
                  </a:lnTo>
                  <a:lnTo>
                    <a:pt x="237138" y="165576"/>
                  </a:lnTo>
                  <a:lnTo>
                    <a:pt x="237143" y="165188"/>
                  </a:lnTo>
                  <a:close/>
                </a:path>
                <a:path w="319404" h="423544">
                  <a:moveTo>
                    <a:pt x="240861" y="198234"/>
                  </a:moveTo>
                  <a:lnTo>
                    <a:pt x="41251" y="198234"/>
                  </a:lnTo>
                  <a:lnTo>
                    <a:pt x="29420" y="224980"/>
                  </a:lnTo>
                  <a:lnTo>
                    <a:pt x="245472" y="224980"/>
                  </a:lnTo>
                  <a:lnTo>
                    <a:pt x="242312" y="210968"/>
                  </a:lnTo>
                  <a:lnTo>
                    <a:pt x="240861" y="198234"/>
                  </a:lnTo>
                  <a:close/>
                </a:path>
                <a:path w="319404" h="423544">
                  <a:moveTo>
                    <a:pt x="246890" y="231267"/>
                  </a:moveTo>
                  <a:lnTo>
                    <a:pt x="26640" y="231267"/>
                  </a:lnTo>
                  <a:lnTo>
                    <a:pt x="23496" y="238375"/>
                  </a:lnTo>
                  <a:lnTo>
                    <a:pt x="17323" y="258025"/>
                  </a:lnTo>
                  <a:lnTo>
                    <a:pt x="252924" y="258025"/>
                  </a:lnTo>
                  <a:lnTo>
                    <a:pt x="246890" y="231267"/>
                  </a:lnTo>
                  <a:close/>
                </a:path>
                <a:path w="319404" h="423544">
                  <a:moveTo>
                    <a:pt x="254898" y="264312"/>
                  </a:moveTo>
                  <a:lnTo>
                    <a:pt x="15348" y="264312"/>
                  </a:lnTo>
                  <a:lnTo>
                    <a:pt x="7237" y="290136"/>
                  </a:lnTo>
                  <a:lnTo>
                    <a:pt x="7040" y="291058"/>
                  </a:lnTo>
                  <a:lnTo>
                    <a:pt x="263568" y="291058"/>
                  </a:lnTo>
                  <a:lnTo>
                    <a:pt x="254898" y="264312"/>
                  </a:lnTo>
                  <a:close/>
                </a:path>
                <a:path w="319404" h="423544">
                  <a:moveTo>
                    <a:pt x="265606" y="297345"/>
                  </a:moveTo>
                  <a:lnTo>
                    <a:pt x="179932" y="297345"/>
                  </a:lnTo>
                  <a:lnTo>
                    <a:pt x="173950" y="303326"/>
                  </a:lnTo>
                  <a:lnTo>
                    <a:pt x="173950" y="318109"/>
                  </a:lnTo>
                  <a:lnTo>
                    <a:pt x="179932" y="324091"/>
                  </a:lnTo>
                  <a:lnTo>
                    <a:pt x="275623" y="324091"/>
                  </a:lnTo>
                  <a:lnTo>
                    <a:pt x="269281" y="308683"/>
                  </a:lnTo>
                  <a:lnTo>
                    <a:pt x="265606" y="297345"/>
                  </a:lnTo>
                  <a:close/>
                </a:path>
                <a:path w="319404" h="423544">
                  <a:moveTo>
                    <a:pt x="45668" y="297345"/>
                  </a:moveTo>
                  <a:lnTo>
                    <a:pt x="5700" y="297345"/>
                  </a:lnTo>
                  <a:lnTo>
                    <a:pt x="0" y="324091"/>
                  </a:lnTo>
                  <a:lnTo>
                    <a:pt x="45668" y="324091"/>
                  </a:lnTo>
                  <a:lnTo>
                    <a:pt x="51662" y="318109"/>
                  </a:lnTo>
                  <a:lnTo>
                    <a:pt x="51662" y="303326"/>
                  </a:lnTo>
                  <a:lnTo>
                    <a:pt x="45668" y="297345"/>
                  </a:lnTo>
                  <a:close/>
                </a:path>
                <a:path w="319404" h="423544">
                  <a:moveTo>
                    <a:pt x="278210" y="330377"/>
                  </a:moveTo>
                  <a:lnTo>
                    <a:pt x="243927" y="330377"/>
                  </a:lnTo>
                  <a:lnTo>
                    <a:pt x="237920" y="336372"/>
                  </a:lnTo>
                  <a:lnTo>
                    <a:pt x="237920" y="351142"/>
                  </a:lnTo>
                  <a:lnTo>
                    <a:pt x="243927" y="357136"/>
                  </a:lnTo>
                  <a:lnTo>
                    <a:pt x="289224" y="357136"/>
                  </a:lnTo>
                  <a:lnTo>
                    <a:pt x="278210" y="330377"/>
                  </a:lnTo>
                  <a:close/>
                </a:path>
                <a:path w="319404" h="423544">
                  <a:moveTo>
                    <a:pt x="291991" y="363410"/>
                  </a:moveTo>
                  <a:lnTo>
                    <a:pt x="257288" y="363410"/>
                  </a:lnTo>
                  <a:lnTo>
                    <a:pt x="251306" y="369404"/>
                  </a:lnTo>
                  <a:lnTo>
                    <a:pt x="251306" y="384187"/>
                  </a:lnTo>
                  <a:lnTo>
                    <a:pt x="257288" y="390169"/>
                  </a:lnTo>
                  <a:lnTo>
                    <a:pt x="305083" y="390169"/>
                  </a:lnTo>
                  <a:lnTo>
                    <a:pt x="291991" y="363410"/>
                  </a:lnTo>
                  <a:close/>
                </a:path>
                <a:path w="319404" h="423544">
                  <a:moveTo>
                    <a:pt x="308152" y="396443"/>
                  </a:moveTo>
                  <a:lnTo>
                    <a:pt x="281049" y="396443"/>
                  </a:lnTo>
                  <a:lnTo>
                    <a:pt x="275055" y="402437"/>
                  </a:lnTo>
                  <a:lnTo>
                    <a:pt x="275055" y="417220"/>
                  </a:lnTo>
                  <a:lnTo>
                    <a:pt x="281049" y="423202"/>
                  </a:lnTo>
                  <a:lnTo>
                    <a:pt x="319310" y="423202"/>
                  </a:lnTo>
                  <a:lnTo>
                    <a:pt x="317574" y="415701"/>
                  </a:lnTo>
                  <a:lnTo>
                    <a:pt x="308152" y="396443"/>
                  </a:lnTo>
                  <a:close/>
                </a:path>
              </a:pathLst>
            </a:custGeom>
            <a:solidFill>
              <a:srgbClr val="8ED4DD"/>
            </a:solidFill>
          </p:spPr>
          <p:txBody>
            <a:bodyPr wrap="square" lIns="0" tIns="0" rIns="0" bIns="0" rtlCol="0"/>
            <a:lstStyle/>
            <a:p>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11/17/2021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grpSp>
        <p:nvGrpSpPr>
          <p:cNvPr id="19" name="Group 18"/>
          <p:cNvGrpSpPr/>
          <p:nvPr userDrawn="1"/>
        </p:nvGrpSpPr>
        <p:grpSpPr>
          <a:xfrm>
            <a:off x="611560" y="476672"/>
            <a:ext cx="1150611" cy="1183120"/>
            <a:chOff x="251520" y="212439"/>
            <a:chExt cx="1150611" cy="1183120"/>
          </a:xfrm>
        </p:grpSpPr>
        <p:sp>
          <p:nvSpPr>
            <p:cNvPr id="20" name="object 139"/>
            <p:cNvSpPr/>
            <p:nvPr/>
          </p:nvSpPr>
          <p:spPr>
            <a:xfrm>
              <a:off x="251520" y="1048084"/>
              <a:ext cx="68580" cy="106045"/>
            </a:xfrm>
            <a:custGeom>
              <a:avLst/>
              <a:gdLst/>
              <a:ahLst/>
              <a:cxnLst/>
              <a:rect l="l" t="t" r="r" b="b"/>
              <a:pathLst>
                <a:path w="68579" h="106044">
                  <a:moveTo>
                    <a:pt x="2679" y="88239"/>
                  </a:moveTo>
                  <a:lnTo>
                    <a:pt x="34429" y="105536"/>
                  </a:lnTo>
                  <a:lnTo>
                    <a:pt x="41911" y="105039"/>
                  </a:lnTo>
                  <a:lnTo>
                    <a:pt x="64522" y="90919"/>
                  </a:lnTo>
                  <a:lnTo>
                    <a:pt x="33388" y="90919"/>
                  </a:lnTo>
                  <a:lnTo>
                    <a:pt x="27497" y="90752"/>
                  </a:lnTo>
                  <a:lnTo>
                    <a:pt x="20415" y="90250"/>
                  </a:lnTo>
                  <a:lnTo>
                    <a:pt x="12142" y="89413"/>
                  </a:lnTo>
                  <a:lnTo>
                    <a:pt x="2679" y="88239"/>
                  </a:lnTo>
                  <a:close/>
                </a:path>
                <a:path w="68579" h="106044">
                  <a:moveTo>
                    <a:pt x="33985" y="0"/>
                  </a:moveTo>
                  <a:lnTo>
                    <a:pt x="0" y="18770"/>
                  </a:lnTo>
                  <a:lnTo>
                    <a:pt x="0" y="37261"/>
                  </a:lnTo>
                  <a:lnTo>
                    <a:pt x="2374" y="44018"/>
                  </a:lnTo>
                  <a:lnTo>
                    <a:pt x="11912" y="52565"/>
                  </a:lnTo>
                  <a:lnTo>
                    <a:pt x="19177" y="55918"/>
                  </a:lnTo>
                  <a:lnTo>
                    <a:pt x="38646" y="60794"/>
                  </a:lnTo>
                  <a:lnTo>
                    <a:pt x="44907" y="63030"/>
                  </a:lnTo>
                  <a:lnTo>
                    <a:pt x="50469" y="67094"/>
                  </a:lnTo>
                  <a:lnTo>
                    <a:pt x="51866" y="70256"/>
                  </a:lnTo>
                  <a:lnTo>
                    <a:pt x="51866" y="85458"/>
                  </a:lnTo>
                  <a:lnTo>
                    <a:pt x="45707" y="90919"/>
                  </a:lnTo>
                  <a:lnTo>
                    <a:pt x="64522" y="90919"/>
                  </a:lnTo>
                  <a:lnTo>
                    <a:pt x="66273" y="87550"/>
                  </a:lnTo>
                  <a:lnTo>
                    <a:pt x="67993" y="81023"/>
                  </a:lnTo>
                  <a:lnTo>
                    <a:pt x="68567" y="73482"/>
                  </a:lnTo>
                  <a:lnTo>
                    <a:pt x="68567" y="65036"/>
                  </a:lnTo>
                  <a:lnTo>
                    <a:pt x="66471" y="58851"/>
                  </a:lnTo>
                  <a:lnTo>
                    <a:pt x="58127" y="51003"/>
                  </a:lnTo>
                  <a:lnTo>
                    <a:pt x="50952" y="47624"/>
                  </a:lnTo>
                  <a:lnTo>
                    <a:pt x="30581" y="41960"/>
                  </a:lnTo>
                  <a:lnTo>
                    <a:pt x="23990" y="39573"/>
                  </a:lnTo>
                  <a:lnTo>
                    <a:pt x="18034" y="35699"/>
                  </a:lnTo>
                  <a:lnTo>
                    <a:pt x="16535" y="32448"/>
                  </a:lnTo>
                  <a:lnTo>
                    <a:pt x="16535" y="19024"/>
                  </a:lnTo>
                  <a:lnTo>
                    <a:pt x="22847" y="14604"/>
                  </a:lnTo>
                  <a:lnTo>
                    <a:pt x="65223" y="14604"/>
                  </a:lnTo>
                  <a:lnTo>
                    <a:pt x="66319" y="3568"/>
                  </a:lnTo>
                  <a:lnTo>
                    <a:pt x="61112" y="2679"/>
                  </a:lnTo>
                  <a:lnTo>
                    <a:pt x="53544" y="1505"/>
                  </a:lnTo>
                  <a:lnTo>
                    <a:pt x="46501" y="668"/>
                  </a:lnTo>
                  <a:lnTo>
                    <a:pt x="39981" y="166"/>
                  </a:lnTo>
                  <a:lnTo>
                    <a:pt x="33985" y="0"/>
                  </a:lnTo>
                  <a:close/>
                </a:path>
                <a:path w="68579" h="106044">
                  <a:moveTo>
                    <a:pt x="65223" y="14604"/>
                  </a:moveTo>
                  <a:lnTo>
                    <a:pt x="35471" y="14604"/>
                  </a:lnTo>
                  <a:lnTo>
                    <a:pt x="40557" y="14754"/>
                  </a:lnTo>
                  <a:lnTo>
                    <a:pt x="47170" y="15203"/>
                  </a:lnTo>
                  <a:lnTo>
                    <a:pt x="55312" y="15949"/>
                  </a:lnTo>
                  <a:lnTo>
                    <a:pt x="64985" y="16992"/>
                  </a:lnTo>
                  <a:lnTo>
                    <a:pt x="65223" y="14604"/>
                  </a:lnTo>
                  <a:close/>
                </a:path>
              </a:pathLst>
            </a:custGeom>
            <a:solidFill>
              <a:srgbClr val="42B7B2"/>
            </a:solidFill>
          </p:spPr>
          <p:txBody>
            <a:bodyPr wrap="square" lIns="0" tIns="0" rIns="0" bIns="0" rtlCol="0"/>
            <a:lstStyle/>
            <a:p>
              <a:endParaRPr/>
            </a:p>
          </p:txBody>
        </p:sp>
        <p:sp>
          <p:nvSpPr>
            <p:cNvPr id="21" name="object 140"/>
            <p:cNvSpPr/>
            <p:nvPr/>
          </p:nvSpPr>
          <p:spPr>
            <a:xfrm>
              <a:off x="333042" y="1046440"/>
              <a:ext cx="62865" cy="106045"/>
            </a:xfrm>
            <a:custGeom>
              <a:avLst/>
              <a:gdLst/>
              <a:ahLst/>
              <a:cxnLst/>
              <a:rect l="l" t="t" r="r" b="b"/>
              <a:pathLst>
                <a:path w="62865" h="106044">
                  <a:moveTo>
                    <a:pt x="16255" y="0"/>
                  </a:moveTo>
                  <a:lnTo>
                    <a:pt x="0" y="0"/>
                  </a:lnTo>
                  <a:lnTo>
                    <a:pt x="0" y="105536"/>
                  </a:lnTo>
                  <a:lnTo>
                    <a:pt x="16255" y="105536"/>
                  </a:lnTo>
                  <a:lnTo>
                    <a:pt x="16255" y="75133"/>
                  </a:lnTo>
                  <a:lnTo>
                    <a:pt x="25946" y="74079"/>
                  </a:lnTo>
                  <a:lnTo>
                    <a:pt x="44492" y="74079"/>
                  </a:lnTo>
                  <a:lnTo>
                    <a:pt x="39814" y="65887"/>
                  </a:lnTo>
                  <a:lnTo>
                    <a:pt x="42838" y="60972"/>
                  </a:lnTo>
                  <a:lnTo>
                    <a:pt x="16255" y="60972"/>
                  </a:lnTo>
                  <a:lnTo>
                    <a:pt x="16255" y="0"/>
                  </a:lnTo>
                  <a:close/>
                </a:path>
                <a:path w="62865" h="106044">
                  <a:moveTo>
                    <a:pt x="44492" y="74079"/>
                  </a:moveTo>
                  <a:lnTo>
                    <a:pt x="25946" y="74079"/>
                  </a:lnTo>
                  <a:lnTo>
                    <a:pt x="44132" y="105536"/>
                  </a:lnTo>
                  <a:lnTo>
                    <a:pt x="62458" y="105536"/>
                  </a:lnTo>
                  <a:lnTo>
                    <a:pt x="44492" y="74079"/>
                  </a:lnTo>
                  <a:close/>
                </a:path>
                <a:path w="62865" h="106044">
                  <a:moveTo>
                    <a:pt x="61277" y="31000"/>
                  </a:moveTo>
                  <a:lnTo>
                    <a:pt x="43091" y="31000"/>
                  </a:lnTo>
                  <a:lnTo>
                    <a:pt x="25501" y="60070"/>
                  </a:lnTo>
                  <a:lnTo>
                    <a:pt x="16255" y="60972"/>
                  </a:lnTo>
                  <a:lnTo>
                    <a:pt x="42838" y="60972"/>
                  </a:lnTo>
                  <a:lnTo>
                    <a:pt x="61277" y="31000"/>
                  </a:lnTo>
                  <a:close/>
                </a:path>
              </a:pathLst>
            </a:custGeom>
            <a:solidFill>
              <a:srgbClr val="42B7B2"/>
            </a:solidFill>
          </p:spPr>
          <p:txBody>
            <a:bodyPr wrap="square" lIns="0" tIns="0" rIns="0" bIns="0" rtlCol="0"/>
            <a:lstStyle/>
            <a:p>
              <a:endParaRPr/>
            </a:p>
          </p:txBody>
        </p:sp>
        <p:sp>
          <p:nvSpPr>
            <p:cNvPr id="22" name="object 141"/>
            <p:cNvSpPr/>
            <p:nvPr/>
          </p:nvSpPr>
          <p:spPr>
            <a:xfrm>
              <a:off x="404450" y="1047630"/>
              <a:ext cx="16510" cy="17145"/>
            </a:xfrm>
            <a:custGeom>
              <a:avLst/>
              <a:gdLst/>
              <a:ahLst/>
              <a:cxnLst/>
              <a:rect l="l" t="t" r="r" b="b"/>
              <a:pathLst>
                <a:path w="16509" h="17144">
                  <a:moveTo>
                    <a:pt x="16255" y="0"/>
                  </a:moveTo>
                  <a:lnTo>
                    <a:pt x="0" y="0"/>
                  </a:lnTo>
                  <a:lnTo>
                    <a:pt x="0" y="17145"/>
                  </a:lnTo>
                  <a:lnTo>
                    <a:pt x="16255" y="17145"/>
                  </a:lnTo>
                  <a:lnTo>
                    <a:pt x="16255" y="0"/>
                  </a:lnTo>
                  <a:close/>
                </a:path>
              </a:pathLst>
            </a:custGeom>
            <a:solidFill>
              <a:srgbClr val="42B7B2"/>
            </a:solidFill>
          </p:spPr>
          <p:txBody>
            <a:bodyPr wrap="square" lIns="0" tIns="0" rIns="0" bIns="0" rtlCol="0"/>
            <a:lstStyle/>
            <a:p>
              <a:endParaRPr/>
            </a:p>
          </p:txBody>
        </p:sp>
        <p:sp>
          <p:nvSpPr>
            <p:cNvPr id="23" name="object 142"/>
            <p:cNvSpPr/>
            <p:nvPr/>
          </p:nvSpPr>
          <p:spPr>
            <a:xfrm>
              <a:off x="404450" y="1077449"/>
              <a:ext cx="16510" cy="74930"/>
            </a:xfrm>
            <a:custGeom>
              <a:avLst/>
              <a:gdLst/>
              <a:ahLst/>
              <a:cxnLst/>
              <a:rect l="l" t="t" r="r" b="b"/>
              <a:pathLst>
                <a:path w="16509" h="74930">
                  <a:moveTo>
                    <a:pt x="16255" y="0"/>
                  </a:moveTo>
                  <a:lnTo>
                    <a:pt x="0" y="0"/>
                  </a:lnTo>
                  <a:lnTo>
                    <a:pt x="0" y="74536"/>
                  </a:lnTo>
                  <a:lnTo>
                    <a:pt x="16255" y="74536"/>
                  </a:lnTo>
                  <a:lnTo>
                    <a:pt x="16255" y="0"/>
                  </a:lnTo>
                  <a:close/>
                </a:path>
              </a:pathLst>
            </a:custGeom>
            <a:solidFill>
              <a:srgbClr val="42B7B2"/>
            </a:solidFill>
          </p:spPr>
          <p:txBody>
            <a:bodyPr wrap="square" lIns="0" tIns="0" rIns="0" bIns="0" rtlCol="0"/>
            <a:lstStyle/>
            <a:p>
              <a:endParaRPr/>
            </a:p>
          </p:txBody>
        </p:sp>
        <p:sp>
          <p:nvSpPr>
            <p:cNvPr id="24" name="object 143"/>
            <p:cNvSpPr/>
            <p:nvPr/>
          </p:nvSpPr>
          <p:spPr>
            <a:xfrm>
              <a:off x="438283" y="892842"/>
              <a:ext cx="963848" cy="415565"/>
            </a:xfrm>
            <a:prstGeom prst="rect">
              <a:avLst/>
            </a:prstGeom>
            <a:blipFill>
              <a:blip r:embed="rId2" cstate="print"/>
              <a:stretch>
                <a:fillRect/>
              </a:stretch>
            </a:blipFill>
          </p:spPr>
          <p:txBody>
            <a:bodyPr wrap="square" lIns="0" tIns="0" rIns="0" bIns="0" rtlCol="0"/>
            <a:lstStyle/>
            <a:p>
              <a:endParaRPr/>
            </a:p>
          </p:txBody>
        </p:sp>
        <p:sp>
          <p:nvSpPr>
            <p:cNvPr id="25" name="object 145"/>
            <p:cNvSpPr/>
            <p:nvPr/>
          </p:nvSpPr>
          <p:spPr>
            <a:xfrm>
              <a:off x="715673" y="1395559"/>
              <a:ext cx="217804" cy="0"/>
            </a:xfrm>
            <a:custGeom>
              <a:avLst/>
              <a:gdLst/>
              <a:ahLst/>
              <a:cxnLst/>
              <a:rect l="l" t="t" r="r" b="b"/>
              <a:pathLst>
                <a:path w="217804">
                  <a:moveTo>
                    <a:pt x="0" y="0"/>
                  </a:moveTo>
                  <a:lnTo>
                    <a:pt x="217436" y="0"/>
                  </a:lnTo>
                </a:path>
              </a:pathLst>
            </a:custGeom>
            <a:ln w="27470">
              <a:solidFill>
                <a:srgbClr val="EDA64E"/>
              </a:solidFill>
            </a:ln>
          </p:spPr>
          <p:txBody>
            <a:bodyPr wrap="square" lIns="0" tIns="0" rIns="0" bIns="0" rtlCol="0"/>
            <a:lstStyle/>
            <a:p>
              <a:endParaRPr/>
            </a:p>
          </p:txBody>
        </p:sp>
        <p:sp>
          <p:nvSpPr>
            <p:cNvPr id="26" name="object 146"/>
            <p:cNvSpPr/>
            <p:nvPr/>
          </p:nvSpPr>
          <p:spPr>
            <a:xfrm>
              <a:off x="513593" y="308433"/>
              <a:ext cx="170815" cy="356870"/>
            </a:xfrm>
            <a:custGeom>
              <a:avLst/>
              <a:gdLst/>
              <a:ahLst/>
              <a:cxnLst/>
              <a:rect l="l" t="t" r="r" b="b"/>
              <a:pathLst>
                <a:path w="170815" h="356869">
                  <a:moveTo>
                    <a:pt x="132187" y="0"/>
                  </a:moveTo>
                  <a:lnTo>
                    <a:pt x="126543" y="5643"/>
                  </a:lnTo>
                  <a:lnTo>
                    <a:pt x="126543" y="20413"/>
                  </a:lnTo>
                  <a:lnTo>
                    <a:pt x="132538" y="26421"/>
                  </a:lnTo>
                  <a:lnTo>
                    <a:pt x="143432" y="26421"/>
                  </a:lnTo>
                  <a:lnTo>
                    <a:pt x="134287" y="3719"/>
                  </a:lnTo>
                  <a:lnTo>
                    <a:pt x="132187" y="0"/>
                  </a:lnTo>
                  <a:close/>
                </a:path>
                <a:path w="170815" h="356869">
                  <a:moveTo>
                    <a:pt x="145960" y="32694"/>
                  </a:moveTo>
                  <a:lnTo>
                    <a:pt x="102020" y="32694"/>
                  </a:lnTo>
                  <a:lnTo>
                    <a:pt x="96038" y="38676"/>
                  </a:lnTo>
                  <a:lnTo>
                    <a:pt x="96038" y="53459"/>
                  </a:lnTo>
                  <a:lnTo>
                    <a:pt x="102020" y="59453"/>
                  </a:lnTo>
                  <a:lnTo>
                    <a:pt x="155185" y="59453"/>
                  </a:lnTo>
                  <a:lnTo>
                    <a:pt x="152335" y="48519"/>
                  </a:lnTo>
                  <a:lnTo>
                    <a:pt x="145960" y="32694"/>
                  </a:lnTo>
                  <a:close/>
                </a:path>
                <a:path w="170815" h="356869">
                  <a:moveTo>
                    <a:pt x="156821" y="65727"/>
                  </a:moveTo>
                  <a:lnTo>
                    <a:pt x="81357" y="65727"/>
                  </a:lnTo>
                  <a:lnTo>
                    <a:pt x="75362" y="71709"/>
                  </a:lnTo>
                  <a:lnTo>
                    <a:pt x="75362" y="86492"/>
                  </a:lnTo>
                  <a:lnTo>
                    <a:pt x="81357" y="92486"/>
                  </a:lnTo>
                  <a:lnTo>
                    <a:pt x="163796" y="92486"/>
                  </a:lnTo>
                  <a:lnTo>
                    <a:pt x="156821" y="65727"/>
                  </a:lnTo>
                  <a:close/>
                </a:path>
                <a:path w="170815" h="356869">
                  <a:moveTo>
                    <a:pt x="164810" y="98772"/>
                  </a:moveTo>
                  <a:lnTo>
                    <a:pt x="7798" y="98772"/>
                  </a:lnTo>
                  <a:lnTo>
                    <a:pt x="1804" y="104754"/>
                  </a:lnTo>
                  <a:lnTo>
                    <a:pt x="1804" y="119537"/>
                  </a:lnTo>
                  <a:lnTo>
                    <a:pt x="7798" y="125531"/>
                  </a:lnTo>
                  <a:lnTo>
                    <a:pt x="168314" y="125531"/>
                  </a:lnTo>
                  <a:lnTo>
                    <a:pt x="164810" y="98772"/>
                  </a:lnTo>
                  <a:close/>
                </a:path>
                <a:path w="170815" h="356869">
                  <a:moveTo>
                    <a:pt x="169135" y="131805"/>
                  </a:moveTo>
                  <a:lnTo>
                    <a:pt x="0" y="131805"/>
                  </a:lnTo>
                  <a:lnTo>
                    <a:pt x="18938" y="158564"/>
                  </a:lnTo>
                  <a:lnTo>
                    <a:pt x="170275" y="158564"/>
                  </a:lnTo>
                  <a:lnTo>
                    <a:pt x="170125" y="139368"/>
                  </a:lnTo>
                  <a:lnTo>
                    <a:pt x="169135" y="131805"/>
                  </a:lnTo>
                  <a:close/>
                </a:path>
                <a:path w="170815" h="356869">
                  <a:moveTo>
                    <a:pt x="170324" y="164838"/>
                  </a:moveTo>
                  <a:lnTo>
                    <a:pt x="23378" y="164838"/>
                  </a:lnTo>
                  <a:lnTo>
                    <a:pt x="28966" y="172733"/>
                  </a:lnTo>
                  <a:lnTo>
                    <a:pt x="36131" y="191609"/>
                  </a:lnTo>
                  <a:lnTo>
                    <a:pt x="169616" y="191609"/>
                  </a:lnTo>
                  <a:lnTo>
                    <a:pt x="170474" y="184089"/>
                  </a:lnTo>
                  <a:lnTo>
                    <a:pt x="170324" y="164838"/>
                  </a:lnTo>
                  <a:close/>
                </a:path>
                <a:path w="170815" h="356869">
                  <a:moveTo>
                    <a:pt x="168901" y="197883"/>
                  </a:moveTo>
                  <a:lnTo>
                    <a:pt x="38513" y="197883"/>
                  </a:lnTo>
                  <a:lnTo>
                    <a:pt x="48666" y="224629"/>
                  </a:lnTo>
                  <a:lnTo>
                    <a:pt x="165851" y="224629"/>
                  </a:lnTo>
                  <a:lnTo>
                    <a:pt x="168901" y="197883"/>
                  </a:lnTo>
                  <a:close/>
                </a:path>
                <a:path w="170815" h="356869">
                  <a:moveTo>
                    <a:pt x="164675" y="230916"/>
                  </a:moveTo>
                  <a:lnTo>
                    <a:pt x="50162" y="230916"/>
                  </a:lnTo>
                  <a:lnTo>
                    <a:pt x="54395" y="257675"/>
                  </a:lnTo>
                  <a:lnTo>
                    <a:pt x="158075" y="257675"/>
                  </a:lnTo>
                  <a:lnTo>
                    <a:pt x="164675" y="230916"/>
                  </a:lnTo>
                  <a:close/>
                </a:path>
                <a:path w="170815" h="356869">
                  <a:moveTo>
                    <a:pt x="156525" y="263961"/>
                  </a:moveTo>
                  <a:lnTo>
                    <a:pt x="55390" y="263961"/>
                  </a:lnTo>
                  <a:lnTo>
                    <a:pt x="55837" y="266791"/>
                  </a:lnTo>
                  <a:lnTo>
                    <a:pt x="55586" y="290708"/>
                  </a:lnTo>
                  <a:lnTo>
                    <a:pt x="147525" y="290708"/>
                  </a:lnTo>
                  <a:lnTo>
                    <a:pt x="153783" y="275081"/>
                  </a:lnTo>
                  <a:lnTo>
                    <a:pt x="156525" y="263961"/>
                  </a:lnTo>
                  <a:close/>
                </a:path>
                <a:path w="170815" h="356869">
                  <a:moveTo>
                    <a:pt x="145007" y="296994"/>
                  </a:moveTo>
                  <a:lnTo>
                    <a:pt x="55520" y="296994"/>
                  </a:lnTo>
                  <a:lnTo>
                    <a:pt x="55394" y="309006"/>
                  </a:lnTo>
                  <a:lnTo>
                    <a:pt x="52703" y="323740"/>
                  </a:lnTo>
                  <a:lnTo>
                    <a:pt x="133573" y="323740"/>
                  </a:lnTo>
                  <a:lnTo>
                    <a:pt x="135970" y="319563"/>
                  </a:lnTo>
                  <a:lnTo>
                    <a:pt x="145007" y="296994"/>
                  </a:lnTo>
                  <a:close/>
                </a:path>
                <a:path w="170815" h="356869">
                  <a:moveTo>
                    <a:pt x="100381" y="330027"/>
                  </a:moveTo>
                  <a:lnTo>
                    <a:pt x="51555" y="330027"/>
                  </a:lnTo>
                  <a:lnTo>
                    <a:pt x="47479" y="352346"/>
                  </a:lnTo>
                  <a:lnTo>
                    <a:pt x="45826" y="356786"/>
                  </a:lnTo>
                  <a:lnTo>
                    <a:pt x="100381" y="356786"/>
                  </a:lnTo>
                  <a:lnTo>
                    <a:pt x="106376" y="350791"/>
                  </a:lnTo>
                  <a:lnTo>
                    <a:pt x="106376" y="336021"/>
                  </a:lnTo>
                  <a:lnTo>
                    <a:pt x="100381" y="330027"/>
                  </a:lnTo>
                  <a:close/>
                </a:path>
              </a:pathLst>
            </a:custGeom>
            <a:solidFill>
              <a:srgbClr val="42B7B2"/>
            </a:solidFill>
          </p:spPr>
          <p:txBody>
            <a:bodyPr wrap="square" lIns="0" tIns="0" rIns="0" bIns="0" rtlCol="0"/>
            <a:lstStyle/>
            <a:p>
              <a:endParaRPr/>
            </a:p>
          </p:txBody>
        </p:sp>
        <p:sp>
          <p:nvSpPr>
            <p:cNvPr id="27" name="object 147"/>
            <p:cNvSpPr/>
            <p:nvPr/>
          </p:nvSpPr>
          <p:spPr>
            <a:xfrm>
              <a:off x="473995" y="440239"/>
              <a:ext cx="96600" cy="224980"/>
            </a:xfrm>
            <a:prstGeom prst="rect">
              <a:avLst/>
            </a:prstGeom>
            <a:blipFill>
              <a:blip r:embed="rId3" cstate="print"/>
              <a:stretch>
                <a:fillRect/>
              </a:stretch>
            </a:blipFill>
          </p:spPr>
          <p:txBody>
            <a:bodyPr wrap="square" lIns="0" tIns="0" rIns="0" bIns="0" rtlCol="0"/>
            <a:lstStyle/>
            <a:p>
              <a:endParaRPr/>
            </a:p>
          </p:txBody>
        </p:sp>
        <p:sp>
          <p:nvSpPr>
            <p:cNvPr id="28" name="object 148"/>
            <p:cNvSpPr/>
            <p:nvPr/>
          </p:nvSpPr>
          <p:spPr>
            <a:xfrm>
              <a:off x="870182" y="212439"/>
              <a:ext cx="276225" cy="618490"/>
            </a:xfrm>
            <a:custGeom>
              <a:avLst/>
              <a:gdLst/>
              <a:ahLst/>
              <a:cxnLst/>
              <a:rect l="l" t="t" r="r" b="b"/>
              <a:pathLst>
                <a:path w="276225" h="618489">
                  <a:moveTo>
                    <a:pt x="120372" y="0"/>
                  </a:moveTo>
                  <a:lnTo>
                    <a:pt x="100065" y="0"/>
                  </a:lnTo>
                  <a:lnTo>
                    <a:pt x="94083" y="5981"/>
                  </a:lnTo>
                  <a:lnTo>
                    <a:pt x="94083" y="20764"/>
                  </a:lnTo>
                  <a:lnTo>
                    <a:pt x="100065" y="26758"/>
                  </a:lnTo>
                  <a:lnTo>
                    <a:pt x="120372" y="26758"/>
                  </a:lnTo>
                  <a:lnTo>
                    <a:pt x="126354" y="20764"/>
                  </a:lnTo>
                  <a:lnTo>
                    <a:pt x="126354" y="5981"/>
                  </a:lnTo>
                  <a:lnTo>
                    <a:pt x="120372" y="0"/>
                  </a:lnTo>
                  <a:close/>
                </a:path>
                <a:path w="276225" h="618489">
                  <a:moveTo>
                    <a:pt x="129808" y="29578"/>
                  </a:moveTo>
                  <a:lnTo>
                    <a:pt x="85905" y="29578"/>
                  </a:lnTo>
                  <a:lnTo>
                    <a:pt x="79923" y="35572"/>
                  </a:lnTo>
                  <a:lnTo>
                    <a:pt x="79923" y="50342"/>
                  </a:lnTo>
                  <a:lnTo>
                    <a:pt x="85905" y="56337"/>
                  </a:lnTo>
                  <a:lnTo>
                    <a:pt x="129808" y="56337"/>
                  </a:lnTo>
                  <a:lnTo>
                    <a:pt x="135803" y="50342"/>
                  </a:lnTo>
                  <a:lnTo>
                    <a:pt x="135803" y="35572"/>
                  </a:lnTo>
                  <a:lnTo>
                    <a:pt x="129808" y="29578"/>
                  </a:lnTo>
                  <a:close/>
                </a:path>
                <a:path w="276225" h="618489">
                  <a:moveTo>
                    <a:pt x="8930" y="29578"/>
                  </a:moveTo>
                  <a:lnTo>
                    <a:pt x="0" y="29578"/>
                  </a:lnTo>
                  <a:lnTo>
                    <a:pt x="5303" y="32500"/>
                  </a:lnTo>
                  <a:lnTo>
                    <a:pt x="14912" y="39574"/>
                  </a:lnTo>
                  <a:lnTo>
                    <a:pt x="14912" y="35572"/>
                  </a:lnTo>
                  <a:lnTo>
                    <a:pt x="8930" y="29578"/>
                  </a:lnTo>
                  <a:close/>
                </a:path>
                <a:path w="276225" h="618489">
                  <a:moveTo>
                    <a:pt x="149392" y="62610"/>
                  </a:moveTo>
                  <a:lnTo>
                    <a:pt x="81637" y="62610"/>
                  </a:lnTo>
                  <a:lnTo>
                    <a:pt x="75643" y="68605"/>
                  </a:lnTo>
                  <a:lnTo>
                    <a:pt x="75643" y="83375"/>
                  </a:lnTo>
                  <a:lnTo>
                    <a:pt x="81637" y="89369"/>
                  </a:lnTo>
                  <a:lnTo>
                    <a:pt x="149392" y="89369"/>
                  </a:lnTo>
                  <a:lnTo>
                    <a:pt x="155374" y="83375"/>
                  </a:lnTo>
                  <a:lnTo>
                    <a:pt x="155374" y="68605"/>
                  </a:lnTo>
                  <a:lnTo>
                    <a:pt x="149392" y="62610"/>
                  </a:lnTo>
                  <a:close/>
                </a:path>
                <a:path w="276225" h="618489">
                  <a:moveTo>
                    <a:pt x="162232" y="95643"/>
                  </a:moveTo>
                  <a:lnTo>
                    <a:pt x="78939" y="95643"/>
                  </a:lnTo>
                  <a:lnTo>
                    <a:pt x="100586" y="122415"/>
                  </a:lnTo>
                  <a:lnTo>
                    <a:pt x="162232" y="122415"/>
                  </a:lnTo>
                  <a:lnTo>
                    <a:pt x="168239" y="116408"/>
                  </a:lnTo>
                  <a:lnTo>
                    <a:pt x="168239" y="101638"/>
                  </a:lnTo>
                  <a:lnTo>
                    <a:pt x="162232" y="95643"/>
                  </a:lnTo>
                  <a:close/>
                </a:path>
                <a:path w="276225" h="618489">
                  <a:moveTo>
                    <a:pt x="170664" y="128689"/>
                  </a:moveTo>
                  <a:lnTo>
                    <a:pt x="105659" y="128689"/>
                  </a:lnTo>
                  <a:lnTo>
                    <a:pt x="105821" y="128889"/>
                  </a:lnTo>
                  <a:lnTo>
                    <a:pt x="122223" y="155448"/>
                  </a:lnTo>
                  <a:lnTo>
                    <a:pt x="170664" y="155448"/>
                  </a:lnTo>
                  <a:lnTo>
                    <a:pt x="176646" y="149453"/>
                  </a:lnTo>
                  <a:lnTo>
                    <a:pt x="176646" y="134670"/>
                  </a:lnTo>
                  <a:lnTo>
                    <a:pt x="170664" y="128689"/>
                  </a:lnTo>
                  <a:close/>
                </a:path>
                <a:path w="276225" h="618489">
                  <a:moveTo>
                    <a:pt x="190222" y="161721"/>
                  </a:moveTo>
                  <a:lnTo>
                    <a:pt x="126097" y="161721"/>
                  </a:lnTo>
                  <a:lnTo>
                    <a:pt x="131347" y="170222"/>
                  </a:lnTo>
                  <a:lnTo>
                    <a:pt x="139651" y="188480"/>
                  </a:lnTo>
                  <a:lnTo>
                    <a:pt x="190222" y="188480"/>
                  </a:lnTo>
                  <a:lnTo>
                    <a:pt x="196217" y="182486"/>
                  </a:lnTo>
                  <a:lnTo>
                    <a:pt x="196217" y="167703"/>
                  </a:lnTo>
                  <a:lnTo>
                    <a:pt x="190222" y="161721"/>
                  </a:lnTo>
                  <a:close/>
                </a:path>
                <a:path w="276225" h="618489">
                  <a:moveTo>
                    <a:pt x="219470" y="194767"/>
                  </a:moveTo>
                  <a:lnTo>
                    <a:pt x="142510" y="194767"/>
                  </a:lnTo>
                  <a:lnTo>
                    <a:pt x="152002" y="215637"/>
                  </a:lnTo>
                  <a:lnTo>
                    <a:pt x="153828" y="221526"/>
                  </a:lnTo>
                  <a:lnTo>
                    <a:pt x="219470" y="221526"/>
                  </a:lnTo>
                  <a:lnTo>
                    <a:pt x="225359" y="215637"/>
                  </a:lnTo>
                  <a:lnTo>
                    <a:pt x="225465" y="200748"/>
                  </a:lnTo>
                  <a:lnTo>
                    <a:pt x="219470" y="194767"/>
                  </a:lnTo>
                  <a:close/>
                </a:path>
                <a:path w="276225" h="618489">
                  <a:moveTo>
                    <a:pt x="239473" y="227799"/>
                  </a:moveTo>
                  <a:lnTo>
                    <a:pt x="155774" y="227799"/>
                  </a:lnTo>
                  <a:lnTo>
                    <a:pt x="164073" y="254558"/>
                  </a:lnTo>
                  <a:lnTo>
                    <a:pt x="239473" y="254558"/>
                  </a:lnTo>
                  <a:lnTo>
                    <a:pt x="245467" y="248564"/>
                  </a:lnTo>
                  <a:lnTo>
                    <a:pt x="245467" y="233781"/>
                  </a:lnTo>
                  <a:lnTo>
                    <a:pt x="239473" y="227799"/>
                  </a:lnTo>
                  <a:close/>
                </a:path>
                <a:path w="276225" h="618489">
                  <a:moveTo>
                    <a:pt x="262142" y="260832"/>
                  </a:moveTo>
                  <a:lnTo>
                    <a:pt x="166019" y="260832"/>
                  </a:lnTo>
                  <a:lnTo>
                    <a:pt x="167256" y="264820"/>
                  </a:lnTo>
                  <a:lnTo>
                    <a:pt x="171658" y="287604"/>
                  </a:lnTo>
                  <a:lnTo>
                    <a:pt x="262142" y="287604"/>
                  </a:lnTo>
                  <a:lnTo>
                    <a:pt x="268150" y="281597"/>
                  </a:lnTo>
                  <a:lnTo>
                    <a:pt x="268150" y="266826"/>
                  </a:lnTo>
                  <a:lnTo>
                    <a:pt x="262142" y="260832"/>
                  </a:lnTo>
                  <a:close/>
                </a:path>
                <a:path w="276225" h="618489">
                  <a:moveTo>
                    <a:pt x="269508" y="293877"/>
                  </a:moveTo>
                  <a:lnTo>
                    <a:pt x="172870" y="293877"/>
                  </a:lnTo>
                  <a:lnTo>
                    <a:pt x="175215" y="306017"/>
                  </a:lnTo>
                  <a:lnTo>
                    <a:pt x="176540" y="320624"/>
                  </a:lnTo>
                  <a:lnTo>
                    <a:pt x="269508" y="320624"/>
                  </a:lnTo>
                  <a:lnTo>
                    <a:pt x="275503" y="314642"/>
                  </a:lnTo>
                  <a:lnTo>
                    <a:pt x="275503" y="299859"/>
                  </a:lnTo>
                  <a:lnTo>
                    <a:pt x="269508" y="293877"/>
                  </a:lnTo>
                  <a:close/>
                </a:path>
                <a:path w="276225" h="618489">
                  <a:moveTo>
                    <a:pt x="270067" y="326910"/>
                  </a:moveTo>
                  <a:lnTo>
                    <a:pt x="177109" y="326910"/>
                  </a:lnTo>
                  <a:lnTo>
                    <a:pt x="178992" y="347675"/>
                  </a:lnTo>
                  <a:lnTo>
                    <a:pt x="179063" y="353669"/>
                  </a:lnTo>
                  <a:lnTo>
                    <a:pt x="270067" y="353669"/>
                  </a:lnTo>
                  <a:lnTo>
                    <a:pt x="276062" y="347675"/>
                  </a:lnTo>
                  <a:lnTo>
                    <a:pt x="276062" y="332892"/>
                  </a:lnTo>
                  <a:lnTo>
                    <a:pt x="270067" y="326910"/>
                  </a:lnTo>
                  <a:close/>
                </a:path>
                <a:path w="276225" h="618489">
                  <a:moveTo>
                    <a:pt x="262142" y="359956"/>
                  </a:moveTo>
                  <a:lnTo>
                    <a:pt x="179000" y="359956"/>
                  </a:lnTo>
                  <a:lnTo>
                    <a:pt x="178732" y="386702"/>
                  </a:lnTo>
                  <a:lnTo>
                    <a:pt x="262142" y="386702"/>
                  </a:lnTo>
                  <a:lnTo>
                    <a:pt x="268150" y="380720"/>
                  </a:lnTo>
                  <a:lnTo>
                    <a:pt x="268150" y="365937"/>
                  </a:lnTo>
                  <a:lnTo>
                    <a:pt x="262142" y="359956"/>
                  </a:lnTo>
                  <a:close/>
                </a:path>
                <a:path w="276225" h="618489">
                  <a:moveTo>
                    <a:pt x="248033" y="392988"/>
                  </a:moveTo>
                  <a:lnTo>
                    <a:pt x="178669" y="392988"/>
                  </a:lnTo>
                  <a:lnTo>
                    <a:pt x="178667" y="393243"/>
                  </a:lnTo>
                  <a:lnTo>
                    <a:pt x="175702" y="419734"/>
                  </a:lnTo>
                  <a:lnTo>
                    <a:pt x="248033" y="419734"/>
                  </a:lnTo>
                  <a:lnTo>
                    <a:pt x="254027" y="413753"/>
                  </a:lnTo>
                  <a:lnTo>
                    <a:pt x="254027" y="398970"/>
                  </a:lnTo>
                  <a:lnTo>
                    <a:pt x="248033" y="392988"/>
                  </a:lnTo>
                  <a:close/>
                </a:path>
                <a:path w="276225" h="618489">
                  <a:moveTo>
                    <a:pt x="222811" y="426021"/>
                  </a:moveTo>
                  <a:lnTo>
                    <a:pt x="174999" y="426021"/>
                  </a:lnTo>
                  <a:lnTo>
                    <a:pt x="173617" y="438370"/>
                  </a:lnTo>
                  <a:lnTo>
                    <a:pt x="170475" y="452780"/>
                  </a:lnTo>
                  <a:lnTo>
                    <a:pt x="222811" y="452780"/>
                  </a:lnTo>
                  <a:lnTo>
                    <a:pt x="228805" y="446785"/>
                  </a:lnTo>
                  <a:lnTo>
                    <a:pt x="228805" y="432015"/>
                  </a:lnTo>
                  <a:lnTo>
                    <a:pt x="222811" y="426021"/>
                  </a:lnTo>
                  <a:close/>
                </a:path>
                <a:path w="276225" h="618489">
                  <a:moveTo>
                    <a:pt x="203354" y="459054"/>
                  </a:moveTo>
                  <a:lnTo>
                    <a:pt x="169107" y="459054"/>
                  </a:lnTo>
                  <a:lnTo>
                    <a:pt x="163689" y="483903"/>
                  </a:lnTo>
                  <a:lnTo>
                    <a:pt x="163056" y="485813"/>
                  </a:lnTo>
                  <a:lnTo>
                    <a:pt x="203354" y="485813"/>
                  </a:lnTo>
                  <a:lnTo>
                    <a:pt x="209336" y="479831"/>
                  </a:lnTo>
                  <a:lnTo>
                    <a:pt x="209336" y="465048"/>
                  </a:lnTo>
                  <a:lnTo>
                    <a:pt x="203354" y="459054"/>
                  </a:lnTo>
                  <a:close/>
                </a:path>
                <a:path w="276225" h="618489">
                  <a:moveTo>
                    <a:pt x="195467" y="492086"/>
                  </a:moveTo>
                  <a:lnTo>
                    <a:pt x="160976" y="492086"/>
                  </a:lnTo>
                  <a:lnTo>
                    <a:pt x="152107" y="518845"/>
                  </a:lnTo>
                  <a:lnTo>
                    <a:pt x="195467" y="518845"/>
                  </a:lnTo>
                  <a:lnTo>
                    <a:pt x="201449" y="512864"/>
                  </a:lnTo>
                  <a:lnTo>
                    <a:pt x="201449" y="498081"/>
                  </a:lnTo>
                  <a:lnTo>
                    <a:pt x="195467" y="492086"/>
                  </a:lnTo>
                  <a:close/>
                </a:path>
                <a:path w="276225" h="618489">
                  <a:moveTo>
                    <a:pt x="164632" y="558164"/>
                  </a:moveTo>
                  <a:lnTo>
                    <a:pt x="135502" y="558164"/>
                  </a:lnTo>
                  <a:lnTo>
                    <a:pt x="128114" y="574381"/>
                  </a:lnTo>
                  <a:lnTo>
                    <a:pt x="121845" y="584923"/>
                  </a:lnTo>
                  <a:lnTo>
                    <a:pt x="164632" y="584923"/>
                  </a:lnTo>
                  <a:lnTo>
                    <a:pt x="170626" y="578942"/>
                  </a:lnTo>
                  <a:lnTo>
                    <a:pt x="170626" y="564159"/>
                  </a:lnTo>
                  <a:lnTo>
                    <a:pt x="164632" y="558164"/>
                  </a:lnTo>
                  <a:close/>
                </a:path>
                <a:path w="276225" h="618489">
                  <a:moveTo>
                    <a:pt x="147893" y="591197"/>
                  </a:moveTo>
                  <a:lnTo>
                    <a:pt x="118114" y="591197"/>
                  </a:lnTo>
                  <a:lnTo>
                    <a:pt x="104670" y="613807"/>
                  </a:lnTo>
                  <a:lnTo>
                    <a:pt x="108828" y="617956"/>
                  </a:lnTo>
                  <a:lnTo>
                    <a:pt x="147893" y="617956"/>
                  </a:lnTo>
                  <a:lnTo>
                    <a:pt x="153888" y="611974"/>
                  </a:lnTo>
                  <a:lnTo>
                    <a:pt x="153888" y="597204"/>
                  </a:lnTo>
                  <a:lnTo>
                    <a:pt x="147893" y="591197"/>
                  </a:lnTo>
                  <a:close/>
                </a:path>
              </a:pathLst>
            </a:custGeom>
            <a:solidFill>
              <a:srgbClr val="EDA64E"/>
            </a:solidFill>
          </p:spPr>
          <p:txBody>
            <a:bodyPr wrap="square" lIns="0" tIns="0" rIns="0" bIns="0" rtlCol="0"/>
            <a:lstStyle/>
            <a:p>
              <a:endParaRPr/>
            </a:p>
          </p:txBody>
        </p:sp>
        <p:sp>
          <p:nvSpPr>
            <p:cNvPr id="29" name="object 149"/>
            <p:cNvSpPr/>
            <p:nvPr/>
          </p:nvSpPr>
          <p:spPr>
            <a:xfrm>
              <a:off x="681095" y="242017"/>
              <a:ext cx="370840" cy="586105"/>
            </a:xfrm>
            <a:custGeom>
              <a:avLst/>
              <a:gdLst/>
              <a:ahLst/>
              <a:cxnLst/>
              <a:rect l="l" t="t" r="r" b="b"/>
              <a:pathLst>
                <a:path w="370840" h="586105">
                  <a:moveTo>
                    <a:pt x="195336" y="0"/>
                  </a:moveTo>
                  <a:lnTo>
                    <a:pt x="137374" y="0"/>
                  </a:lnTo>
                  <a:lnTo>
                    <a:pt x="142811" y="7829"/>
                  </a:lnTo>
                  <a:lnTo>
                    <a:pt x="151067" y="26758"/>
                  </a:lnTo>
                  <a:lnTo>
                    <a:pt x="198016" y="26758"/>
                  </a:lnTo>
                  <a:lnTo>
                    <a:pt x="203998" y="20764"/>
                  </a:lnTo>
                  <a:lnTo>
                    <a:pt x="203998" y="6234"/>
                  </a:lnTo>
                  <a:lnTo>
                    <a:pt x="195336" y="0"/>
                  </a:lnTo>
                  <a:close/>
                </a:path>
                <a:path w="370840" h="586105">
                  <a:moveTo>
                    <a:pt x="177087" y="33032"/>
                  </a:moveTo>
                  <a:lnTo>
                    <a:pt x="153803" y="33032"/>
                  </a:lnTo>
                  <a:lnTo>
                    <a:pt x="163879" y="56137"/>
                  </a:lnTo>
                  <a:lnTo>
                    <a:pt x="164681" y="59791"/>
                  </a:lnTo>
                  <a:lnTo>
                    <a:pt x="177087" y="59791"/>
                  </a:lnTo>
                  <a:lnTo>
                    <a:pt x="183081" y="53797"/>
                  </a:lnTo>
                  <a:lnTo>
                    <a:pt x="183081" y="39027"/>
                  </a:lnTo>
                  <a:lnTo>
                    <a:pt x="177087" y="33032"/>
                  </a:lnTo>
                  <a:close/>
                </a:path>
                <a:path w="370840" h="586105">
                  <a:moveTo>
                    <a:pt x="271677" y="66065"/>
                  </a:moveTo>
                  <a:lnTo>
                    <a:pt x="265504" y="66065"/>
                  </a:lnTo>
                  <a:lnTo>
                    <a:pt x="259522" y="72059"/>
                  </a:lnTo>
                  <a:lnTo>
                    <a:pt x="259522" y="86829"/>
                  </a:lnTo>
                  <a:lnTo>
                    <a:pt x="265504" y="92837"/>
                  </a:lnTo>
                  <a:lnTo>
                    <a:pt x="293803" y="92837"/>
                  </a:lnTo>
                  <a:lnTo>
                    <a:pt x="271677" y="66065"/>
                  </a:lnTo>
                  <a:close/>
                </a:path>
                <a:path w="370840" h="586105">
                  <a:moveTo>
                    <a:pt x="218730" y="66065"/>
                  </a:moveTo>
                  <a:lnTo>
                    <a:pt x="166058" y="66065"/>
                  </a:lnTo>
                  <a:lnTo>
                    <a:pt x="171933" y="92837"/>
                  </a:lnTo>
                  <a:lnTo>
                    <a:pt x="218730" y="92837"/>
                  </a:lnTo>
                  <a:lnTo>
                    <a:pt x="224724" y="86829"/>
                  </a:lnTo>
                  <a:lnTo>
                    <a:pt x="224724" y="72059"/>
                  </a:lnTo>
                  <a:lnTo>
                    <a:pt x="218730" y="66065"/>
                  </a:lnTo>
                  <a:close/>
                </a:path>
                <a:path w="370840" h="586105">
                  <a:moveTo>
                    <a:pt x="297933" y="99110"/>
                  </a:moveTo>
                  <a:lnTo>
                    <a:pt x="173310" y="99110"/>
                  </a:lnTo>
                  <a:lnTo>
                    <a:pt x="174375" y="103965"/>
                  </a:lnTo>
                  <a:lnTo>
                    <a:pt x="174937" y="125869"/>
                  </a:lnTo>
                  <a:lnTo>
                    <a:pt x="314855" y="125869"/>
                  </a:lnTo>
                  <a:lnTo>
                    <a:pt x="297933" y="99110"/>
                  </a:lnTo>
                  <a:close/>
                </a:path>
                <a:path w="370840" h="586105">
                  <a:moveTo>
                    <a:pt x="318823" y="132143"/>
                  </a:moveTo>
                  <a:lnTo>
                    <a:pt x="175098" y="132143"/>
                  </a:lnTo>
                  <a:lnTo>
                    <a:pt x="175553" y="149890"/>
                  </a:lnTo>
                  <a:lnTo>
                    <a:pt x="174095" y="158902"/>
                  </a:lnTo>
                  <a:lnTo>
                    <a:pt x="331787" y="158902"/>
                  </a:lnTo>
                  <a:lnTo>
                    <a:pt x="320550" y="134874"/>
                  </a:lnTo>
                  <a:lnTo>
                    <a:pt x="318823" y="132143"/>
                  </a:lnTo>
                  <a:close/>
                </a:path>
                <a:path w="370840" h="586105">
                  <a:moveTo>
                    <a:pt x="334727" y="165188"/>
                  </a:moveTo>
                  <a:lnTo>
                    <a:pt x="173079" y="165188"/>
                  </a:lnTo>
                  <a:lnTo>
                    <a:pt x="168752" y="191947"/>
                  </a:lnTo>
                  <a:lnTo>
                    <a:pt x="345529" y="191947"/>
                  </a:lnTo>
                  <a:lnTo>
                    <a:pt x="341751" y="180207"/>
                  </a:lnTo>
                  <a:lnTo>
                    <a:pt x="334727" y="165188"/>
                  </a:lnTo>
                  <a:close/>
                </a:path>
                <a:path w="370840" h="586105">
                  <a:moveTo>
                    <a:pt x="347547" y="198221"/>
                  </a:moveTo>
                  <a:lnTo>
                    <a:pt x="166590" y="198221"/>
                  </a:lnTo>
                  <a:lnTo>
                    <a:pt x="156905" y="224980"/>
                  </a:lnTo>
                  <a:lnTo>
                    <a:pt x="356158" y="224980"/>
                  </a:lnTo>
                  <a:lnTo>
                    <a:pt x="347547" y="198221"/>
                  </a:lnTo>
                  <a:close/>
                </a:path>
                <a:path w="370840" h="586105">
                  <a:moveTo>
                    <a:pt x="357955" y="231254"/>
                  </a:moveTo>
                  <a:lnTo>
                    <a:pt x="154371" y="231254"/>
                  </a:lnTo>
                  <a:lnTo>
                    <a:pt x="136972" y="258025"/>
                  </a:lnTo>
                  <a:lnTo>
                    <a:pt x="363425" y="258025"/>
                  </a:lnTo>
                  <a:lnTo>
                    <a:pt x="357955" y="231254"/>
                  </a:lnTo>
                  <a:close/>
                </a:path>
                <a:path w="370840" h="586105">
                  <a:moveTo>
                    <a:pt x="364707" y="264299"/>
                  </a:moveTo>
                  <a:lnTo>
                    <a:pt x="132895" y="264299"/>
                  </a:lnTo>
                  <a:lnTo>
                    <a:pt x="124397" y="277374"/>
                  </a:lnTo>
                  <a:lnTo>
                    <a:pt x="108263" y="291045"/>
                  </a:lnTo>
                  <a:lnTo>
                    <a:pt x="368068" y="291045"/>
                  </a:lnTo>
                  <a:lnTo>
                    <a:pt x="365990" y="270580"/>
                  </a:lnTo>
                  <a:lnTo>
                    <a:pt x="364707" y="264299"/>
                  </a:lnTo>
                  <a:close/>
                </a:path>
                <a:path w="370840" h="586105">
                  <a:moveTo>
                    <a:pt x="368706" y="297332"/>
                  </a:moveTo>
                  <a:lnTo>
                    <a:pt x="100844" y="297332"/>
                  </a:lnTo>
                  <a:lnTo>
                    <a:pt x="85559" y="310283"/>
                  </a:lnTo>
                  <a:lnTo>
                    <a:pt x="53628" y="324091"/>
                  </a:lnTo>
                  <a:lnTo>
                    <a:pt x="370367" y="324091"/>
                  </a:lnTo>
                  <a:lnTo>
                    <a:pt x="370358" y="313597"/>
                  </a:lnTo>
                  <a:lnTo>
                    <a:pt x="368706" y="297332"/>
                  </a:lnTo>
                  <a:close/>
                </a:path>
                <a:path w="370840" h="586105">
                  <a:moveTo>
                    <a:pt x="370373" y="330377"/>
                  </a:moveTo>
                  <a:lnTo>
                    <a:pt x="25803" y="330377"/>
                  </a:lnTo>
                  <a:lnTo>
                    <a:pt x="0" y="332753"/>
                  </a:lnTo>
                  <a:lnTo>
                    <a:pt x="16462" y="357124"/>
                  </a:lnTo>
                  <a:lnTo>
                    <a:pt x="370398" y="357124"/>
                  </a:lnTo>
                  <a:lnTo>
                    <a:pt x="370373" y="330377"/>
                  </a:lnTo>
                  <a:close/>
                </a:path>
                <a:path w="370840" h="586105">
                  <a:moveTo>
                    <a:pt x="369851" y="363410"/>
                  </a:moveTo>
                  <a:lnTo>
                    <a:pt x="140803" y="363410"/>
                  </a:lnTo>
                  <a:lnTo>
                    <a:pt x="134821" y="369392"/>
                  </a:lnTo>
                  <a:lnTo>
                    <a:pt x="134821" y="384175"/>
                  </a:lnTo>
                  <a:lnTo>
                    <a:pt x="140803" y="390156"/>
                  </a:lnTo>
                  <a:lnTo>
                    <a:pt x="367160" y="390156"/>
                  </a:lnTo>
                  <a:lnTo>
                    <a:pt x="369851" y="363410"/>
                  </a:lnTo>
                  <a:close/>
                </a:path>
                <a:path w="370840" h="586105">
                  <a:moveTo>
                    <a:pt x="366527" y="396443"/>
                  </a:moveTo>
                  <a:lnTo>
                    <a:pt x="204798" y="396443"/>
                  </a:lnTo>
                  <a:lnTo>
                    <a:pt x="198791" y="402437"/>
                  </a:lnTo>
                  <a:lnTo>
                    <a:pt x="198791" y="417207"/>
                  </a:lnTo>
                  <a:lnTo>
                    <a:pt x="204798" y="423202"/>
                  </a:lnTo>
                  <a:lnTo>
                    <a:pt x="361728" y="423202"/>
                  </a:lnTo>
                  <a:lnTo>
                    <a:pt x="365844" y="403229"/>
                  </a:lnTo>
                  <a:lnTo>
                    <a:pt x="366527" y="396443"/>
                  </a:lnTo>
                  <a:close/>
                </a:path>
                <a:path w="370840" h="586105">
                  <a:moveTo>
                    <a:pt x="360435" y="429475"/>
                  </a:moveTo>
                  <a:lnTo>
                    <a:pt x="218159" y="429475"/>
                  </a:lnTo>
                  <a:lnTo>
                    <a:pt x="212177" y="435470"/>
                  </a:lnTo>
                  <a:lnTo>
                    <a:pt x="212177" y="450253"/>
                  </a:lnTo>
                  <a:lnTo>
                    <a:pt x="218159" y="456234"/>
                  </a:lnTo>
                  <a:lnTo>
                    <a:pt x="354100" y="456234"/>
                  </a:lnTo>
                  <a:lnTo>
                    <a:pt x="356422" y="448945"/>
                  </a:lnTo>
                  <a:lnTo>
                    <a:pt x="360435" y="429475"/>
                  </a:lnTo>
                  <a:close/>
                </a:path>
                <a:path w="370840" h="586105">
                  <a:moveTo>
                    <a:pt x="352102" y="462508"/>
                  </a:moveTo>
                  <a:lnTo>
                    <a:pt x="241920" y="462508"/>
                  </a:lnTo>
                  <a:lnTo>
                    <a:pt x="235926" y="468502"/>
                  </a:lnTo>
                  <a:lnTo>
                    <a:pt x="235926" y="483285"/>
                  </a:lnTo>
                  <a:lnTo>
                    <a:pt x="241920" y="489267"/>
                  </a:lnTo>
                  <a:lnTo>
                    <a:pt x="343579" y="489267"/>
                  </a:lnTo>
                  <a:lnTo>
                    <a:pt x="352102" y="462508"/>
                  </a:lnTo>
                  <a:close/>
                </a:path>
                <a:path w="370840" h="586105">
                  <a:moveTo>
                    <a:pt x="326895" y="528586"/>
                  </a:moveTo>
                  <a:lnTo>
                    <a:pt x="288377" y="528586"/>
                  </a:lnTo>
                  <a:lnTo>
                    <a:pt x="282382" y="534581"/>
                  </a:lnTo>
                  <a:lnTo>
                    <a:pt x="282382" y="549363"/>
                  </a:lnTo>
                  <a:lnTo>
                    <a:pt x="288377" y="555345"/>
                  </a:lnTo>
                  <a:lnTo>
                    <a:pt x="312978" y="555345"/>
                  </a:lnTo>
                  <a:lnTo>
                    <a:pt x="321892" y="539926"/>
                  </a:lnTo>
                  <a:lnTo>
                    <a:pt x="326895" y="528586"/>
                  </a:lnTo>
                  <a:close/>
                </a:path>
                <a:path w="370840" h="586105">
                  <a:moveTo>
                    <a:pt x="309351" y="561619"/>
                  </a:moveTo>
                  <a:lnTo>
                    <a:pt x="297915" y="561619"/>
                  </a:lnTo>
                  <a:lnTo>
                    <a:pt x="291920" y="567626"/>
                  </a:lnTo>
                  <a:lnTo>
                    <a:pt x="291920" y="582396"/>
                  </a:lnTo>
                  <a:lnTo>
                    <a:pt x="295218" y="585687"/>
                  </a:lnTo>
                  <a:lnTo>
                    <a:pt x="296243" y="584293"/>
                  </a:lnTo>
                  <a:lnTo>
                    <a:pt x="309351" y="561619"/>
                  </a:lnTo>
                  <a:close/>
                </a:path>
              </a:pathLst>
            </a:custGeom>
            <a:solidFill>
              <a:srgbClr val="42B7B2"/>
            </a:solidFill>
          </p:spPr>
          <p:txBody>
            <a:bodyPr wrap="square" lIns="0" tIns="0" rIns="0" bIns="0" rtlCol="0"/>
            <a:lstStyle/>
            <a:p>
              <a:endParaRPr/>
            </a:p>
          </p:txBody>
        </p:sp>
        <p:sp>
          <p:nvSpPr>
            <p:cNvPr id="30" name="object 150"/>
            <p:cNvSpPr/>
            <p:nvPr/>
          </p:nvSpPr>
          <p:spPr>
            <a:xfrm>
              <a:off x="631382" y="242018"/>
              <a:ext cx="259079" cy="373380"/>
            </a:xfrm>
            <a:custGeom>
              <a:avLst/>
              <a:gdLst/>
              <a:ahLst/>
              <a:cxnLst/>
              <a:rect l="l" t="t" r="r" b="b"/>
              <a:pathLst>
                <a:path w="259079" h="373380">
                  <a:moveTo>
                    <a:pt x="247730" y="0"/>
                  </a:moveTo>
                  <a:lnTo>
                    <a:pt x="120882" y="0"/>
                  </a:lnTo>
                  <a:lnTo>
                    <a:pt x="114888" y="5994"/>
                  </a:lnTo>
                  <a:lnTo>
                    <a:pt x="114888" y="20764"/>
                  </a:lnTo>
                  <a:lnTo>
                    <a:pt x="120882" y="26758"/>
                  </a:lnTo>
                  <a:lnTo>
                    <a:pt x="247730" y="26758"/>
                  </a:lnTo>
                  <a:lnTo>
                    <a:pt x="253711" y="20764"/>
                  </a:lnTo>
                  <a:lnTo>
                    <a:pt x="253711" y="5994"/>
                  </a:lnTo>
                  <a:lnTo>
                    <a:pt x="247730" y="0"/>
                  </a:lnTo>
                  <a:close/>
                </a:path>
                <a:path w="259079" h="373380">
                  <a:moveTo>
                    <a:pt x="226800" y="33032"/>
                  </a:moveTo>
                  <a:lnTo>
                    <a:pt x="112271" y="33032"/>
                  </a:lnTo>
                  <a:lnTo>
                    <a:pt x="106277" y="39027"/>
                  </a:lnTo>
                  <a:lnTo>
                    <a:pt x="106277" y="53797"/>
                  </a:lnTo>
                  <a:lnTo>
                    <a:pt x="112271" y="59791"/>
                  </a:lnTo>
                  <a:lnTo>
                    <a:pt x="226800" y="59791"/>
                  </a:lnTo>
                  <a:lnTo>
                    <a:pt x="232794" y="53797"/>
                  </a:lnTo>
                  <a:lnTo>
                    <a:pt x="232794" y="39027"/>
                  </a:lnTo>
                  <a:lnTo>
                    <a:pt x="226800" y="33032"/>
                  </a:lnTo>
                  <a:close/>
                </a:path>
                <a:path w="259079" h="373380">
                  <a:moveTo>
                    <a:pt x="90440" y="33032"/>
                  </a:moveTo>
                  <a:lnTo>
                    <a:pt x="43869" y="33032"/>
                  </a:lnTo>
                  <a:lnTo>
                    <a:pt x="37888" y="39027"/>
                  </a:lnTo>
                  <a:lnTo>
                    <a:pt x="37888" y="53797"/>
                  </a:lnTo>
                  <a:lnTo>
                    <a:pt x="43869" y="59791"/>
                  </a:lnTo>
                  <a:lnTo>
                    <a:pt x="90440" y="59791"/>
                  </a:lnTo>
                  <a:lnTo>
                    <a:pt x="96422" y="53797"/>
                  </a:lnTo>
                  <a:lnTo>
                    <a:pt x="96422" y="39027"/>
                  </a:lnTo>
                  <a:lnTo>
                    <a:pt x="90440" y="33032"/>
                  </a:lnTo>
                  <a:close/>
                </a:path>
                <a:path w="259079" h="373380">
                  <a:moveTo>
                    <a:pt x="259062" y="66065"/>
                  </a:moveTo>
                  <a:lnTo>
                    <a:pt x="14748" y="66065"/>
                  </a:lnTo>
                  <a:lnTo>
                    <a:pt x="8754" y="72059"/>
                  </a:lnTo>
                  <a:lnTo>
                    <a:pt x="8754" y="86829"/>
                  </a:lnTo>
                  <a:lnTo>
                    <a:pt x="14748" y="92837"/>
                  </a:lnTo>
                  <a:lnTo>
                    <a:pt x="221697" y="92837"/>
                  </a:lnTo>
                  <a:lnTo>
                    <a:pt x="259062" y="66065"/>
                  </a:lnTo>
                  <a:close/>
                </a:path>
                <a:path w="259079" h="373380">
                  <a:moveTo>
                    <a:pt x="215351" y="99110"/>
                  </a:moveTo>
                  <a:lnTo>
                    <a:pt x="3602" y="99110"/>
                  </a:lnTo>
                  <a:lnTo>
                    <a:pt x="1028" y="125869"/>
                  </a:lnTo>
                  <a:lnTo>
                    <a:pt x="190755" y="125869"/>
                  </a:lnTo>
                  <a:lnTo>
                    <a:pt x="215351" y="99110"/>
                  </a:lnTo>
                  <a:close/>
                </a:path>
                <a:path w="259079" h="373380">
                  <a:moveTo>
                    <a:pt x="185348" y="132143"/>
                  </a:moveTo>
                  <a:lnTo>
                    <a:pt x="425" y="132143"/>
                  </a:lnTo>
                  <a:lnTo>
                    <a:pt x="0" y="136565"/>
                  </a:lnTo>
                  <a:lnTo>
                    <a:pt x="279" y="158902"/>
                  </a:lnTo>
                  <a:lnTo>
                    <a:pt x="169300" y="158902"/>
                  </a:lnTo>
                  <a:lnTo>
                    <a:pt x="185348" y="132143"/>
                  </a:lnTo>
                  <a:close/>
                </a:path>
                <a:path w="259079" h="373380">
                  <a:moveTo>
                    <a:pt x="165530" y="165188"/>
                  </a:moveTo>
                  <a:lnTo>
                    <a:pt x="358" y="165188"/>
                  </a:lnTo>
                  <a:lnTo>
                    <a:pt x="578" y="182730"/>
                  </a:lnTo>
                  <a:lnTo>
                    <a:pt x="1693" y="191947"/>
                  </a:lnTo>
                  <a:lnTo>
                    <a:pt x="153542" y="191947"/>
                  </a:lnTo>
                  <a:lnTo>
                    <a:pt x="159291" y="175592"/>
                  </a:lnTo>
                  <a:lnTo>
                    <a:pt x="165530" y="165188"/>
                  </a:lnTo>
                  <a:close/>
                </a:path>
                <a:path w="259079" h="373380">
                  <a:moveTo>
                    <a:pt x="151336" y="198221"/>
                  </a:moveTo>
                  <a:lnTo>
                    <a:pt x="2451" y="198221"/>
                  </a:lnTo>
                  <a:lnTo>
                    <a:pt x="5687" y="224980"/>
                  </a:lnTo>
                  <a:lnTo>
                    <a:pt x="141930" y="224980"/>
                  </a:lnTo>
                  <a:lnTo>
                    <a:pt x="151336" y="198221"/>
                  </a:lnTo>
                  <a:close/>
                </a:path>
                <a:path w="259079" h="373380">
                  <a:moveTo>
                    <a:pt x="140507" y="231254"/>
                  </a:moveTo>
                  <a:lnTo>
                    <a:pt x="6875" y="231254"/>
                  </a:lnTo>
                  <a:lnTo>
                    <a:pt x="13234" y="258025"/>
                  </a:lnTo>
                  <a:lnTo>
                    <a:pt x="135940" y="258025"/>
                  </a:lnTo>
                  <a:lnTo>
                    <a:pt x="140507" y="231254"/>
                  </a:lnTo>
                  <a:close/>
                </a:path>
                <a:path w="259079" h="373380">
                  <a:moveTo>
                    <a:pt x="134869" y="264299"/>
                  </a:moveTo>
                  <a:lnTo>
                    <a:pt x="14725" y="264299"/>
                  </a:lnTo>
                  <a:lnTo>
                    <a:pt x="17587" y="276348"/>
                  </a:lnTo>
                  <a:lnTo>
                    <a:pt x="23032" y="291045"/>
                  </a:lnTo>
                  <a:lnTo>
                    <a:pt x="133851" y="291045"/>
                  </a:lnTo>
                  <a:lnTo>
                    <a:pt x="134478" y="266594"/>
                  </a:lnTo>
                  <a:lnTo>
                    <a:pt x="134869" y="264299"/>
                  </a:lnTo>
                  <a:close/>
                </a:path>
                <a:path w="259079" h="373380">
                  <a:moveTo>
                    <a:pt x="133690" y="297332"/>
                  </a:moveTo>
                  <a:lnTo>
                    <a:pt x="25361" y="297332"/>
                  </a:lnTo>
                  <a:lnTo>
                    <a:pt x="34637" y="322367"/>
                  </a:lnTo>
                  <a:lnTo>
                    <a:pt x="35528" y="324091"/>
                  </a:lnTo>
                  <a:lnTo>
                    <a:pt x="135285" y="324091"/>
                  </a:lnTo>
                  <a:lnTo>
                    <a:pt x="133407" y="308393"/>
                  </a:lnTo>
                  <a:lnTo>
                    <a:pt x="133690" y="297332"/>
                  </a:lnTo>
                  <a:close/>
                </a:path>
                <a:path w="259079" h="373380">
                  <a:moveTo>
                    <a:pt x="136038" y="330377"/>
                  </a:moveTo>
                  <a:lnTo>
                    <a:pt x="38778" y="330377"/>
                  </a:lnTo>
                  <a:lnTo>
                    <a:pt x="52603" y="357124"/>
                  </a:lnTo>
                  <a:lnTo>
                    <a:pt x="140114" y="357124"/>
                  </a:lnTo>
                  <a:lnTo>
                    <a:pt x="138559" y="351449"/>
                  </a:lnTo>
                  <a:lnTo>
                    <a:pt x="136038" y="330377"/>
                  </a:lnTo>
                  <a:close/>
                </a:path>
                <a:path w="259079" h="373380">
                  <a:moveTo>
                    <a:pt x="56252" y="363410"/>
                  </a:moveTo>
                  <a:lnTo>
                    <a:pt x="55852" y="363410"/>
                  </a:lnTo>
                  <a:lnTo>
                    <a:pt x="56800" y="365244"/>
                  </a:lnTo>
                  <a:lnTo>
                    <a:pt x="62246" y="373201"/>
                  </a:lnTo>
                  <a:lnTo>
                    <a:pt x="62246" y="369392"/>
                  </a:lnTo>
                  <a:lnTo>
                    <a:pt x="56252" y="363410"/>
                  </a:lnTo>
                  <a:close/>
                </a:path>
              </a:pathLst>
            </a:custGeom>
            <a:solidFill>
              <a:srgbClr val="EDA64E"/>
            </a:solidFill>
          </p:spPr>
          <p:txBody>
            <a:bodyPr wrap="square" lIns="0" tIns="0" rIns="0" bIns="0" rtlCol="0"/>
            <a:lstStyle/>
            <a:p>
              <a:endParaRPr/>
            </a:p>
          </p:txBody>
        </p:sp>
        <p:sp>
          <p:nvSpPr>
            <p:cNvPr id="31" name="object 151"/>
            <p:cNvSpPr/>
            <p:nvPr/>
          </p:nvSpPr>
          <p:spPr>
            <a:xfrm>
              <a:off x="641966" y="308083"/>
              <a:ext cx="319405" cy="423545"/>
            </a:xfrm>
            <a:custGeom>
              <a:avLst/>
              <a:gdLst/>
              <a:ahLst/>
              <a:cxnLst/>
              <a:rect l="l" t="t" r="r" b="b"/>
              <a:pathLst>
                <a:path w="319404" h="423544">
                  <a:moveTo>
                    <a:pt x="257859" y="0"/>
                  </a:moveTo>
                  <a:lnTo>
                    <a:pt x="233716" y="0"/>
                  </a:lnTo>
                  <a:lnTo>
                    <a:pt x="212249" y="10927"/>
                  </a:lnTo>
                  <a:lnTo>
                    <a:pt x="188468" y="26771"/>
                  </a:lnTo>
                  <a:lnTo>
                    <a:pt x="257859" y="26771"/>
                  </a:lnTo>
                  <a:lnTo>
                    <a:pt x="263854" y="20764"/>
                  </a:lnTo>
                  <a:lnTo>
                    <a:pt x="263854" y="5994"/>
                  </a:lnTo>
                  <a:lnTo>
                    <a:pt x="257859" y="0"/>
                  </a:lnTo>
                  <a:close/>
                </a:path>
                <a:path w="319404" h="423544">
                  <a:moveTo>
                    <a:pt x="261497" y="33045"/>
                  </a:moveTo>
                  <a:lnTo>
                    <a:pt x="179052" y="33045"/>
                  </a:lnTo>
                  <a:lnTo>
                    <a:pt x="172125" y="37660"/>
                  </a:lnTo>
                  <a:lnTo>
                    <a:pt x="145982" y="59804"/>
                  </a:lnTo>
                  <a:lnTo>
                    <a:pt x="251036" y="59804"/>
                  </a:lnTo>
                  <a:lnTo>
                    <a:pt x="256362" y="43157"/>
                  </a:lnTo>
                  <a:lnTo>
                    <a:pt x="261497" y="33045"/>
                  </a:lnTo>
                  <a:close/>
                </a:path>
                <a:path w="319404" h="423544">
                  <a:moveTo>
                    <a:pt x="249029" y="66078"/>
                  </a:moveTo>
                  <a:lnTo>
                    <a:pt x="138575" y="66078"/>
                  </a:lnTo>
                  <a:lnTo>
                    <a:pt x="134882" y="69205"/>
                  </a:lnTo>
                  <a:lnTo>
                    <a:pt x="112676" y="92837"/>
                  </a:lnTo>
                  <a:lnTo>
                    <a:pt x="242297" y="92837"/>
                  </a:lnTo>
                  <a:lnTo>
                    <a:pt x="244038" y="81680"/>
                  </a:lnTo>
                  <a:lnTo>
                    <a:pt x="249029" y="66078"/>
                  </a:lnTo>
                  <a:close/>
                </a:path>
                <a:path w="319404" h="423544">
                  <a:moveTo>
                    <a:pt x="241316" y="99123"/>
                  </a:moveTo>
                  <a:lnTo>
                    <a:pt x="106769" y="99123"/>
                  </a:lnTo>
                  <a:lnTo>
                    <a:pt x="100960" y="105304"/>
                  </a:lnTo>
                  <a:lnTo>
                    <a:pt x="85596" y="125882"/>
                  </a:lnTo>
                  <a:lnTo>
                    <a:pt x="237630" y="125882"/>
                  </a:lnTo>
                  <a:lnTo>
                    <a:pt x="237672" y="122483"/>
                  </a:lnTo>
                  <a:lnTo>
                    <a:pt x="241316" y="99123"/>
                  </a:lnTo>
                  <a:close/>
                </a:path>
                <a:path w="319404" h="423544">
                  <a:moveTo>
                    <a:pt x="237552" y="132156"/>
                  </a:moveTo>
                  <a:lnTo>
                    <a:pt x="80911" y="132156"/>
                  </a:lnTo>
                  <a:lnTo>
                    <a:pt x="70796" y="145703"/>
                  </a:lnTo>
                  <a:lnTo>
                    <a:pt x="63076" y="158915"/>
                  </a:lnTo>
                  <a:lnTo>
                    <a:pt x="237221" y="158915"/>
                  </a:lnTo>
                  <a:lnTo>
                    <a:pt x="237552" y="132156"/>
                  </a:lnTo>
                  <a:close/>
                </a:path>
                <a:path w="319404" h="423544">
                  <a:moveTo>
                    <a:pt x="237143" y="165188"/>
                  </a:moveTo>
                  <a:lnTo>
                    <a:pt x="59411" y="165188"/>
                  </a:lnTo>
                  <a:lnTo>
                    <a:pt x="44828" y="190145"/>
                  </a:lnTo>
                  <a:lnTo>
                    <a:pt x="44026" y="191960"/>
                  </a:lnTo>
                  <a:lnTo>
                    <a:pt x="240146" y="191960"/>
                  </a:lnTo>
                  <a:lnTo>
                    <a:pt x="237138" y="165576"/>
                  </a:lnTo>
                  <a:lnTo>
                    <a:pt x="237143" y="165188"/>
                  </a:lnTo>
                  <a:close/>
                </a:path>
                <a:path w="319404" h="423544">
                  <a:moveTo>
                    <a:pt x="240861" y="198234"/>
                  </a:moveTo>
                  <a:lnTo>
                    <a:pt x="41251" y="198234"/>
                  </a:lnTo>
                  <a:lnTo>
                    <a:pt x="29420" y="224980"/>
                  </a:lnTo>
                  <a:lnTo>
                    <a:pt x="245472" y="224980"/>
                  </a:lnTo>
                  <a:lnTo>
                    <a:pt x="242312" y="210968"/>
                  </a:lnTo>
                  <a:lnTo>
                    <a:pt x="240861" y="198234"/>
                  </a:lnTo>
                  <a:close/>
                </a:path>
                <a:path w="319404" h="423544">
                  <a:moveTo>
                    <a:pt x="246890" y="231267"/>
                  </a:moveTo>
                  <a:lnTo>
                    <a:pt x="26640" y="231267"/>
                  </a:lnTo>
                  <a:lnTo>
                    <a:pt x="23496" y="238375"/>
                  </a:lnTo>
                  <a:lnTo>
                    <a:pt x="17323" y="258025"/>
                  </a:lnTo>
                  <a:lnTo>
                    <a:pt x="252924" y="258025"/>
                  </a:lnTo>
                  <a:lnTo>
                    <a:pt x="246890" y="231267"/>
                  </a:lnTo>
                  <a:close/>
                </a:path>
                <a:path w="319404" h="423544">
                  <a:moveTo>
                    <a:pt x="254898" y="264312"/>
                  </a:moveTo>
                  <a:lnTo>
                    <a:pt x="15348" y="264312"/>
                  </a:lnTo>
                  <a:lnTo>
                    <a:pt x="7237" y="290136"/>
                  </a:lnTo>
                  <a:lnTo>
                    <a:pt x="7040" y="291058"/>
                  </a:lnTo>
                  <a:lnTo>
                    <a:pt x="263568" y="291058"/>
                  </a:lnTo>
                  <a:lnTo>
                    <a:pt x="254898" y="264312"/>
                  </a:lnTo>
                  <a:close/>
                </a:path>
                <a:path w="319404" h="423544">
                  <a:moveTo>
                    <a:pt x="265606" y="297345"/>
                  </a:moveTo>
                  <a:lnTo>
                    <a:pt x="179932" y="297345"/>
                  </a:lnTo>
                  <a:lnTo>
                    <a:pt x="173950" y="303326"/>
                  </a:lnTo>
                  <a:lnTo>
                    <a:pt x="173950" y="318109"/>
                  </a:lnTo>
                  <a:lnTo>
                    <a:pt x="179932" y="324091"/>
                  </a:lnTo>
                  <a:lnTo>
                    <a:pt x="275623" y="324091"/>
                  </a:lnTo>
                  <a:lnTo>
                    <a:pt x="269281" y="308683"/>
                  </a:lnTo>
                  <a:lnTo>
                    <a:pt x="265606" y="297345"/>
                  </a:lnTo>
                  <a:close/>
                </a:path>
                <a:path w="319404" h="423544">
                  <a:moveTo>
                    <a:pt x="45668" y="297345"/>
                  </a:moveTo>
                  <a:lnTo>
                    <a:pt x="5700" y="297345"/>
                  </a:lnTo>
                  <a:lnTo>
                    <a:pt x="0" y="324091"/>
                  </a:lnTo>
                  <a:lnTo>
                    <a:pt x="45668" y="324091"/>
                  </a:lnTo>
                  <a:lnTo>
                    <a:pt x="51662" y="318109"/>
                  </a:lnTo>
                  <a:lnTo>
                    <a:pt x="51662" y="303326"/>
                  </a:lnTo>
                  <a:lnTo>
                    <a:pt x="45668" y="297345"/>
                  </a:lnTo>
                  <a:close/>
                </a:path>
                <a:path w="319404" h="423544">
                  <a:moveTo>
                    <a:pt x="278210" y="330377"/>
                  </a:moveTo>
                  <a:lnTo>
                    <a:pt x="243927" y="330377"/>
                  </a:lnTo>
                  <a:lnTo>
                    <a:pt x="237920" y="336372"/>
                  </a:lnTo>
                  <a:lnTo>
                    <a:pt x="237920" y="351142"/>
                  </a:lnTo>
                  <a:lnTo>
                    <a:pt x="243927" y="357136"/>
                  </a:lnTo>
                  <a:lnTo>
                    <a:pt x="289224" y="357136"/>
                  </a:lnTo>
                  <a:lnTo>
                    <a:pt x="278210" y="330377"/>
                  </a:lnTo>
                  <a:close/>
                </a:path>
                <a:path w="319404" h="423544">
                  <a:moveTo>
                    <a:pt x="291991" y="363410"/>
                  </a:moveTo>
                  <a:lnTo>
                    <a:pt x="257288" y="363410"/>
                  </a:lnTo>
                  <a:lnTo>
                    <a:pt x="251306" y="369404"/>
                  </a:lnTo>
                  <a:lnTo>
                    <a:pt x="251306" y="384187"/>
                  </a:lnTo>
                  <a:lnTo>
                    <a:pt x="257288" y="390169"/>
                  </a:lnTo>
                  <a:lnTo>
                    <a:pt x="305083" y="390169"/>
                  </a:lnTo>
                  <a:lnTo>
                    <a:pt x="291991" y="363410"/>
                  </a:lnTo>
                  <a:close/>
                </a:path>
                <a:path w="319404" h="423544">
                  <a:moveTo>
                    <a:pt x="308152" y="396443"/>
                  </a:moveTo>
                  <a:lnTo>
                    <a:pt x="281049" y="396443"/>
                  </a:lnTo>
                  <a:lnTo>
                    <a:pt x="275055" y="402437"/>
                  </a:lnTo>
                  <a:lnTo>
                    <a:pt x="275055" y="417220"/>
                  </a:lnTo>
                  <a:lnTo>
                    <a:pt x="281049" y="423202"/>
                  </a:lnTo>
                  <a:lnTo>
                    <a:pt x="319310" y="423202"/>
                  </a:lnTo>
                  <a:lnTo>
                    <a:pt x="317574" y="415701"/>
                  </a:lnTo>
                  <a:lnTo>
                    <a:pt x="308152" y="396443"/>
                  </a:lnTo>
                  <a:close/>
                </a:path>
              </a:pathLst>
            </a:custGeom>
            <a:solidFill>
              <a:srgbClr val="8ED4DD"/>
            </a:solidFill>
          </p:spPr>
          <p:txBody>
            <a:bodyPr wrap="square" lIns="0" tIns="0" rIns="0" bIns="0" rtlCol="0"/>
            <a:lstStyle/>
            <a:p>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1844824"/>
            <a:ext cx="7772400" cy="34790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3" name="Group 22"/>
          <p:cNvGrpSpPr/>
          <p:nvPr userDrawn="1"/>
        </p:nvGrpSpPr>
        <p:grpSpPr>
          <a:xfrm>
            <a:off x="395536" y="404664"/>
            <a:ext cx="1150611" cy="1183120"/>
            <a:chOff x="251520" y="212439"/>
            <a:chExt cx="1150611" cy="1183120"/>
          </a:xfrm>
        </p:grpSpPr>
        <p:sp>
          <p:nvSpPr>
            <p:cNvPr id="24" name="object 139"/>
            <p:cNvSpPr/>
            <p:nvPr/>
          </p:nvSpPr>
          <p:spPr>
            <a:xfrm>
              <a:off x="251520" y="1048084"/>
              <a:ext cx="68580" cy="106045"/>
            </a:xfrm>
            <a:custGeom>
              <a:avLst/>
              <a:gdLst/>
              <a:ahLst/>
              <a:cxnLst/>
              <a:rect l="l" t="t" r="r" b="b"/>
              <a:pathLst>
                <a:path w="68579" h="106044">
                  <a:moveTo>
                    <a:pt x="2679" y="88239"/>
                  </a:moveTo>
                  <a:lnTo>
                    <a:pt x="34429" y="105536"/>
                  </a:lnTo>
                  <a:lnTo>
                    <a:pt x="41911" y="105039"/>
                  </a:lnTo>
                  <a:lnTo>
                    <a:pt x="64522" y="90919"/>
                  </a:lnTo>
                  <a:lnTo>
                    <a:pt x="33388" y="90919"/>
                  </a:lnTo>
                  <a:lnTo>
                    <a:pt x="27497" y="90752"/>
                  </a:lnTo>
                  <a:lnTo>
                    <a:pt x="20415" y="90250"/>
                  </a:lnTo>
                  <a:lnTo>
                    <a:pt x="12142" y="89413"/>
                  </a:lnTo>
                  <a:lnTo>
                    <a:pt x="2679" y="88239"/>
                  </a:lnTo>
                  <a:close/>
                </a:path>
                <a:path w="68579" h="106044">
                  <a:moveTo>
                    <a:pt x="33985" y="0"/>
                  </a:moveTo>
                  <a:lnTo>
                    <a:pt x="0" y="18770"/>
                  </a:lnTo>
                  <a:lnTo>
                    <a:pt x="0" y="37261"/>
                  </a:lnTo>
                  <a:lnTo>
                    <a:pt x="2374" y="44018"/>
                  </a:lnTo>
                  <a:lnTo>
                    <a:pt x="11912" y="52565"/>
                  </a:lnTo>
                  <a:lnTo>
                    <a:pt x="19177" y="55918"/>
                  </a:lnTo>
                  <a:lnTo>
                    <a:pt x="38646" y="60794"/>
                  </a:lnTo>
                  <a:lnTo>
                    <a:pt x="44907" y="63030"/>
                  </a:lnTo>
                  <a:lnTo>
                    <a:pt x="50469" y="67094"/>
                  </a:lnTo>
                  <a:lnTo>
                    <a:pt x="51866" y="70256"/>
                  </a:lnTo>
                  <a:lnTo>
                    <a:pt x="51866" y="85458"/>
                  </a:lnTo>
                  <a:lnTo>
                    <a:pt x="45707" y="90919"/>
                  </a:lnTo>
                  <a:lnTo>
                    <a:pt x="64522" y="90919"/>
                  </a:lnTo>
                  <a:lnTo>
                    <a:pt x="66273" y="87550"/>
                  </a:lnTo>
                  <a:lnTo>
                    <a:pt x="67993" y="81023"/>
                  </a:lnTo>
                  <a:lnTo>
                    <a:pt x="68567" y="73482"/>
                  </a:lnTo>
                  <a:lnTo>
                    <a:pt x="68567" y="65036"/>
                  </a:lnTo>
                  <a:lnTo>
                    <a:pt x="66471" y="58851"/>
                  </a:lnTo>
                  <a:lnTo>
                    <a:pt x="58127" y="51003"/>
                  </a:lnTo>
                  <a:lnTo>
                    <a:pt x="50952" y="47624"/>
                  </a:lnTo>
                  <a:lnTo>
                    <a:pt x="30581" y="41960"/>
                  </a:lnTo>
                  <a:lnTo>
                    <a:pt x="23990" y="39573"/>
                  </a:lnTo>
                  <a:lnTo>
                    <a:pt x="18034" y="35699"/>
                  </a:lnTo>
                  <a:lnTo>
                    <a:pt x="16535" y="32448"/>
                  </a:lnTo>
                  <a:lnTo>
                    <a:pt x="16535" y="19024"/>
                  </a:lnTo>
                  <a:lnTo>
                    <a:pt x="22847" y="14604"/>
                  </a:lnTo>
                  <a:lnTo>
                    <a:pt x="65223" y="14604"/>
                  </a:lnTo>
                  <a:lnTo>
                    <a:pt x="66319" y="3568"/>
                  </a:lnTo>
                  <a:lnTo>
                    <a:pt x="61112" y="2679"/>
                  </a:lnTo>
                  <a:lnTo>
                    <a:pt x="53544" y="1505"/>
                  </a:lnTo>
                  <a:lnTo>
                    <a:pt x="46501" y="668"/>
                  </a:lnTo>
                  <a:lnTo>
                    <a:pt x="39981" y="166"/>
                  </a:lnTo>
                  <a:lnTo>
                    <a:pt x="33985" y="0"/>
                  </a:lnTo>
                  <a:close/>
                </a:path>
                <a:path w="68579" h="106044">
                  <a:moveTo>
                    <a:pt x="65223" y="14604"/>
                  </a:moveTo>
                  <a:lnTo>
                    <a:pt x="35471" y="14604"/>
                  </a:lnTo>
                  <a:lnTo>
                    <a:pt x="40557" y="14754"/>
                  </a:lnTo>
                  <a:lnTo>
                    <a:pt x="47170" y="15203"/>
                  </a:lnTo>
                  <a:lnTo>
                    <a:pt x="55312" y="15949"/>
                  </a:lnTo>
                  <a:lnTo>
                    <a:pt x="64985" y="16992"/>
                  </a:lnTo>
                  <a:lnTo>
                    <a:pt x="65223" y="14604"/>
                  </a:lnTo>
                  <a:close/>
                </a:path>
              </a:pathLst>
            </a:custGeom>
            <a:solidFill>
              <a:srgbClr val="42B7B2"/>
            </a:solidFill>
          </p:spPr>
          <p:txBody>
            <a:bodyPr wrap="square" lIns="0" tIns="0" rIns="0" bIns="0" rtlCol="0"/>
            <a:lstStyle/>
            <a:p>
              <a:endParaRPr/>
            </a:p>
          </p:txBody>
        </p:sp>
        <p:sp>
          <p:nvSpPr>
            <p:cNvPr id="25" name="object 140"/>
            <p:cNvSpPr/>
            <p:nvPr/>
          </p:nvSpPr>
          <p:spPr>
            <a:xfrm>
              <a:off x="333042" y="1046440"/>
              <a:ext cx="62865" cy="106045"/>
            </a:xfrm>
            <a:custGeom>
              <a:avLst/>
              <a:gdLst/>
              <a:ahLst/>
              <a:cxnLst/>
              <a:rect l="l" t="t" r="r" b="b"/>
              <a:pathLst>
                <a:path w="62865" h="106044">
                  <a:moveTo>
                    <a:pt x="16255" y="0"/>
                  </a:moveTo>
                  <a:lnTo>
                    <a:pt x="0" y="0"/>
                  </a:lnTo>
                  <a:lnTo>
                    <a:pt x="0" y="105536"/>
                  </a:lnTo>
                  <a:lnTo>
                    <a:pt x="16255" y="105536"/>
                  </a:lnTo>
                  <a:lnTo>
                    <a:pt x="16255" y="75133"/>
                  </a:lnTo>
                  <a:lnTo>
                    <a:pt x="25946" y="74079"/>
                  </a:lnTo>
                  <a:lnTo>
                    <a:pt x="44492" y="74079"/>
                  </a:lnTo>
                  <a:lnTo>
                    <a:pt x="39814" y="65887"/>
                  </a:lnTo>
                  <a:lnTo>
                    <a:pt x="42838" y="60972"/>
                  </a:lnTo>
                  <a:lnTo>
                    <a:pt x="16255" y="60972"/>
                  </a:lnTo>
                  <a:lnTo>
                    <a:pt x="16255" y="0"/>
                  </a:lnTo>
                  <a:close/>
                </a:path>
                <a:path w="62865" h="106044">
                  <a:moveTo>
                    <a:pt x="44492" y="74079"/>
                  </a:moveTo>
                  <a:lnTo>
                    <a:pt x="25946" y="74079"/>
                  </a:lnTo>
                  <a:lnTo>
                    <a:pt x="44132" y="105536"/>
                  </a:lnTo>
                  <a:lnTo>
                    <a:pt x="62458" y="105536"/>
                  </a:lnTo>
                  <a:lnTo>
                    <a:pt x="44492" y="74079"/>
                  </a:lnTo>
                  <a:close/>
                </a:path>
                <a:path w="62865" h="106044">
                  <a:moveTo>
                    <a:pt x="61277" y="31000"/>
                  </a:moveTo>
                  <a:lnTo>
                    <a:pt x="43091" y="31000"/>
                  </a:lnTo>
                  <a:lnTo>
                    <a:pt x="25501" y="60070"/>
                  </a:lnTo>
                  <a:lnTo>
                    <a:pt x="16255" y="60972"/>
                  </a:lnTo>
                  <a:lnTo>
                    <a:pt x="42838" y="60972"/>
                  </a:lnTo>
                  <a:lnTo>
                    <a:pt x="61277" y="31000"/>
                  </a:lnTo>
                  <a:close/>
                </a:path>
              </a:pathLst>
            </a:custGeom>
            <a:solidFill>
              <a:srgbClr val="42B7B2"/>
            </a:solidFill>
          </p:spPr>
          <p:txBody>
            <a:bodyPr wrap="square" lIns="0" tIns="0" rIns="0" bIns="0" rtlCol="0"/>
            <a:lstStyle/>
            <a:p>
              <a:endParaRPr/>
            </a:p>
          </p:txBody>
        </p:sp>
        <p:sp>
          <p:nvSpPr>
            <p:cNvPr id="26" name="object 141"/>
            <p:cNvSpPr/>
            <p:nvPr/>
          </p:nvSpPr>
          <p:spPr>
            <a:xfrm>
              <a:off x="404450" y="1047630"/>
              <a:ext cx="16510" cy="17145"/>
            </a:xfrm>
            <a:custGeom>
              <a:avLst/>
              <a:gdLst/>
              <a:ahLst/>
              <a:cxnLst/>
              <a:rect l="l" t="t" r="r" b="b"/>
              <a:pathLst>
                <a:path w="16509" h="17144">
                  <a:moveTo>
                    <a:pt x="16255" y="0"/>
                  </a:moveTo>
                  <a:lnTo>
                    <a:pt x="0" y="0"/>
                  </a:lnTo>
                  <a:lnTo>
                    <a:pt x="0" y="17145"/>
                  </a:lnTo>
                  <a:lnTo>
                    <a:pt x="16255" y="17145"/>
                  </a:lnTo>
                  <a:lnTo>
                    <a:pt x="16255" y="0"/>
                  </a:lnTo>
                  <a:close/>
                </a:path>
              </a:pathLst>
            </a:custGeom>
            <a:solidFill>
              <a:srgbClr val="42B7B2"/>
            </a:solidFill>
          </p:spPr>
          <p:txBody>
            <a:bodyPr wrap="square" lIns="0" tIns="0" rIns="0" bIns="0" rtlCol="0"/>
            <a:lstStyle/>
            <a:p>
              <a:endParaRPr/>
            </a:p>
          </p:txBody>
        </p:sp>
        <p:sp>
          <p:nvSpPr>
            <p:cNvPr id="27" name="object 142"/>
            <p:cNvSpPr/>
            <p:nvPr/>
          </p:nvSpPr>
          <p:spPr>
            <a:xfrm>
              <a:off x="404450" y="1077449"/>
              <a:ext cx="16510" cy="74930"/>
            </a:xfrm>
            <a:custGeom>
              <a:avLst/>
              <a:gdLst/>
              <a:ahLst/>
              <a:cxnLst/>
              <a:rect l="l" t="t" r="r" b="b"/>
              <a:pathLst>
                <a:path w="16509" h="74930">
                  <a:moveTo>
                    <a:pt x="16255" y="0"/>
                  </a:moveTo>
                  <a:lnTo>
                    <a:pt x="0" y="0"/>
                  </a:lnTo>
                  <a:lnTo>
                    <a:pt x="0" y="74536"/>
                  </a:lnTo>
                  <a:lnTo>
                    <a:pt x="16255" y="74536"/>
                  </a:lnTo>
                  <a:lnTo>
                    <a:pt x="16255" y="0"/>
                  </a:lnTo>
                  <a:close/>
                </a:path>
              </a:pathLst>
            </a:custGeom>
            <a:solidFill>
              <a:srgbClr val="42B7B2"/>
            </a:solidFill>
          </p:spPr>
          <p:txBody>
            <a:bodyPr wrap="square" lIns="0" tIns="0" rIns="0" bIns="0" rtlCol="0"/>
            <a:lstStyle/>
            <a:p>
              <a:endParaRPr/>
            </a:p>
          </p:txBody>
        </p:sp>
        <p:sp>
          <p:nvSpPr>
            <p:cNvPr id="28" name="object 143"/>
            <p:cNvSpPr/>
            <p:nvPr/>
          </p:nvSpPr>
          <p:spPr>
            <a:xfrm>
              <a:off x="438283" y="892842"/>
              <a:ext cx="963848" cy="415565"/>
            </a:xfrm>
            <a:prstGeom prst="rect">
              <a:avLst/>
            </a:prstGeom>
            <a:blipFill>
              <a:blip r:embed="rId2" cstate="print"/>
              <a:stretch>
                <a:fillRect/>
              </a:stretch>
            </a:blipFill>
          </p:spPr>
          <p:txBody>
            <a:bodyPr wrap="square" lIns="0" tIns="0" rIns="0" bIns="0" rtlCol="0"/>
            <a:lstStyle/>
            <a:p>
              <a:endParaRPr/>
            </a:p>
          </p:txBody>
        </p:sp>
        <p:sp>
          <p:nvSpPr>
            <p:cNvPr id="29" name="object 145"/>
            <p:cNvSpPr/>
            <p:nvPr/>
          </p:nvSpPr>
          <p:spPr>
            <a:xfrm>
              <a:off x="715673" y="1395559"/>
              <a:ext cx="217804" cy="0"/>
            </a:xfrm>
            <a:custGeom>
              <a:avLst/>
              <a:gdLst/>
              <a:ahLst/>
              <a:cxnLst/>
              <a:rect l="l" t="t" r="r" b="b"/>
              <a:pathLst>
                <a:path w="217804">
                  <a:moveTo>
                    <a:pt x="0" y="0"/>
                  </a:moveTo>
                  <a:lnTo>
                    <a:pt x="217436" y="0"/>
                  </a:lnTo>
                </a:path>
              </a:pathLst>
            </a:custGeom>
            <a:ln w="27470">
              <a:solidFill>
                <a:srgbClr val="EDA64E"/>
              </a:solidFill>
            </a:ln>
          </p:spPr>
          <p:txBody>
            <a:bodyPr wrap="square" lIns="0" tIns="0" rIns="0" bIns="0" rtlCol="0"/>
            <a:lstStyle/>
            <a:p>
              <a:endParaRPr/>
            </a:p>
          </p:txBody>
        </p:sp>
        <p:sp>
          <p:nvSpPr>
            <p:cNvPr id="30" name="object 146"/>
            <p:cNvSpPr/>
            <p:nvPr/>
          </p:nvSpPr>
          <p:spPr>
            <a:xfrm>
              <a:off x="513593" y="308433"/>
              <a:ext cx="170815" cy="356870"/>
            </a:xfrm>
            <a:custGeom>
              <a:avLst/>
              <a:gdLst/>
              <a:ahLst/>
              <a:cxnLst/>
              <a:rect l="l" t="t" r="r" b="b"/>
              <a:pathLst>
                <a:path w="170815" h="356869">
                  <a:moveTo>
                    <a:pt x="132187" y="0"/>
                  </a:moveTo>
                  <a:lnTo>
                    <a:pt x="126543" y="5643"/>
                  </a:lnTo>
                  <a:lnTo>
                    <a:pt x="126543" y="20413"/>
                  </a:lnTo>
                  <a:lnTo>
                    <a:pt x="132538" y="26421"/>
                  </a:lnTo>
                  <a:lnTo>
                    <a:pt x="143432" y="26421"/>
                  </a:lnTo>
                  <a:lnTo>
                    <a:pt x="134287" y="3719"/>
                  </a:lnTo>
                  <a:lnTo>
                    <a:pt x="132187" y="0"/>
                  </a:lnTo>
                  <a:close/>
                </a:path>
                <a:path w="170815" h="356869">
                  <a:moveTo>
                    <a:pt x="145960" y="32694"/>
                  </a:moveTo>
                  <a:lnTo>
                    <a:pt x="102020" y="32694"/>
                  </a:lnTo>
                  <a:lnTo>
                    <a:pt x="96038" y="38676"/>
                  </a:lnTo>
                  <a:lnTo>
                    <a:pt x="96038" y="53459"/>
                  </a:lnTo>
                  <a:lnTo>
                    <a:pt x="102020" y="59453"/>
                  </a:lnTo>
                  <a:lnTo>
                    <a:pt x="155185" y="59453"/>
                  </a:lnTo>
                  <a:lnTo>
                    <a:pt x="152335" y="48519"/>
                  </a:lnTo>
                  <a:lnTo>
                    <a:pt x="145960" y="32694"/>
                  </a:lnTo>
                  <a:close/>
                </a:path>
                <a:path w="170815" h="356869">
                  <a:moveTo>
                    <a:pt x="156821" y="65727"/>
                  </a:moveTo>
                  <a:lnTo>
                    <a:pt x="81357" y="65727"/>
                  </a:lnTo>
                  <a:lnTo>
                    <a:pt x="75362" y="71709"/>
                  </a:lnTo>
                  <a:lnTo>
                    <a:pt x="75362" y="86492"/>
                  </a:lnTo>
                  <a:lnTo>
                    <a:pt x="81357" y="92486"/>
                  </a:lnTo>
                  <a:lnTo>
                    <a:pt x="163796" y="92486"/>
                  </a:lnTo>
                  <a:lnTo>
                    <a:pt x="156821" y="65727"/>
                  </a:lnTo>
                  <a:close/>
                </a:path>
                <a:path w="170815" h="356869">
                  <a:moveTo>
                    <a:pt x="164810" y="98772"/>
                  </a:moveTo>
                  <a:lnTo>
                    <a:pt x="7798" y="98772"/>
                  </a:lnTo>
                  <a:lnTo>
                    <a:pt x="1804" y="104754"/>
                  </a:lnTo>
                  <a:lnTo>
                    <a:pt x="1804" y="119537"/>
                  </a:lnTo>
                  <a:lnTo>
                    <a:pt x="7798" y="125531"/>
                  </a:lnTo>
                  <a:lnTo>
                    <a:pt x="168314" y="125531"/>
                  </a:lnTo>
                  <a:lnTo>
                    <a:pt x="164810" y="98772"/>
                  </a:lnTo>
                  <a:close/>
                </a:path>
                <a:path w="170815" h="356869">
                  <a:moveTo>
                    <a:pt x="169135" y="131805"/>
                  </a:moveTo>
                  <a:lnTo>
                    <a:pt x="0" y="131805"/>
                  </a:lnTo>
                  <a:lnTo>
                    <a:pt x="18938" y="158564"/>
                  </a:lnTo>
                  <a:lnTo>
                    <a:pt x="170275" y="158564"/>
                  </a:lnTo>
                  <a:lnTo>
                    <a:pt x="170125" y="139368"/>
                  </a:lnTo>
                  <a:lnTo>
                    <a:pt x="169135" y="131805"/>
                  </a:lnTo>
                  <a:close/>
                </a:path>
                <a:path w="170815" h="356869">
                  <a:moveTo>
                    <a:pt x="170324" y="164838"/>
                  </a:moveTo>
                  <a:lnTo>
                    <a:pt x="23378" y="164838"/>
                  </a:lnTo>
                  <a:lnTo>
                    <a:pt x="28966" y="172733"/>
                  </a:lnTo>
                  <a:lnTo>
                    <a:pt x="36131" y="191609"/>
                  </a:lnTo>
                  <a:lnTo>
                    <a:pt x="169616" y="191609"/>
                  </a:lnTo>
                  <a:lnTo>
                    <a:pt x="170474" y="184089"/>
                  </a:lnTo>
                  <a:lnTo>
                    <a:pt x="170324" y="164838"/>
                  </a:lnTo>
                  <a:close/>
                </a:path>
                <a:path w="170815" h="356869">
                  <a:moveTo>
                    <a:pt x="168901" y="197883"/>
                  </a:moveTo>
                  <a:lnTo>
                    <a:pt x="38513" y="197883"/>
                  </a:lnTo>
                  <a:lnTo>
                    <a:pt x="48666" y="224629"/>
                  </a:lnTo>
                  <a:lnTo>
                    <a:pt x="165851" y="224629"/>
                  </a:lnTo>
                  <a:lnTo>
                    <a:pt x="168901" y="197883"/>
                  </a:lnTo>
                  <a:close/>
                </a:path>
                <a:path w="170815" h="356869">
                  <a:moveTo>
                    <a:pt x="164675" y="230916"/>
                  </a:moveTo>
                  <a:lnTo>
                    <a:pt x="50162" y="230916"/>
                  </a:lnTo>
                  <a:lnTo>
                    <a:pt x="54395" y="257675"/>
                  </a:lnTo>
                  <a:lnTo>
                    <a:pt x="158075" y="257675"/>
                  </a:lnTo>
                  <a:lnTo>
                    <a:pt x="164675" y="230916"/>
                  </a:lnTo>
                  <a:close/>
                </a:path>
                <a:path w="170815" h="356869">
                  <a:moveTo>
                    <a:pt x="156525" y="263961"/>
                  </a:moveTo>
                  <a:lnTo>
                    <a:pt x="55390" y="263961"/>
                  </a:lnTo>
                  <a:lnTo>
                    <a:pt x="55837" y="266791"/>
                  </a:lnTo>
                  <a:lnTo>
                    <a:pt x="55586" y="290708"/>
                  </a:lnTo>
                  <a:lnTo>
                    <a:pt x="147525" y="290708"/>
                  </a:lnTo>
                  <a:lnTo>
                    <a:pt x="153783" y="275081"/>
                  </a:lnTo>
                  <a:lnTo>
                    <a:pt x="156525" y="263961"/>
                  </a:lnTo>
                  <a:close/>
                </a:path>
                <a:path w="170815" h="356869">
                  <a:moveTo>
                    <a:pt x="145007" y="296994"/>
                  </a:moveTo>
                  <a:lnTo>
                    <a:pt x="55520" y="296994"/>
                  </a:lnTo>
                  <a:lnTo>
                    <a:pt x="55394" y="309006"/>
                  </a:lnTo>
                  <a:lnTo>
                    <a:pt x="52703" y="323740"/>
                  </a:lnTo>
                  <a:lnTo>
                    <a:pt x="133573" y="323740"/>
                  </a:lnTo>
                  <a:lnTo>
                    <a:pt x="135970" y="319563"/>
                  </a:lnTo>
                  <a:lnTo>
                    <a:pt x="145007" y="296994"/>
                  </a:lnTo>
                  <a:close/>
                </a:path>
                <a:path w="170815" h="356869">
                  <a:moveTo>
                    <a:pt x="100381" y="330027"/>
                  </a:moveTo>
                  <a:lnTo>
                    <a:pt x="51555" y="330027"/>
                  </a:lnTo>
                  <a:lnTo>
                    <a:pt x="47479" y="352346"/>
                  </a:lnTo>
                  <a:lnTo>
                    <a:pt x="45826" y="356786"/>
                  </a:lnTo>
                  <a:lnTo>
                    <a:pt x="100381" y="356786"/>
                  </a:lnTo>
                  <a:lnTo>
                    <a:pt x="106376" y="350791"/>
                  </a:lnTo>
                  <a:lnTo>
                    <a:pt x="106376" y="336021"/>
                  </a:lnTo>
                  <a:lnTo>
                    <a:pt x="100381" y="330027"/>
                  </a:lnTo>
                  <a:close/>
                </a:path>
              </a:pathLst>
            </a:custGeom>
            <a:solidFill>
              <a:srgbClr val="42B7B2"/>
            </a:solidFill>
          </p:spPr>
          <p:txBody>
            <a:bodyPr wrap="square" lIns="0" tIns="0" rIns="0" bIns="0" rtlCol="0"/>
            <a:lstStyle/>
            <a:p>
              <a:endParaRPr/>
            </a:p>
          </p:txBody>
        </p:sp>
        <p:sp>
          <p:nvSpPr>
            <p:cNvPr id="31" name="object 147"/>
            <p:cNvSpPr/>
            <p:nvPr/>
          </p:nvSpPr>
          <p:spPr>
            <a:xfrm>
              <a:off x="473995" y="440239"/>
              <a:ext cx="96600" cy="224980"/>
            </a:xfrm>
            <a:prstGeom prst="rect">
              <a:avLst/>
            </a:prstGeom>
            <a:blipFill>
              <a:blip r:embed="rId3" cstate="print"/>
              <a:stretch>
                <a:fillRect/>
              </a:stretch>
            </a:blipFill>
          </p:spPr>
          <p:txBody>
            <a:bodyPr wrap="square" lIns="0" tIns="0" rIns="0" bIns="0" rtlCol="0"/>
            <a:lstStyle/>
            <a:p>
              <a:endParaRPr/>
            </a:p>
          </p:txBody>
        </p:sp>
        <p:sp>
          <p:nvSpPr>
            <p:cNvPr id="32" name="object 148"/>
            <p:cNvSpPr/>
            <p:nvPr/>
          </p:nvSpPr>
          <p:spPr>
            <a:xfrm>
              <a:off x="870182" y="212439"/>
              <a:ext cx="276225" cy="618490"/>
            </a:xfrm>
            <a:custGeom>
              <a:avLst/>
              <a:gdLst/>
              <a:ahLst/>
              <a:cxnLst/>
              <a:rect l="l" t="t" r="r" b="b"/>
              <a:pathLst>
                <a:path w="276225" h="618489">
                  <a:moveTo>
                    <a:pt x="120372" y="0"/>
                  </a:moveTo>
                  <a:lnTo>
                    <a:pt x="100065" y="0"/>
                  </a:lnTo>
                  <a:lnTo>
                    <a:pt x="94083" y="5981"/>
                  </a:lnTo>
                  <a:lnTo>
                    <a:pt x="94083" y="20764"/>
                  </a:lnTo>
                  <a:lnTo>
                    <a:pt x="100065" y="26758"/>
                  </a:lnTo>
                  <a:lnTo>
                    <a:pt x="120372" y="26758"/>
                  </a:lnTo>
                  <a:lnTo>
                    <a:pt x="126354" y="20764"/>
                  </a:lnTo>
                  <a:lnTo>
                    <a:pt x="126354" y="5981"/>
                  </a:lnTo>
                  <a:lnTo>
                    <a:pt x="120372" y="0"/>
                  </a:lnTo>
                  <a:close/>
                </a:path>
                <a:path w="276225" h="618489">
                  <a:moveTo>
                    <a:pt x="129808" y="29578"/>
                  </a:moveTo>
                  <a:lnTo>
                    <a:pt x="85905" y="29578"/>
                  </a:lnTo>
                  <a:lnTo>
                    <a:pt x="79923" y="35572"/>
                  </a:lnTo>
                  <a:lnTo>
                    <a:pt x="79923" y="50342"/>
                  </a:lnTo>
                  <a:lnTo>
                    <a:pt x="85905" y="56337"/>
                  </a:lnTo>
                  <a:lnTo>
                    <a:pt x="129808" y="56337"/>
                  </a:lnTo>
                  <a:lnTo>
                    <a:pt x="135803" y="50342"/>
                  </a:lnTo>
                  <a:lnTo>
                    <a:pt x="135803" y="35572"/>
                  </a:lnTo>
                  <a:lnTo>
                    <a:pt x="129808" y="29578"/>
                  </a:lnTo>
                  <a:close/>
                </a:path>
                <a:path w="276225" h="618489">
                  <a:moveTo>
                    <a:pt x="8930" y="29578"/>
                  </a:moveTo>
                  <a:lnTo>
                    <a:pt x="0" y="29578"/>
                  </a:lnTo>
                  <a:lnTo>
                    <a:pt x="5303" y="32500"/>
                  </a:lnTo>
                  <a:lnTo>
                    <a:pt x="14912" y="39574"/>
                  </a:lnTo>
                  <a:lnTo>
                    <a:pt x="14912" y="35572"/>
                  </a:lnTo>
                  <a:lnTo>
                    <a:pt x="8930" y="29578"/>
                  </a:lnTo>
                  <a:close/>
                </a:path>
                <a:path w="276225" h="618489">
                  <a:moveTo>
                    <a:pt x="149392" y="62610"/>
                  </a:moveTo>
                  <a:lnTo>
                    <a:pt x="81637" y="62610"/>
                  </a:lnTo>
                  <a:lnTo>
                    <a:pt x="75643" y="68605"/>
                  </a:lnTo>
                  <a:lnTo>
                    <a:pt x="75643" y="83375"/>
                  </a:lnTo>
                  <a:lnTo>
                    <a:pt x="81637" y="89369"/>
                  </a:lnTo>
                  <a:lnTo>
                    <a:pt x="149392" y="89369"/>
                  </a:lnTo>
                  <a:lnTo>
                    <a:pt x="155374" y="83375"/>
                  </a:lnTo>
                  <a:lnTo>
                    <a:pt x="155374" y="68605"/>
                  </a:lnTo>
                  <a:lnTo>
                    <a:pt x="149392" y="62610"/>
                  </a:lnTo>
                  <a:close/>
                </a:path>
                <a:path w="276225" h="618489">
                  <a:moveTo>
                    <a:pt x="162232" y="95643"/>
                  </a:moveTo>
                  <a:lnTo>
                    <a:pt x="78939" y="95643"/>
                  </a:lnTo>
                  <a:lnTo>
                    <a:pt x="100586" y="122415"/>
                  </a:lnTo>
                  <a:lnTo>
                    <a:pt x="162232" y="122415"/>
                  </a:lnTo>
                  <a:lnTo>
                    <a:pt x="168239" y="116408"/>
                  </a:lnTo>
                  <a:lnTo>
                    <a:pt x="168239" y="101638"/>
                  </a:lnTo>
                  <a:lnTo>
                    <a:pt x="162232" y="95643"/>
                  </a:lnTo>
                  <a:close/>
                </a:path>
                <a:path w="276225" h="618489">
                  <a:moveTo>
                    <a:pt x="170664" y="128689"/>
                  </a:moveTo>
                  <a:lnTo>
                    <a:pt x="105659" y="128689"/>
                  </a:lnTo>
                  <a:lnTo>
                    <a:pt x="105821" y="128889"/>
                  </a:lnTo>
                  <a:lnTo>
                    <a:pt x="122223" y="155448"/>
                  </a:lnTo>
                  <a:lnTo>
                    <a:pt x="170664" y="155448"/>
                  </a:lnTo>
                  <a:lnTo>
                    <a:pt x="176646" y="149453"/>
                  </a:lnTo>
                  <a:lnTo>
                    <a:pt x="176646" y="134670"/>
                  </a:lnTo>
                  <a:lnTo>
                    <a:pt x="170664" y="128689"/>
                  </a:lnTo>
                  <a:close/>
                </a:path>
                <a:path w="276225" h="618489">
                  <a:moveTo>
                    <a:pt x="190222" y="161721"/>
                  </a:moveTo>
                  <a:lnTo>
                    <a:pt x="126097" y="161721"/>
                  </a:lnTo>
                  <a:lnTo>
                    <a:pt x="131347" y="170222"/>
                  </a:lnTo>
                  <a:lnTo>
                    <a:pt x="139651" y="188480"/>
                  </a:lnTo>
                  <a:lnTo>
                    <a:pt x="190222" y="188480"/>
                  </a:lnTo>
                  <a:lnTo>
                    <a:pt x="196217" y="182486"/>
                  </a:lnTo>
                  <a:lnTo>
                    <a:pt x="196217" y="167703"/>
                  </a:lnTo>
                  <a:lnTo>
                    <a:pt x="190222" y="161721"/>
                  </a:lnTo>
                  <a:close/>
                </a:path>
                <a:path w="276225" h="618489">
                  <a:moveTo>
                    <a:pt x="219470" y="194767"/>
                  </a:moveTo>
                  <a:lnTo>
                    <a:pt x="142510" y="194767"/>
                  </a:lnTo>
                  <a:lnTo>
                    <a:pt x="152002" y="215637"/>
                  </a:lnTo>
                  <a:lnTo>
                    <a:pt x="153828" y="221526"/>
                  </a:lnTo>
                  <a:lnTo>
                    <a:pt x="219470" y="221526"/>
                  </a:lnTo>
                  <a:lnTo>
                    <a:pt x="225359" y="215637"/>
                  </a:lnTo>
                  <a:lnTo>
                    <a:pt x="225465" y="200748"/>
                  </a:lnTo>
                  <a:lnTo>
                    <a:pt x="219470" y="194767"/>
                  </a:lnTo>
                  <a:close/>
                </a:path>
                <a:path w="276225" h="618489">
                  <a:moveTo>
                    <a:pt x="239473" y="227799"/>
                  </a:moveTo>
                  <a:lnTo>
                    <a:pt x="155774" y="227799"/>
                  </a:lnTo>
                  <a:lnTo>
                    <a:pt x="164073" y="254558"/>
                  </a:lnTo>
                  <a:lnTo>
                    <a:pt x="239473" y="254558"/>
                  </a:lnTo>
                  <a:lnTo>
                    <a:pt x="245467" y="248564"/>
                  </a:lnTo>
                  <a:lnTo>
                    <a:pt x="245467" y="233781"/>
                  </a:lnTo>
                  <a:lnTo>
                    <a:pt x="239473" y="227799"/>
                  </a:lnTo>
                  <a:close/>
                </a:path>
                <a:path w="276225" h="618489">
                  <a:moveTo>
                    <a:pt x="262142" y="260832"/>
                  </a:moveTo>
                  <a:lnTo>
                    <a:pt x="166019" y="260832"/>
                  </a:lnTo>
                  <a:lnTo>
                    <a:pt x="167256" y="264820"/>
                  </a:lnTo>
                  <a:lnTo>
                    <a:pt x="171658" y="287604"/>
                  </a:lnTo>
                  <a:lnTo>
                    <a:pt x="262142" y="287604"/>
                  </a:lnTo>
                  <a:lnTo>
                    <a:pt x="268150" y="281597"/>
                  </a:lnTo>
                  <a:lnTo>
                    <a:pt x="268150" y="266826"/>
                  </a:lnTo>
                  <a:lnTo>
                    <a:pt x="262142" y="260832"/>
                  </a:lnTo>
                  <a:close/>
                </a:path>
                <a:path w="276225" h="618489">
                  <a:moveTo>
                    <a:pt x="269508" y="293877"/>
                  </a:moveTo>
                  <a:lnTo>
                    <a:pt x="172870" y="293877"/>
                  </a:lnTo>
                  <a:lnTo>
                    <a:pt x="175215" y="306017"/>
                  </a:lnTo>
                  <a:lnTo>
                    <a:pt x="176540" y="320624"/>
                  </a:lnTo>
                  <a:lnTo>
                    <a:pt x="269508" y="320624"/>
                  </a:lnTo>
                  <a:lnTo>
                    <a:pt x="275503" y="314642"/>
                  </a:lnTo>
                  <a:lnTo>
                    <a:pt x="275503" y="299859"/>
                  </a:lnTo>
                  <a:lnTo>
                    <a:pt x="269508" y="293877"/>
                  </a:lnTo>
                  <a:close/>
                </a:path>
                <a:path w="276225" h="618489">
                  <a:moveTo>
                    <a:pt x="270067" y="326910"/>
                  </a:moveTo>
                  <a:lnTo>
                    <a:pt x="177109" y="326910"/>
                  </a:lnTo>
                  <a:lnTo>
                    <a:pt x="178992" y="347675"/>
                  </a:lnTo>
                  <a:lnTo>
                    <a:pt x="179063" y="353669"/>
                  </a:lnTo>
                  <a:lnTo>
                    <a:pt x="270067" y="353669"/>
                  </a:lnTo>
                  <a:lnTo>
                    <a:pt x="276062" y="347675"/>
                  </a:lnTo>
                  <a:lnTo>
                    <a:pt x="276062" y="332892"/>
                  </a:lnTo>
                  <a:lnTo>
                    <a:pt x="270067" y="326910"/>
                  </a:lnTo>
                  <a:close/>
                </a:path>
                <a:path w="276225" h="618489">
                  <a:moveTo>
                    <a:pt x="262142" y="359956"/>
                  </a:moveTo>
                  <a:lnTo>
                    <a:pt x="179000" y="359956"/>
                  </a:lnTo>
                  <a:lnTo>
                    <a:pt x="178732" y="386702"/>
                  </a:lnTo>
                  <a:lnTo>
                    <a:pt x="262142" y="386702"/>
                  </a:lnTo>
                  <a:lnTo>
                    <a:pt x="268150" y="380720"/>
                  </a:lnTo>
                  <a:lnTo>
                    <a:pt x="268150" y="365937"/>
                  </a:lnTo>
                  <a:lnTo>
                    <a:pt x="262142" y="359956"/>
                  </a:lnTo>
                  <a:close/>
                </a:path>
                <a:path w="276225" h="618489">
                  <a:moveTo>
                    <a:pt x="248033" y="392988"/>
                  </a:moveTo>
                  <a:lnTo>
                    <a:pt x="178669" y="392988"/>
                  </a:lnTo>
                  <a:lnTo>
                    <a:pt x="178667" y="393243"/>
                  </a:lnTo>
                  <a:lnTo>
                    <a:pt x="175702" y="419734"/>
                  </a:lnTo>
                  <a:lnTo>
                    <a:pt x="248033" y="419734"/>
                  </a:lnTo>
                  <a:lnTo>
                    <a:pt x="254027" y="413753"/>
                  </a:lnTo>
                  <a:lnTo>
                    <a:pt x="254027" y="398970"/>
                  </a:lnTo>
                  <a:lnTo>
                    <a:pt x="248033" y="392988"/>
                  </a:lnTo>
                  <a:close/>
                </a:path>
                <a:path w="276225" h="618489">
                  <a:moveTo>
                    <a:pt x="222811" y="426021"/>
                  </a:moveTo>
                  <a:lnTo>
                    <a:pt x="174999" y="426021"/>
                  </a:lnTo>
                  <a:lnTo>
                    <a:pt x="173617" y="438370"/>
                  </a:lnTo>
                  <a:lnTo>
                    <a:pt x="170475" y="452780"/>
                  </a:lnTo>
                  <a:lnTo>
                    <a:pt x="222811" y="452780"/>
                  </a:lnTo>
                  <a:lnTo>
                    <a:pt x="228805" y="446785"/>
                  </a:lnTo>
                  <a:lnTo>
                    <a:pt x="228805" y="432015"/>
                  </a:lnTo>
                  <a:lnTo>
                    <a:pt x="222811" y="426021"/>
                  </a:lnTo>
                  <a:close/>
                </a:path>
                <a:path w="276225" h="618489">
                  <a:moveTo>
                    <a:pt x="203354" y="459054"/>
                  </a:moveTo>
                  <a:lnTo>
                    <a:pt x="169107" y="459054"/>
                  </a:lnTo>
                  <a:lnTo>
                    <a:pt x="163689" y="483903"/>
                  </a:lnTo>
                  <a:lnTo>
                    <a:pt x="163056" y="485813"/>
                  </a:lnTo>
                  <a:lnTo>
                    <a:pt x="203354" y="485813"/>
                  </a:lnTo>
                  <a:lnTo>
                    <a:pt x="209336" y="479831"/>
                  </a:lnTo>
                  <a:lnTo>
                    <a:pt x="209336" y="465048"/>
                  </a:lnTo>
                  <a:lnTo>
                    <a:pt x="203354" y="459054"/>
                  </a:lnTo>
                  <a:close/>
                </a:path>
                <a:path w="276225" h="618489">
                  <a:moveTo>
                    <a:pt x="195467" y="492086"/>
                  </a:moveTo>
                  <a:lnTo>
                    <a:pt x="160976" y="492086"/>
                  </a:lnTo>
                  <a:lnTo>
                    <a:pt x="152107" y="518845"/>
                  </a:lnTo>
                  <a:lnTo>
                    <a:pt x="195467" y="518845"/>
                  </a:lnTo>
                  <a:lnTo>
                    <a:pt x="201449" y="512864"/>
                  </a:lnTo>
                  <a:lnTo>
                    <a:pt x="201449" y="498081"/>
                  </a:lnTo>
                  <a:lnTo>
                    <a:pt x="195467" y="492086"/>
                  </a:lnTo>
                  <a:close/>
                </a:path>
                <a:path w="276225" h="618489">
                  <a:moveTo>
                    <a:pt x="164632" y="558164"/>
                  </a:moveTo>
                  <a:lnTo>
                    <a:pt x="135502" y="558164"/>
                  </a:lnTo>
                  <a:lnTo>
                    <a:pt x="128114" y="574381"/>
                  </a:lnTo>
                  <a:lnTo>
                    <a:pt x="121845" y="584923"/>
                  </a:lnTo>
                  <a:lnTo>
                    <a:pt x="164632" y="584923"/>
                  </a:lnTo>
                  <a:lnTo>
                    <a:pt x="170626" y="578942"/>
                  </a:lnTo>
                  <a:lnTo>
                    <a:pt x="170626" y="564159"/>
                  </a:lnTo>
                  <a:lnTo>
                    <a:pt x="164632" y="558164"/>
                  </a:lnTo>
                  <a:close/>
                </a:path>
                <a:path w="276225" h="618489">
                  <a:moveTo>
                    <a:pt x="147893" y="591197"/>
                  </a:moveTo>
                  <a:lnTo>
                    <a:pt x="118114" y="591197"/>
                  </a:lnTo>
                  <a:lnTo>
                    <a:pt x="104670" y="613807"/>
                  </a:lnTo>
                  <a:lnTo>
                    <a:pt x="108828" y="617956"/>
                  </a:lnTo>
                  <a:lnTo>
                    <a:pt x="147893" y="617956"/>
                  </a:lnTo>
                  <a:lnTo>
                    <a:pt x="153888" y="611974"/>
                  </a:lnTo>
                  <a:lnTo>
                    <a:pt x="153888" y="597204"/>
                  </a:lnTo>
                  <a:lnTo>
                    <a:pt x="147893" y="591197"/>
                  </a:lnTo>
                  <a:close/>
                </a:path>
              </a:pathLst>
            </a:custGeom>
            <a:solidFill>
              <a:srgbClr val="EDA64E"/>
            </a:solidFill>
          </p:spPr>
          <p:txBody>
            <a:bodyPr wrap="square" lIns="0" tIns="0" rIns="0" bIns="0" rtlCol="0"/>
            <a:lstStyle/>
            <a:p>
              <a:endParaRPr/>
            </a:p>
          </p:txBody>
        </p:sp>
        <p:sp>
          <p:nvSpPr>
            <p:cNvPr id="33" name="object 149"/>
            <p:cNvSpPr/>
            <p:nvPr/>
          </p:nvSpPr>
          <p:spPr>
            <a:xfrm>
              <a:off x="681095" y="242017"/>
              <a:ext cx="370840" cy="586105"/>
            </a:xfrm>
            <a:custGeom>
              <a:avLst/>
              <a:gdLst/>
              <a:ahLst/>
              <a:cxnLst/>
              <a:rect l="l" t="t" r="r" b="b"/>
              <a:pathLst>
                <a:path w="370840" h="586105">
                  <a:moveTo>
                    <a:pt x="195336" y="0"/>
                  </a:moveTo>
                  <a:lnTo>
                    <a:pt x="137374" y="0"/>
                  </a:lnTo>
                  <a:lnTo>
                    <a:pt x="142811" y="7829"/>
                  </a:lnTo>
                  <a:lnTo>
                    <a:pt x="151067" y="26758"/>
                  </a:lnTo>
                  <a:lnTo>
                    <a:pt x="198016" y="26758"/>
                  </a:lnTo>
                  <a:lnTo>
                    <a:pt x="203998" y="20764"/>
                  </a:lnTo>
                  <a:lnTo>
                    <a:pt x="203998" y="6234"/>
                  </a:lnTo>
                  <a:lnTo>
                    <a:pt x="195336" y="0"/>
                  </a:lnTo>
                  <a:close/>
                </a:path>
                <a:path w="370840" h="586105">
                  <a:moveTo>
                    <a:pt x="177087" y="33032"/>
                  </a:moveTo>
                  <a:lnTo>
                    <a:pt x="153803" y="33032"/>
                  </a:lnTo>
                  <a:lnTo>
                    <a:pt x="163879" y="56137"/>
                  </a:lnTo>
                  <a:lnTo>
                    <a:pt x="164681" y="59791"/>
                  </a:lnTo>
                  <a:lnTo>
                    <a:pt x="177087" y="59791"/>
                  </a:lnTo>
                  <a:lnTo>
                    <a:pt x="183081" y="53797"/>
                  </a:lnTo>
                  <a:lnTo>
                    <a:pt x="183081" y="39027"/>
                  </a:lnTo>
                  <a:lnTo>
                    <a:pt x="177087" y="33032"/>
                  </a:lnTo>
                  <a:close/>
                </a:path>
                <a:path w="370840" h="586105">
                  <a:moveTo>
                    <a:pt x="271677" y="66065"/>
                  </a:moveTo>
                  <a:lnTo>
                    <a:pt x="265504" y="66065"/>
                  </a:lnTo>
                  <a:lnTo>
                    <a:pt x="259522" y="72059"/>
                  </a:lnTo>
                  <a:lnTo>
                    <a:pt x="259522" y="86829"/>
                  </a:lnTo>
                  <a:lnTo>
                    <a:pt x="265504" y="92837"/>
                  </a:lnTo>
                  <a:lnTo>
                    <a:pt x="293803" y="92837"/>
                  </a:lnTo>
                  <a:lnTo>
                    <a:pt x="271677" y="66065"/>
                  </a:lnTo>
                  <a:close/>
                </a:path>
                <a:path w="370840" h="586105">
                  <a:moveTo>
                    <a:pt x="218730" y="66065"/>
                  </a:moveTo>
                  <a:lnTo>
                    <a:pt x="166058" y="66065"/>
                  </a:lnTo>
                  <a:lnTo>
                    <a:pt x="171933" y="92837"/>
                  </a:lnTo>
                  <a:lnTo>
                    <a:pt x="218730" y="92837"/>
                  </a:lnTo>
                  <a:lnTo>
                    <a:pt x="224724" y="86829"/>
                  </a:lnTo>
                  <a:lnTo>
                    <a:pt x="224724" y="72059"/>
                  </a:lnTo>
                  <a:lnTo>
                    <a:pt x="218730" y="66065"/>
                  </a:lnTo>
                  <a:close/>
                </a:path>
                <a:path w="370840" h="586105">
                  <a:moveTo>
                    <a:pt x="297933" y="99110"/>
                  </a:moveTo>
                  <a:lnTo>
                    <a:pt x="173310" y="99110"/>
                  </a:lnTo>
                  <a:lnTo>
                    <a:pt x="174375" y="103965"/>
                  </a:lnTo>
                  <a:lnTo>
                    <a:pt x="174937" y="125869"/>
                  </a:lnTo>
                  <a:lnTo>
                    <a:pt x="314855" y="125869"/>
                  </a:lnTo>
                  <a:lnTo>
                    <a:pt x="297933" y="99110"/>
                  </a:lnTo>
                  <a:close/>
                </a:path>
                <a:path w="370840" h="586105">
                  <a:moveTo>
                    <a:pt x="318823" y="132143"/>
                  </a:moveTo>
                  <a:lnTo>
                    <a:pt x="175098" y="132143"/>
                  </a:lnTo>
                  <a:lnTo>
                    <a:pt x="175553" y="149890"/>
                  </a:lnTo>
                  <a:lnTo>
                    <a:pt x="174095" y="158902"/>
                  </a:lnTo>
                  <a:lnTo>
                    <a:pt x="331787" y="158902"/>
                  </a:lnTo>
                  <a:lnTo>
                    <a:pt x="320550" y="134874"/>
                  </a:lnTo>
                  <a:lnTo>
                    <a:pt x="318823" y="132143"/>
                  </a:lnTo>
                  <a:close/>
                </a:path>
                <a:path w="370840" h="586105">
                  <a:moveTo>
                    <a:pt x="334727" y="165188"/>
                  </a:moveTo>
                  <a:lnTo>
                    <a:pt x="173079" y="165188"/>
                  </a:lnTo>
                  <a:lnTo>
                    <a:pt x="168752" y="191947"/>
                  </a:lnTo>
                  <a:lnTo>
                    <a:pt x="345529" y="191947"/>
                  </a:lnTo>
                  <a:lnTo>
                    <a:pt x="341751" y="180207"/>
                  </a:lnTo>
                  <a:lnTo>
                    <a:pt x="334727" y="165188"/>
                  </a:lnTo>
                  <a:close/>
                </a:path>
                <a:path w="370840" h="586105">
                  <a:moveTo>
                    <a:pt x="347547" y="198221"/>
                  </a:moveTo>
                  <a:lnTo>
                    <a:pt x="166590" y="198221"/>
                  </a:lnTo>
                  <a:lnTo>
                    <a:pt x="156905" y="224980"/>
                  </a:lnTo>
                  <a:lnTo>
                    <a:pt x="356158" y="224980"/>
                  </a:lnTo>
                  <a:lnTo>
                    <a:pt x="347547" y="198221"/>
                  </a:lnTo>
                  <a:close/>
                </a:path>
                <a:path w="370840" h="586105">
                  <a:moveTo>
                    <a:pt x="357955" y="231254"/>
                  </a:moveTo>
                  <a:lnTo>
                    <a:pt x="154371" y="231254"/>
                  </a:lnTo>
                  <a:lnTo>
                    <a:pt x="136972" y="258025"/>
                  </a:lnTo>
                  <a:lnTo>
                    <a:pt x="363425" y="258025"/>
                  </a:lnTo>
                  <a:lnTo>
                    <a:pt x="357955" y="231254"/>
                  </a:lnTo>
                  <a:close/>
                </a:path>
                <a:path w="370840" h="586105">
                  <a:moveTo>
                    <a:pt x="364707" y="264299"/>
                  </a:moveTo>
                  <a:lnTo>
                    <a:pt x="132895" y="264299"/>
                  </a:lnTo>
                  <a:lnTo>
                    <a:pt x="124397" y="277374"/>
                  </a:lnTo>
                  <a:lnTo>
                    <a:pt x="108263" y="291045"/>
                  </a:lnTo>
                  <a:lnTo>
                    <a:pt x="368068" y="291045"/>
                  </a:lnTo>
                  <a:lnTo>
                    <a:pt x="365990" y="270580"/>
                  </a:lnTo>
                  <a:lnTo>
                    <a:pt x="364707" y="264299"/>
                  </a:lnTo>
                  <a:close/>
                </a:path>
                <a:path w="370840" h="586105">
                  <a:moveTo>
                    <a:pt x="368706" y="297332"/>
                  </a:moveTo>
                  <a:lnTo>
                    <a:pt x="100844" y="297332"/>
                  </a:lnTo>
                  <a:lnTo>
                    <a:pt x="85559" y="310283"/>
                  </a:lnTo>
                  <a:lnTo>
                    <a:pt x="53628" y="324091"/>
                  </a:lnTo>
                  <a:lnTo>
                    <a:pt x="370367" y="324091"/>
                  </a:lnTo>
                  <a:lnTo>
                    <a:pt x="370358" y="313597"/>
                  </a:lnTo>
                  <a:lnTo>
                    <a:pt x="368706" y="297332"/>
                  </a:lnTo>
                  <a:close/>
                </a:path>
                <a:path w="370840" h="586105">
                  <a:moveTo>
                    <a:pt x="370373" y="330377"/>
                  </a:moveTo>
                  <a:lnTo>
                    <a:pt x="25803" y="330377"/>
                  </a:lnTo>
                  <a:lnTo>
                    <a:pt x="0" y="332753"/>
                  </a:lnTo>
                  <a:lnTo>
                    <a:pt x="16462" y="357124"/>
                  </a:lnTo>
                  <a:lnTo>
                    <a:pt x="370398" y="357124"/>
                  </a:lnTo>
                  <a:lnTo>
                    <a:pt x="370373" y="330377"/>
                  </a:lnTo>
                  <a:close/>
                </a:path>
                <a:path w="370840" h="586105">
                  <a:moveTo>
                    <a:pt x="369851" y="363410"/>
                  </a:moveTo>
                  <a:lnTo>
                    <a:pt x="140803" y="363410"/>
                  </a:lnTo>
                  <a:lnTo>
                    <a:pt x="134821" y="369392"/>
                  </a:lnTo>
                  <a:lnTo>
                    <a:pt x="134821" y="384175"/>
                  </a:lnTo>
                  <a:lnTo>
                    <a:pt x="140803" y="390156"/>
                  </a:lnTo>
                  <a:lnTo>
                    <a:pt x="367160" y="390156"/>
                  </a:lnTo>
                  <a:lnTo>
                    <a:pt x="369851" y="363410"/>
                  </a:lnTo>
                  <a:close/>
                </a:path>
                <a:path w="370840" h="586105">
                  <a:moveTo>
                    <a:pt x="366527" y="396443"/>
                  </a:moveTo>
                  <a:lnTo>
                    <a:pt x="204798" y="396443"/>
                  </a:lnTo>
                  <a:lnTo>
                    <a:pt x="198791" y="402437"/>
                  </a:lnTo>
                  <a:lnTo>
                    <a:pt x="198791" y="417207"/>
                  </a:lnTo>
                  <a:lnTo>
                    <a:pt x="204798" y="423202"/>
                  </a:lnTo>
                  <a:lnTo>
                    <a:pt x="361728" y="423202"/>
                  </a:lnTo>
                  <a:lnTo>
                    <a:pt x="365844" y="403229"/>
                  </a:lnTo>
                  <a:lnTo>
                    <a:pt x="366527" y="396443"/>
                  </a:lnTo>
                  <a:close/>
                </a:path>
                <a:path w="370840" h="586105">
                  <a:moveTo>
                    <a:pt x="360435" y="429475"/>
                  </a:moveTo>
                  <a:lnTo>
                    <a:pt x="218159" y="429475"/>
                  </a:lnTo>
                  <a:lnTo>
                    <a:pt x="212177" y="435470"/>
                  </a:lnTo>
                  <a:lnTo>
                    <a:pt x="212177" y="450253"/>
                  </a:lnTo>
                  <a:lnTo>
                    <a:pt x="218159" y="456234"/>
                  </a:lnTo>
                  <a:lnTo>
                    <a:pt x="354100" y="456234"/>
                  </a:lnTo>
                  <a:lnTo>
                    <a:pt x="356422" y="448945"/>
                  </a:lnTo>
                  <a:lnTo>
                    <a:pt x="360435" y="429475"/>
                  </a:lnTo>
                  <a:close/>
                </a:path>
                <a:path w="370840" h="586105">
                  <a:moveTo>
                    <a:pt x="352102" y="462508"/>
                  </a:moveTo>
                  <a:lnTo>
                    <a:pt x="241920" y="462508"/>
                  </a:lnTo>
                  <a:lnTo>
                    <a:pt x="235926" y="468502"/>
                  </a:lnTo>
                  <a:lnTo>
                    <a:pt x="235926" y="483285"/>
                  </a:lnTo>
                  <a:lnTo>
                    <a:pt x="241920" y="489267"/>
                  </a:lnTo>
                  <a:lnTo>
                    <a:pt x="343579" y="489267"/>
                  </a:lnTo>
                  <a:lnTo>
                    <a:pt x="352102" y="462508"/>
                  </a:lnTo>
                  <a:close/>
                </a:path>
                <a:path w="370840" h="586105">
                  <a:moveTo>
                    <a:pt x="326895" y="528586"/>
                  </a:moveTo>
                  <a:lnTo>
                    <a:pt x="288377" y="528586"/>
                  </a:lnTo>
                  <a:lnTo>
                    <a:pt x="282382" y="534581"/>
                  </a:lnTo>
                  <a:lnTo>
                    <a:pt x="282382" y="549363"/>
                  </a:lnTo>
                  <a:lnTo>
                    <a:pt x="288377" y="555345"/>
                  </a:lnTo>
                  <a:lnTo>
                    <a:pt x="312978" y="555345"/>
                  </a:lnTo>
                  <a:lnTo>
                    <a:pt x="321892" y="539926"/>
                  </a:lnTo>
                  <a:lnTo>
                    <a:pt x="326895" y="528586"/>
                  </a:lnTo>
                  <a:close/>
                </a:path>
                <a:path w="370840" h="586105">
                  <a:moveTo>
                    <a:pt x="309351" y="561619"/>
                  </a:moveTo>
                  <a:lnTo>
                    <a:pt x="297915" y="561619"/>
                  </a:lnTo>
                  <a:lnTo>
                    <a:pt x="291920" y="567626"/>
                  </a:lnTo>
                  <a:lnTo>
                    <a:pt x="291920" y="582396"/>
                  </a:lnTo>
                  <a:lnTo>
                    <a:pt x="295218" y="585687"/>
                  </a:lnTo>
                  <a:lnTo>
                    <a:pt x="296243" y="584293"/>
                  </a:lnTo>
                  <a:lnTo>
                    <a:pt x="309351" y="561619"/>
                  </a:lnTo>
                  <a:close/>
                </a:path>
              </a:pathLst>
            </a:custGeom>
            <a:solidFill>
              <a:srgbClr val="42B7B2"/>
            </a:solidFill>
          </p:spPr>
          <p:txBody>
            <a:bodyPr wrap="square" lIns="0" tIns="0" rIns="0" bIns="0" rtlCol="0"/>
            <a:lstStyle/>
            <a:p>
              <a:endParaRPr/>
            </a:p>
          </p:txBody>
        </p:sp>
        <p:sp>
          <p:nvSpPr>
            <p:cNvPr id="34" name="object 150"/>
            <p:cNvSpPr/>
            <p:nvPr/>
          </p:nvSpPr>
          <p:spPr>
            <a:xfrm>
              <a:off x="631382" y="242018"/>
              <a:ext cx="259079" cy="373380"/>
            </a:xfrm>
            <a:custGeom>
              <a:avLst/>
              <a:gdLst/>
              <a:ahLst/>
              <a:cxnLst/>
              <a:rect l="l" t="t" r="r" b="b"/>
              <a:pathLst>
                <a:path w="259079" h="373380">
                  <a:moveTo>
                    <a:pt x="247730" y="0"/>
                  </a:moveTo>
                  <a:lnTo>
                    <a:pt x="120882" y="0"/>
                  </a:lnTo>
                  <a:lnTo>
                    <a:pt x="114888" y="5994"/>
                  </a:lnTo>
                  <a:lnTo>
                    <a:pt x="114888" y="20764"/>
                  </a:lnTo>
                  <a:lnTo>
                    <a:pt x="120882" y="26758"/>
                  </a:lnTo>
                  <a:lnTo>
                    <a:pt x="247730" y="26758"/>
                  </a:lnTo>
                  <a:lnTo>
                    <a:pt x="253711" y="20764"/>
                  </a:lnTo>
                  <a:lnTo>
                    <a:pt x="253711" y="5994"/>
                  </a:lnTo>
                  <a:lnTo>
                    <a:pt x="247730" y="0"/>
                  </a:lnTo>
                  <a:close/>
                </a:path>
                <a:path w="259079" h="373380">
                  <a:moveTo>
                    <a:pt x="226800" y="33032"/>
                  </a:moveTo>
                  <a:lnTo>
                    <a:pt x="112271" y="33032"/>
                  </a:lnTo>
                  <a:lnTo>
                    <a:pt x="106277" y="39027"/>
                  </a:lnTo>
                  <a:lnTo>
                    <a:pt x="106277" y="53797"/>
                  </a:lnTo>
                  <a:lnTo>
                    <a:pt x="112271" y="59791"/>
                  </a:lnTo>
                  <a:lnTo>
                    <a:pt x="226800" y="59791"/>
                  </a:lnTo>
                  <a:lnTo>
                    <a:pt x="232794" y="53797"/>
                  </a:lnTo>
                  <a:lnTo>
                    <a:pt x="232794" y="39027"/>
                  </a:lnTo>
                  <a:lnTo>
                    <a:pt x="226800" y="33032"/>
                  </a:lnTo>
                  <a:close/>
                </a:path>
                <a:path w="259079" h="373380">
                  <a:moveTo>
                    <a:pt x="90440" y="33032"/>
                  </a:moveTo>
                  <a:lnTo>
                    <a:pt x="43869" y="33032"/>
                  </a:lnTo>
                  <a:lnTo>
                    <a:pt x="37888" y="39027"/>
                  </a:lnTo>
                  <a:lnTo>
                    <a:pt x="37888" y="53797"/>
                  </a:lnTo>
                  <a:lnTo>
                    <a:pt x="43869" y="59791"/>
                  </a:lnTo>
                  <a:lnTo>
                    <a:pt x="90440" y="59791"/>
                  </a:lnTo>
                  <a:lnTo>
                    <a:pt x="96422" y="53797"/>
                  </a:lnTo>
                  <a:lnTo>
                    <a:pt x="96422" y="39027"/>
                  </a:lnTo>
                  <a:lnTo>
                    <a:pt x="90440" y="33032"/>
                  </a:lnTo>
                  <a:close/>
                </a:path>
                <a:path w="259079" h="373380">
                  <a:moveTo>
                    <a:pt x="259062" y="66065"/>
                  </a:moveTo>
                  <a:lnTo>
                    <a:pt x="14748" y="66065"/>
                  </a:lnTo>
                  <a:lnTo>
                    <a:pt x="8754" y="72059"/>
                  </a:lnTo>
                  <a:lnTo>
                    <a:pt x="8754" y="86829"/>
                  </a:lnTo>
                  <a:lnTo>
                    <a:pt x="14748" y="92837"/>
                  </a:lnTo>
                  <a:lnTo>
                    <a:pt x="221697" y="92837"/>
                  </a:lnTo>
                  <a:lnTo>
                    <a:pt x="259062" y="66065"/>
                  </a:lnTo>
                  <a:close/>
                </a:path>
                <a:path w="259079" h="373380">
                  <a:moveTo>
                    <a:pt x="215351" y="99110"/>
                  </a:moveTo>
                  <a:lnTo>
                    <a:pt x="3602" y="99110"/>
                  </a:lnTo>
                  <a:lnTo>
                    <a:pt x="1028" y="125869"/>
                  </a:lnTo>
                  <a:lnTo>
                    <a:pt x="190755" y="125869"/>
                  </a:lnTo>
                  <a:lnTo>
                    <a:pt x="215351" y="99110"/>
                  </a:lnTo>
                  <a:close/>
                </a:path>
                <a:path w="259079" h="373380">
                  <a:moveTo>
                    <a:pt x="185348" y="132143"/>
                  </a:moveTo>
                  <a:lnTo>
                    <a:pt x="425" y="132143"/>
                  </a:lnTo>
                  <a:lnTo>
                    <a:pt x="0" y="136565"/>
                  </a:lnTo>
                  <a:lnTo>
                    <a:pt x="279" y="158902"/>
                  </a:lnTo>
                  <a:lnTo>
                    <a:pt x="169300" y="158902"/>
                  </a:lnTo>
                  <a:lnTo>
                    <a:pt x="185348" y="132143"/>
                  </a:lnTo>
                  <a:close/>
                </a:path>
                <a:path w="259079" h="373380">
                  <a:moveTo>
                    <a:pt x="165530" y="165188"/>
                  </a:moveTo>
                  <a:lnTo>
                    <a:pt x="358" y="165188"/>
                  </a:lnTo>
                  <a:lnTo>
                    <a:pt x="578" y="182730"/>
                  </a:lnTo>
                  <a:lnTo>
                    <a:pt x="1693" y="191947"/>
                  </a:lnTo>
                  <a:lnTo>
                    <a:pt x="153542" y="191947"/>
                  </a:lnTo>
                  <a:lnTo>
                    <a:pt x="159291" y="175592"/>
                  </a:lnTo>
                  <a:lnTo>
                    <a:pt x="165530" y="165188"/>
                  </a:lnTo>
                  <a:close/>
                </a:path>
                <a:path w="259079" h="373380">
                  <a:moveTo>
                    <a:pt x="151336" y="198221"/>
                  </a:moveTo>
                  <a:lnTo>
                    <a:pt x="2451" y="198221"/>
                  </a:lnTo>
                  <a:lnTo>
                    <a:pt x="5687" y="224980"/>
                  </a:lnTo>
                  <a:lnTo>
                    <a:pt x="141930" y="224980"/>
                  </a:lnTo>
                  <a:lnTo>
                    <a:pt x="151336" y="198221"/>
                  </a:lnTo>
                  <a:close/>
                </a:path>
                <a:path w="259079" h="373380">
                  <a:moveTo>
                    <a:pt x="140507" y="231254"/>
                  </a:moveTo>
                  <a:lnTo>
                    <a:pt x="6875" y="231254"/>
                  </a:lnTo>
                  <a:lnTo>
                    <a:pt x="13234" y="258025"/>
                  </a:lnTo>
                  <a:lnTo>
                    <a:pt x="135940" y="258025"/>
                  </a:lnTo>
                  <a:lnTo>
                    <a:pt x="140507" y="231254"/>
                  </a:lnTo>
                  <a:close/>
                </a:path>
                <a:path w="259079" h="373380">
                  <a:moveTo>
                    <a:pt x="134869" y="264299"/>
                  </a:moveTo>
                  <a:lnTo>
                    <a:pt x="14725" y="264299"/>
                  </a:lnTo>
                  <a:lnTo>
                    <a:pt x="17587" y="276348"/>
                  </a:lnTo>
                  <a:lnTo>
                    <a:pt x="23032" y="291045"/>
                  </a:lnTo>
                  <a:lnTo>
                    <a:pt x="133851" y="291045"/>
                  </a:lnTo>
                  <a:lnTo>
                    <a:pt x="134478" y="266594"/>
                  </a:lnTo>
                  <a:lnTo>
                    <a:pt x="134869" y="264299"/>
                  </a:lnTo>
                  <a:close/>
                </a:path>
                <a:path w="259079" h="373380">
                  <a:moveTo>
                    <a:pt x="133690" y="297332"/>
                  </a:moveTo>
                  <a:lnTo>
                    <a:pt x="25361" y="297332"/>
                  </a:lnTo>
                  <a:lnTo>
                    <a:pt x="34637" y="322367"/>
                  </a:lnTo>
                  <a:lnTo>
                    <a:pt x="35528" y="324091"/>
                  </a:lnTo>
                  <a:lnTo>
                    <a:pt x="135285" y="324091"/>
                  </a:lnTo>
                  <a:lnTo>
                    <a:pt x="133407" y="308393"/>
                  </a:lnTo>
                  <a:lnTo>
                    <a:pt x="133690" y="297332"/>
                  </a:lnTo>
                  <a:close/>
                </a:path>
                <a:path w="259079" h="373380">
                  <a:moveTo>
                    <a:pt x="136038" y="330377"/>
                  </a:moveTo>
                  <a:lnTo>
                    <a:pt x="38778" y="330377"/>
                  </a:lnTo>
                  <a:lnTo>
                    <a:pt x="52603" y="357124"/>
                  </a:lnTo>
                  <a:lnTo>
                    <a:pt x="140114" y="357124"/>
                  </a:lnTo>
                  <a:lnTo>
                    <a:pt x="138559" y="351449"/>
                  </a:lnTo>
                  <a:lnTo>
                    <a:pt x="136038" y="330377"/>
                  </a:lnTo>
                  <a:close/>
                </a:path>
                <a:path w="259079" h="373380">
                  <a:moveTo>
                    <a:pt x="56252" y="363410"/>
                  </a:moveTo>
                  <a:lnTo>
                    <a:pt x="55852" y="363410"/>
                  </a:lnTo>
                  <a:lnTo>
                    <a:pt x="56800" y="365244"/>
                  </a:lnTo>
                  <a:lnTo>
                    <a:pt x="62246" y="373201"/>
                  </a:lnTo>
                  <a:lnTo>
                    <a:pt x="62246" y="369392"/>
                  </a:lnTo>
                  <a:lnTo>
                    <a:pt x="56252" y="363410"/>
                  </a:lnTo>
                  <a:close/>
                </a:path>
              </a:pathLst>
            </a:custGeom>
            <a:solidFill>
              <a:srgbClr val="EDA64E"/>
            </a:solidFill>
          </p:spPr>
          <p:txBody>
            <a:bodyPr wrap="square" lIns="0" tIns="0" rIns="0" bIns="0" rtlCol="0"/>
            <a:lstStyle/>
            <a:p>
              <a:endParaRPr/>
            </a:p>
          </p:txBody>
        </p:sp>
        <p:sp>
          <p:nvSpPr>
            <p:cNvPr id="35" name="object 151"/>
            <p:cNvSpPr/>
            <p:nvPr/>
          </p:nvSpPr>
          <p:spPr>
            <a:xfrm>
              <a:off x="641966" y="308083"/>
              <a:ext cx="319405" cy="423545"/>
            </a:xfrm>
            <a:custGeom>
              <a:avLst/>
              <a:gdLst/>
              <a:ahLst/>
              <a:cxnLst/>
              <a:rect l="l" t="t" r="r" b="b"/>
              <a:pathLst>
                <a:path w="319404" h="423544">
                  <a:moveTo>
                    <a:pt x="257859" y="0"/>
                  </a:moveTo>
                  <a:lnTo>
                    <a:pt x="233716" y="0"/>
                  </a:lnTo>
                  <a:lnTo>
                    <a:pt x="212249" y="10927"/>
                  </a:lnTo>
                  <a:lnTo>
                    <a:pt x="188468" y="26771"/>
                  </a:lnTo>
                  <a:lnTo>
                    <a:pt x="257859" y="26771"/>
                  </a:lnTo>
                  <a:lnTo>
                    <a:pt x="263854" y="20764"/>
                  </a:lnTo>
                  <a:lnTo>
                    <a:pt x="263854" y="5994"/>
                  </a:lnTo>
                  <a:lnTo>
                    <a:pt x="257859" y="0"/>
                  </a:lnTo>
                  <a:close/>
                </a:path>
                <a:path w="319404" h="423544">
                  <a:moveTo>
                    <a:pt x="261497" y="33045"/>
                  </a:moveTo>
                  <a:lnTo>
                    <a:pt x="179052" y="33045"/>
                  </a:lnTo>
                  <a:lnTo>
                    <a:pt x="172125" y="37660"/>
                  </a:lnTo>
                  <a:lnTo>
                    <a:pt x="145982" y="59804"/>
                  </a:lnTo>
                  <a:lnTo>
                    <a:pt x="251036" y="59804"/>
                  </a:lnTo>
                  <a:lnTo>
                    <a:pt x="256362" y="43157"/>
                  </a:lnTo>
                  <a:lnTo>
                    <a:pt x="261497" y="33045"/>
                  </a:lnTo>
                  <a:close/>
                </a:path>
                <a:path w="319404" h="423544">
                  <a:moveTo>
                    <a:pt x="249029" y="66078"/>
                  </a:moveTo>
                  <a:lnTo>
                    <a:pt x="138575" y="66078"/>
                  </a:lnTo>
                  <a:lnTo>
                    <a:pt x="134882" y="69205"/>
                  </a:lnTo>
                  <a:lnTo>
                    <a:pt x="112676" y="92837"/>
                  </a:lnTo>
                  <a:lnTo>
                    <a:pt x="242297" y="92837"/>
                  </a:lnTo>
                  <a:lnTo>
                    <a:pt x="244038" y="81680"/>
                  </a:lnTo>
                  <a:lnTo>
                    <a:pt x="249029" y="66078"/>
                  </a:lnTo>
                  <a:close/>
                </a:path>
                <a:path w="319404" h="423544">
                  <a:moveTo>
                    <a:pt x="241316" y="99123"/>
                  </a:moveTo>
                  <a:lnTo>
                    <a:pt x="106769" y="99123"/>
                  </a:lnTo>
                  <a:lnTo>
                    <a:pt x="100960" y="105304"/>
                  </a:lnTo>
                  <a:lnTo>
                    <a:pt x="85596" y="125882"/>
                  </a:lnTo>
                  <a:lnTo>
                    <a:pt x="237630" y="125882"/>
                  </a:lnTo>
                  <a:lnTo>
                    <a:pt x="237672" y="122483"/>
                  </a:lnTo>
                  <a:lnTo>
                    <a:pt x="241316" y="99123"/>
                  </a:lnTo>
                  <a:close/>
                </a:path>
                <a:path w="319404" h="423544">
                  <a:moveTo>
                    <a:pt x="237552" y="132156"/>
                  </a:moveTo>
                  <a:lnTo>
                    <a:pt x="80911" y="132156"/>
                  </a:lnTo>
                  <a:lnTo>
                    <a:pt x="70796" y="145703"/>
                  </a:lnTo>
                  <a:lnTo>
                    <a:pt x="63076" y="158915"/>
                  </a:lnTo>
                  <a:lnTo>
                    <a:pt x="237221" y="158915"/>
                  </a:lnTo>
                  <a:lnTo>
                    <a:pt x="237552" y="132156"/>
                  </a:lnTo>
                  <a:close/>
                </a:path>
                <a:path w="319404" h="423544">
                  <a:moveTo>
                    <a:pt x="237143" y="165188"/>
                  </a:moveTo>
                  <a:lnTo>
                    <a:pt x="59411" y="165188"/>
                  </a:lnTo>
                  <a:lnTo>
                    <a:pt x="44828" y="190145"/>
                  </a:lnTo>
                  <a:lnTo>
                    <a:pt x="44026" y="191960"/>
                  </a:lnTo>
                  <a:lnTo>
                    <a:pt x="240146" y="191960"/>
                  </a:lnTo>
                  <a:lnTo>
                    <a:pt x="237138" y="165576"/>
                  </a:lnTo>
                  <a:lnTo>
                    <a:pt x="237143" y="165188"/>
                  </a:lnTo>
                  <a:close/>
                </a:path>
                <a:path w="319404" h="423544">
                  <a:moveTo>
                    <a:pt x="240861" y="198234"/>
                  </a:moveTo>
                  <a:lnTo>
                    <a:pt x="41251" y="198234"/>
                  </a:lnTo>
                  <a:lnTo>
                    <a:pt x="29420" y="224980"/>
                  </a:lnTo>
                  <a:lnTo>
                    <a:pt x="245472" y="224980"/>
                  </a:lnTo>
                  <a:lnTo>
                    <a:pt x="242312" y="210968"/>
                  </a:lnTo>
                  <a:lnTo>
                    <a:pt x="240861" y="198234"/>
                  </a:lnTo>
                  <a:close/>
                </a:path>
                <a:path w="319404" h="423544">
                  <a:moveTo>
                    <a:pt x="246890" y="231267"/>
                  </a:moveTo>
                  <a:lnTo>
                    <a:pt x="26640" y="231267"/>
                  </a:lnTo>
                  <a:lnTo>
                    <a:pt x="23496" y="238375"/>
                  </a:lnTo>
                  <a:lnTo>
                    <a:pt x="17323" y="258025"/>
                  </a:lnTo>
                  <a:lnTo>
                    <a:pt x="252924" y="258025"/>
                  </a:lnTo>
                  <a:lnTo>
                    <a:pt x="246890" y="231267"/>
                  </a:lnTo>
                  <a:close/>
                </a:path>
                <a:path w="319404" h="423544">
                  <a:moveTo>
                    <a:pt x="254898" y="264312"/>
                  </a:moveTo>
                  <a:lnTo>
                    <a:pt x="15348" y="264312"/>
                  </a:lnTo>
                  <a:lnTo>
                    <a:pt x="7237" y="290136"/>
                  </a:lnTo>
                  <a:lnTo>
                    <a:pt x="7040" y="291058"/>
                  </a:lnTo>
                  <a:lnTo>
                    <a:pt x="263568" y="291058"/>
                  </a:lnTo>
                  <a:lnTo>
                    <a:pt x="254898" y="264312"/>
                  </a:lnTo>
                  <a:close/>
                </a:path>
                <a:path w="319404" h="423544">
                  <a:moveTo>
                    <a:pt x="265606" y="297345"/>
                  </a:moveTo>
                  <a:lnTo>
                    <a:pt x="179932" y="297345"/>
                  </a:lnTo>
                  <a:lnTo>
                    <a:pt x="173950" y="303326"/>
                  </a:lnTo>
                  <a:lnTo>
                    <a:pt x="173950" y="318109"/>
                  </a:lnTo>
                  <a:lnTo>
                    <a:pt x="179932" y="324091"/>
                  </a:lnTo>
                  <a:lnTo>
                    <a:pt x="275623" y="324091"/>
                  </a:lnTo>
                  <a:lnTo>
                    <a:pt x="269281" y="308683"/>
                  </a:lnTo>
                  <a:lnTo>
                    <a:pt x="265606" y="297345"/>
                  </a:lnTo>
                  <a:close/>
                </a:path>
                <a:path w="319404" h="423544">
                  <a:moveTo>
                    <a:pt x="45668" y="297345"/>
                  </a:moveTo>
                  <a:lnTo>
                    <a:pt x="5700" y="297345"/>
                  </a:lnTo>
                  <a:lnTo>
                    <a:pt x="0" y="324091"/>
                  </a:lnTo>
                  <a:lnTo>
                    <a:pt x="45668" y="324091"/>
                  </a:lnTo>
                  <a:lnTo>
                    <a:pt x="51662" y="318109"/>
                  </a:lnTo>
                  <a:lnTo>
                    <a:pt x="51662" y="303326"/>
                  </a:lnTo>
                  <a:lnTo>
                    <a:pt x="45668" y="297345"/>
                  </a:lnTo>
                  <a:close/>
                </a:path>
                <a:path w="319404" h="423544">
                  <a:moveTo>
                    <a:pt x="278210" y="330377"/>
                  </a:moveTo>
                  <a:lnTo>
                    <a:pt x="243927" y="330377"/>
                  </a:lnTo>
                  <a:lnTo>
                    <a:pt x="237920" y="336372"/>
                  </a:lnTo>
                  <a:lnTo>
                    <a:pt x="237920" y="351142"/>
                  </a:lnTo>
                  <a:lnTo>
                    <a:pt x="243927" y="357136"/>
                  </a:lnTo>
                  <a:lnTo>
                    <a:pt x="289224" y="357136"/>
                  </a:lnTo>
                  <a:lnTo>
                    <a:pt x="278210" y="330377"/>
                  </a:lnTo>
                  <a:close/>
                </a:path>
                <a:path w="319404" h="423544">
                  <a:moveTo>
                    <a:pt x="291991" y="363410"/>
                  </a:moveTo>
                  <a:lnTo>
                    <a:pt x="257288" y="363410"/>
                  </a:lnTo>
                  <a:lnTo>
                    <a:pt x="251306" y="369404"/>
                  </a:lnTo>
                  <a:lnTo>
                    <a:pt x="251306" y="384187"/>
                  </a:lnTo>
                  <a:lnTo>
                    <a:pt x="257288" y="390169"/>
                  </a:lnTo>
                  <a:lnTo>
                    <a:pt x="305083" y="390169"/>
                  </a:lnTo>
                  <a:lnTo>
                    <a:pt x="291991" y="363410"/>
                  </a:lnTo>
                  <a:close/>
                </a:path>
                <a:path w="319404" h="423544">
                  <a:moveTo>
                    <a:pt x="308152" y="396443"/>
                  </a:moveTo>
                  <a:lnTo>
                    <a:pt x="281049" y="396443"/>
                  </a:lnTo>
                  <a:lnTo>
                    <a:pt x="275055" y="402437"/>
                  </a:lnTo>
                  <a:lnTo>
                    <a:pt x="275055" y="417220"/>
                  </a:lnTo>
                  <a:lnTo>
                    <a:pt x="281049" y="423202"/>
                  </a:lnTo>
                  <a:lnTo>
                    <a:pt x="319310" y="423202"/>
                  </a:lnTo>
                  <a:lnTo>
                    <a:pt x="317574" y="415701"/>
                  </a:lnTo>
                  <a:lnTo>
                    <a:pt x="308152" y="396443"/>
                  </a:lnTo>
                  <a:close/>
                </a:path>
              </a:pathLst>
            </a:custGeom>
            <a:solidFill>
              <a:srgbClr val="8ED4DD"/>
            </a:solidFill>
          </p:spPr>
          <p:txBody>
            <a:bodyPr wrap="square" lIns="0" tIns="0" rIns="0" bIns="0" rtlCol="0"/>
            <a:lstStyle/>
            <a:p>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0" y="1700808"/>
            <a:ext cx="8458200" cy="37855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11/17/2021</a:t>
            </a:fld>
            <a:endParaRPr lang="en-US"/>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grpSp>
        <p:nvGrpSpPr>
          <p:cNvPr id="25" name="Group 24"/>
          <p:cNvGrpSpPr/>
          <p:nvPr userDrawn="1"/>
        </p:nvGrpSpPr>
        <p:grpSpPr>
          <a:xfrm>
            <a:off x="395536" y="260648"/>
            <a:ext cx="1150611" cy="1183120"/>
            <a:chOff x="251520" y="212439"/>
            <a:chExt cx="1150611" cy="1183120"/>
          </a:xfrm>
        </p:grpSpPr>
        <p:sp>
          <p:nvSpPr>
            <p:cNvPr id="26" name="object 139"/>
            <p:cNvSpPr/>
            <p:nvPr/>
          </p:nvSpPr>
          <p:spPr>
            <a:xfrm>
              <a:off x="251520" y="1048084"/>
              <a:ext cx="68580" cy="106045"/>
            </a:xfrm>
            <a:custGeom>
              <a:avLst/>
              <a:gdLst/>
              <a:ahLst/>
              <a:cxnLst/>
              <a:rect l="l" t="t" r="r" b="b"/>
              <a:pathLst>
                <a:path w="68579" h="106044">
                  <a:moveTo>
                    <a:pt x="2679" y="88239"/>
                  </a:moveTo>
                  <a:lnTo>
                    <a:pt x="34429" y="105536"/>
                  </a:lnTo>
                  <a:lnTo>
                    <a:pt x="41911" y="105039"/>
                  </a:lnTo>
                  <a:lnTo>
                    <a:pt x="64522" y="90919"/>
                  </a:lnTo>
                  <a:lnTo>
                    <a:pt x="33388" y="90919"/>
                  </a:lnTo>
                  <a:lnTo>
                    <a:pt x="27497" y="90752"/>
                  </a:lnTo>
                  <a:lnTo>
                    <a:pt x="20415" y="90250"/>
                  </a:lnTo>
                  <a:lnTo>
                    <a:pt x="12142" y="89413"/>
                  </a:lnTo>
                  <a:lnTo>
                    <a:pt x="2679" y="88239"/>
                  </a:lnTo>
                  <a:close/>
                </a:path>
                <a:path w="68579" h="106044">
                  <a:moveTo>
                    <a:pt x="33985" y="0"/>
                  </a:moveTo>
                  <a:lnTo>
                    <a:pt x="0" y="18770"/>
                  </a:lnTo>
                  <a:lnTo>
                    <a:pt x="0" y="37261"/>
                  </a:lnTo>
                  <a:lnTo>
                    <a:pt x="2374" y="44018"/>
                  </a:lnTo>
                  <a:lnTo>
                    <a:pt x="11912" y="52565"/>
                  </a:lnTo>
                  <a:lnTo>
                    <a:pt x="19177" y="55918"/>
                  </a:lnTo>
                  <a:lnTo>
                    <a:pt x="38646" y="60794"/>
                  </a:lnTo>
                  <a:lnTo>
                    <a:pt x="44907" y="63030"/>
                  </a:lnTo>
                  <a:lnTo>
                    <a:pt x="50469" y="67094"/>
                  </a:lnTo>
                  <a:lnTo>
                    <a:pt x="51866" y="70256"/>
                  </a:lnTo>
                  <a:lnTo>
                    <a:pt x="51866" y="85458"/>
                  </a:lnTo>
                  <a:lnTo>
                    <a:pt x="45707" y="90919"/>
                  </a:lnTo>
                  <a:lnTo>
                    <a:pt x="64522" y="90919"/>
                  </a:lnTo>
                  <a:lnTo>
                    <a:pt x="66273" y="87550"/>
                  </a:lnTo>
                  <a:lnTo>
                    <a:pt x="67993" y="81023"/>
                  </a:lnTo>
                  <a:lnTo>
                    <a:pt x="68567" y="73482"/>
                  </a:lnTo>
                  <a:lnTo>
                    <a:pt x="68567" y="65036"/>
                  </a:lnTo>
                  <a:lnTo>
                    <a:pt x="66471" y="58851"/>
                  </a:lnTo>
                  <a:lnTo>
                    <a:pt x="58127" y="51003"/>
                  </a:lnTo>
                  <a:lnTo>
                    <a:pt x="50952" y="47624"/>
                  </a:lnTo>
                  <a:lnTo>
                    <a:pt x="30581" y="41960"/>
                  </a:lnTo>
                  <a:lnTo>
                    <a:pt x="23990" y="39573"/>
                  </a:lnTo>
                  <a:lnTo>
                    <a:pt x="18034" y="35699"/>
                  </a:lnTo>
                  <a:lnTo>
                    <a:pt x="16535" y="32448"/>
                  </a:lnTo>
                  <a:lnTo>
                    <a:pt x="16535" y="19024"/>
                  </a:lnTo>
                  <a:lnTo>
                    <a:pt x="22847" y="14604"/>
                  </a:lnTo>
                  <a:lnTo>
                    <a:pt x="65223" y="14604"/>
                  </a:lnTo>
                  <a:lnTo>
                    <a:pt x="66319" y="3568"/>
                  </a:lnTo>
                  <a:lnTo>
                    <a:pt x="61112" y="2679"/>
                  </a:lnTo>
                  <a:lnTo>
                    <a:pt x="53544" y="1505"/>
                  </a:lnTo>
                  <a:lnTo>
                    <a:pt x="46501" y="668"/>
                  </a:lnTo>
                  <a:lnTo>
                    <a:pt x="39981" y="166"/>
                  </a:lnTo>
                  <a:lnTo>
                    <a:pt x="33985" y="0"/>
                  </a:lnTo>
                  <a:close/>
                </a:path>
                <a:path w="68579" h="106044">
                  <a:moveTo>
                    <a:pt x="65223" y="14604"/>
                  </a:moveTo>
                  <a:lnTo>
                    <a:pt x="35471" y="14604"/>
                  </a:lnTo>
                  <a:lnTo>
                    <a:pt x="40557" y="14754"/>
                  </a:lnTo>
                  <a:lnTo>
                    <a:pt x="47170" y="15203"/>
                  </a:lnTo>
                  <a:lnTo>
                    <a:pt x="55312" y="15949"/>
                  </a:lnTo>
                  <a:lnTo>
                    <a:pt x="64985" y="16992"/>
                  </a:lnTo>
                  <a:lnTo>
                    <a:pt x="65223" y="14604"/>
                  </a:lnTo>
                  <a:close/>
                </a:path>
              </a:pathLst>
            </a:custGeom>
            <a:solidFill>
              <a:srgbClr val="42B7B2"/>
            </a:solidFill>
          </p:spPr>
          <p:txBody>
            <a:bodyPr wrap="square" lIns="0" tIns="0" rIns="0" bIns="0" rtlCol="0"/>
            <a:lstStyle/>
            <a:p>
              <a:endParaRPr/>
            </a:p>
          </p:txBody>
        </p:sp>
        <p:sp>
          <p:nvSpPr>
            <p:cNvPr id="27" name="object 140"/>
            <p:cNvSpPr/>
            <p:nvPr/>
          </p:nvSpPr>
          <p:spPr>
            <a:xfrm>
              <a:off x="333042" y="1046440"/>
              <a:ext cx="62865" cy="106045"/>
            </a:xfrm>
            <a:custGeom>
              <a:avLst/>
              <a:gdLst/>
              <a:ahLst/>
              <a:cxnLst/>
              <a:rect l="l" t="t" r="r" b="b"/>
              <a:pathLst>
                <a:path w="62865" h="106044">
                  <a:moveTo>
                    <a:pt x="16255" y="0"/>
                  </a:moveTo>
                  <a:lnTo>
                    <a:pt x="0" y="0"/>
                  </a:lnTo>
                  <a:lnTo>
                    <a:pt x="0" y="105536"/>
                  </a:lnTo>
                  <a:lnTo>
                    <a:pt x="16255" y="105536"/>
                  </a:lnTo>
                  <a:lnTo>
                    <a:pt x="16255" y="75133"/>
                  </a:lnTo>
                  <a:lnTo>
                    <a:pt x="25946" y="74079"/>
                  </a:lnTo>
                  <a:lnTo>
                    <a:pt x="44492" y="74079"/>
                  </a:lnTo>
                  <a:lnTo>
                    <a:pt x="39814" y="65887"/>
                  </a:lnTo>
                  <a:lnTo>
                    <a:pt x="42838" y="60972"/>
                  </a:lnTo>
                  <a:lnTo>
                    <a:pt x="16255" y="60972"/>
                  </a:lnTo>
                  <a:lnTo>
                    <a:pt x="16255" y="0"/>
                  </a:lnTo>
                  <a:close/>
                </a:path>
                <a:path w="62865" h="106044">
                  <a:moveTo>
                    <a:pt x="44492" y="74079"/>
                  </a:moveTo>
                  <a:lnTo>
                    <a:pt x="25946" y="74079"/>
                  </a:lnTo>
                  <a:lnTo>
                    <a:pt x="44132" y="105536"/>
                  </a:lnTo>
                  <a:lnTo>
                    <a:pt x="62458" y="105536"/>
                  </a:lnTo>
                  <a:lnTo>
                    <a:pt x="44492" y="74079"/>
                  </a:lnTo>
                  <a:close/>
                </a:path>
                <a:path w="62865" h="106044">
                  <a:moveTo>
                    <a:pt x="61277" y="31000"/>
                  </a:moveTo>
                  <a:lnTo>
                    <a:pt x="43091" y="31000"/>
                  </a:lnTo>
                  <a:lnTo>
                    <a:pt x="25501" y="60070"/>
                  </a:lnTo>
                  <a:lnTo>
                    <a:pt x="16255" y="60972"/>
                  </a:lnTo>
                  <a:lnTo>
                    <a:pt x="42838" y="60972"/>
                  </a:lnTo>
                  <a:lnTo>
                    <a:pt x="61277" y="31000"/>
                  </a:lnTo>
                  <a:close/>
                </a:path>
              </a:pathLst>
            </a:custGeom>
            <a:solidFill>
              <a:srgbClr val="42B7B2"/>
            </a:solidFill>
          </p:spPr>
          <p:txBody>
            <a:bodyPr wrap="square" lIns="0" tIns="0" rIns="0" bIns="0" rtlCol="0"/>
            <a:lstStyle/>
            <a:p>
              <a:endParaRPr/>
            </a:p>
          </p:txBody>
        </p:sp>
        <p:sp>
          <p:nvSpPr>
            <p:cNvPr id="28" name="object 141"/>
            <p:cNvSpPr/>
            <p:nvPr/>
          </p:nvSpPr>
          <p:spPr>
            <a:xfrm>
              <a:off x="404450" y="1047630"/>
              <a:ext cx="16510" cy="17145"/>
            </a:xfrm>
            <a:custGeom>
              <a:avLst/>
              <a:gdLst/>
              <a:ahLst/>
              <a:cxnLst/>
              <a:rect l="l" t="t" r="r" b="b"/>
              <a:pathLst>
                <a:path w="16509" h="17144">
                  <a:moveTo>
                    <a:pt x="16255" y="0"/>
                  </a:moveTo>
                  <a:lnTo>
                    <a:pt x="0" y="0"/>
                  </a:lnTo>
                  <a:lnTo>
                    <a:pt x="0" y="17145"/>
                  </a:lnTo>
                  <a:lnTo>
                    <a:pt x="16255" y="17145"/>
                  </a:lnTo>
                  <a:lnTo>
                    <a:pt x="16255" y="0"/>
                  </a:lnTo>
                  <a:close/>
                </a:path>
              </a:pathLst>
            </a:custGeom>
            <a:solidFill>
              <a:srgbClr val="42B7B2"/>
            </a:solidFill>
          </p:spPr>
          <p:txBody>
            <a:bodyPr wrap="square" lIns="0" tIns="0" rIns="0" bIns="0" rtlCol="0"/>
            <a:lstStyle/>
            <a:p>
              <a:endParaRPr/>
            </a:p>
          </p:txBody>
        </p:sp>
        <p:sp>
          <p:nvSpPr>
            <p:cNvPr id="29" name="object 142"/>
            <p:cNvSpPr/>
            <p:nvPr/>
          </p:nvSpPr>
          <p:spPr>
            <a:xfrm>
              <a:off x="404450" y="1077449"/>
              <a:ext cx="16510" cy="74930"/>
            </a:xfrm>
            <a:custGeom>
              <a:avLst/>
              <a:gdLst/>
              <a:ahLst/>
              <a:cxnLst/>
              <a:rect l="l" t="t" r="r" b="b"/>
              <a:pathLst>
                <a:path w="16509" h="74930">
                  <a:moveTo>
                    <a:pt x="16255" y="0"/>
                  </a:moveTo>
                  <a:lnTo>
                    <a:pt x="0" y="0"/>
                  </a:lnTo>
                  <a:lnTo>
                    <a:pt x="0" y="74536"/>
                  </a:lnTo>
                  <a:lnTo>
                    <a:pt x="16255" y="74536"/>
                  </a:lnTo>
                  <a:lnTo>
                    <a:pt x="16255" y="0"/>
                  </a:lnTo>
                  <a:close/>
                </a:path>
              </a:pathLst>
            </a:custGeom>
            <a:solidFill>
              <a:srgbClr val="42B7B2"/>
            </a:solidFill>
          </p:spPr>
          <p:txBody>
            <a:bodyPr wrap="square" lIns="0" tIns="0" rIns="0" bIns="0" rtlCol="0"/>
            <a:lstStyle/>
            <a:p>
              <a:endParaRPr/>
            </a:p>
          </p:txBody>
        </p:sp>
        <p:sp>
          <p:nvSpPr>
            <p:cNvPr id="30" name="object 143"/>
            <p:cNvSpPr/>
            <p:nvPr/>
          </p:nvSpPr>
          <p:spPr>
            <a:xfrm>
              <a:off x="438283" y="892842"/>
              <a:ext cx="963848" cy="415565"/>
            </a:xfrm>
            <a:prstGeom prst="rect">
              <a:avLst/>
            </a:prstGeom>
            <a:blipFill>
              <a:blip r:embed="rId2" cstate="print"/>
              <a:stretch>
                <a:fillRect/>
              </a:stretch>
            </a:blipFill>
          </p:spPr>
          <p:txBody>
            <a:bodyPr wrap="square" lIns="0" tIns="0" rIns="0" bIns="0" rtlCol="0"/>
            <a:lstStyle/>
            <a:p>
              <a:endParaRPr/>
            </a:p>
          </p:txBody>
        </p:sp>
        <p:sp>
          <p:nvSpPr>
            <p:cNvPr id="31" name="object 145"/>
            <p:cNvSpPr/>
            <p:nvPr/>
          </p:nvSpPr>
          <p:spPr>
            <a:xfrm>
              <a:off x="715673" y="1395559"/>
              <a:ext cx="217804" cy="0"/>
            </a:xfrm>
            <a:custGeom>
              <a:avLst/>
              <a:gdLst/>
              <a:ahLst/>
              <a:cxnLst/>
              <a:rect l="l" t="t" r="r" b="b"/>
              <a:pathLst>
                <a:path w="217804">
                  <a:moveTo>
                    <a:pt x="0" y="0"/>
                  </a:moveTo>
                  <a:lnTo>
                    <a:pt x="217436" y="0"/>
                  </a:lnTo>
                </a:path>
              </a:pathLst>
            </a:custGeom>
            <a:ln w="27470">
              <a:solidFill>
                <a:srgbClr val="EDA64E"/>
              </a:solidFill>
            </a:ln>
          </p:spPr>
          <p:txBody>
            <a:bodyPr wrap="square" lIns="0" tIns="0" rIns="0" bIns="0" rtlCol="0"/>
            <a:lstStyle/>
            <a:p>
              <a:endParaRPr/>
            </a:p>
          </p:txBody>
        </p:sp>
        <p:sp>
          <p:nvSpPr>
            <p:cNvPr id="32" name="object 146"/>
            <p:cNvSpPr/>
            <p:nvPr/>
          </p:nvSpPr>
          <p:spPr>
            <a:xfrm>
              <a:off x="513593" y="308433"/>
              <a:ext cx="170815" cy="356870"/>
            </a:xfrm>
            <a:custGeom>
              <a:avLst/>
              <a:gdLst/>
              <a:ahLst/>
              <a:cxnLst/>
              <a:rect l="l" t="t" r="r" b="b"/>
              <a:pathLst>
                <a:path w="170815" h="356869">
                  <a:moveTo>
                    <a:pt x="132187" y="0"/>
                  </a:moveTo>
                  <a:lnTo>
                    <a:pt x="126543" y="5643"/>
                  </a:lnTo>
                  <a:lnTo>
                    <a:pt x="126543" y="20413"/>
                  </a:lnTo>
                  <a:lnTo>
                    <a:pt x="132538" y="26421"/>
                  </a:lnTo>
                  <a:lnTo>
                    <a:pt x="143432" y="26421"/>
                  </a:lnTo>
                  <a:lnTo>
                    <a:pt x="134287" y="3719"/>
                  </a:lnTo>
                  <a:lnTo>
                    <a:pt x="132187" y="0"/>
                  </a:lnTo>
                  <a:close/>
                </a:path>
                <a:path w="170815" h="356869">
                  <a:moveTo>
                    <a:pt x="145960" y="32694"/>
                  </a:moveTo>
                  <a:lnTo>
                    <a:pt x="102020" y="32694"/>
                  </a:lnTo>
                  <a:lnTo>
                    <a:pt x="96038" y="38676"/>
                  </a:lnTo>
                  <a:lnTo>
                    <a:pt x="96038" y="53459"/>
                  </a:lnTo>
                  <a:lnTo>
                    <a:pt x="102020" y="59453"/>
                  </a:lnTo>
                  <a:lnTo>
                    <a:pt x="155185" y="59453"/>
                  </a:lnTo>
                  <a:lnTo>
                    <a:pt x="152335" y="48519"/>
                  </a:lnTo>
                  <a:lnTo>
                    <a:pt x="145960" y="32694"/>
                  </a:lnTo>
                  <a:close/>
                </a:path>
                <a:path w="170815" h="356869">
                  <a:moveTo>
                    <a:pt x="156821" y="65727"/>
                  </a:moveTo>
                  <a:lnTo>
                    <a:pt x="81357" y="65727"/>
                  </a:lnTo>
                  <a:lnTo>
                    <a:pt x="75362" y="71709"/>
                  </a:lnTo>
                  <a:lnTo>
                    <a:pt x="75362" y="86492"/>
                  </a:lnTo>
                  <a:lnTo>
                    <a:pt x="81357" y="92486"/>
                  </a:lnTo>
                  <a:lnTo>
                    <a:pt x="163796" y="92486"/>
                  </a:lnTo>
                  <a:lnTo>
                    <a:pt x="156821" y="65727"/>
                  </a:lnTo>
                  <a:close/>
                </a:path>
                <a:path w="170815" h="356869">
                  <a:moveTo>
                    <a:pt x="164810" y="98772"/>
                  </a:moveTo>
                  <a:lnTo>
                    <a:pt x="7798" y="98772"/>
                  </a:lnTo>
                  <a:lnTo>
                    <a:pt x="1804" y="104754"/>
                  </a:lnTo>
                  <a:lnTo>
                    <a:pt x="1804" y="119537"/>
                  </a:lnTo>
                  <a:lnTo>
                    <a:pt x="7798" y="125531"/>
                  </a:lnTo>
                  <a:lnTo>
                    <a:pt x="168314" y="125531"/>
                  </a:lnTo>
                  <a:lnTo>
                    <a:pt x="164810" y="98772"/>
                  </a:lnTo>
                  <a:close/>
                </a:path>
                <a:path w="170815" h="356869">
                  <a:moveTo>
                    <a:pt x="169135" y="131805"/>
                  </a:moveTo>
                  <a:lnTo>
                    <a:pt x="0" y="131805"/>
                  </a:lnTo>
                  <a:lnTo>
                    <a:pt x="18938" y="158564"/>
                  </a:lnTo>
                  <a:lnTo>
                    <a:pt x="170275" y="158564"/>
                  </a:lnTo>
                  <a:lnTo>
                    <a:pt x="170125" y="139368"/>
                  </a:lnTo>
                  <a:lnTo>
                    <a:pt x="169135" y="131805"/>
                  </a:lnTo>
                  <a:close/>
                </a:path>
                <a:path w="170815" h="356869">
                  <a:moveTo>
                    <a:pt x="170324" y="164838"/>
                  </a:moveTo>
                  <a:lnTo>
                    <a:pt x="23378" y="164838"/>
                  </a:lnTo>
                  <a:lnTo>
                    <a:pt x="28966" y="172733"/>
                  </a:lnTo>
                  <a:lnTo>
                    <a:pt x="36131" y="191609"/>
                  </a:lnTo>
                  <a:lnTo>
                    <a:pt x="169616" y="191609"/>
                  </a:lnTo>
                  <a:lnTo>
                    <a:pt x="170474" y="184089"/>
                  </a:lnTo>
                  <a:lnTo>
                    <a:pt x="170324" y="164838"/>
                  </a:lnTo>
                  <a:close/>
                </a:path>
                <a:path w="170815" h="356869">
                  <a:moveTo>
                    <a:pt x="168901" y="197883"/>
                  </a:moveTo>
                  <a:lnTo>
                    <a:pt x="38513" y="197883"/>
                  </a:lnTo>
                  <a:lnTo>
                    <a:pt x="48666" y="224629"/>
                  </a:lnTo>
                  <a:lnTo>
                    <a:pt x="165851" y="224629"/>
                  </a:lnTo>
                  <a:lnTo>
                    <a:pt x="168901" y="197883"/>
                  </a:lnTo>
                  <a:close/>
                </a:path>
                <a:path w="170815" h="356869">
                  <a:moveTo>
                    <a:pt x="164675" y="230916"/>
                  </a:moveTo>
                  <a:lnTo>
                    <a:pt x="50162" y="230916"/>
                  </a:lnTo>
                  <a:lnTo>
                    <a:pt x="54395" y="257675"/>
                  </a:lnTo>
                  <a:lnTo>
                    <a:pt x="158075" y="257675"/>
                  </a:lnTo>
                  <a:lnTo>
                    <a:pt x="164675" y="230916"/>
                  </a:lnTo>
                  <a:close/>
                </a:path>
                <a:path w="170815" h="356869">
                  <a:moveTo>
                    <a:pt x="156525" y="263961"/>
                  </a:moveTo>
                  <a:lnTo>
                    <a:pt x="55390" y="263961"/>
                  </a:lnTo>
                  <a:lnTo>
                    <a:pt x="55837" y="266791"/>
                  </a:lnTo>
                  <a:lnTo>
                    <a:pt x="55586" y="290708"/>
                  </a:lnTo>
                  <a:lnTo>
                    <a:pt x="147525" y="290708"/>
                  </a:lnTo>
                  <a:lnTo>
                    <a:pt x="153783" y="275081"/>
                  </a:lnTo>
                  <a:lnTo>
                    <a:pt x="156525" y="263961"/>
                  </a:lnTo>
                  <a:close/>
                </a:path>
                <a:path w="170815" h="356869">
                  <a:moveTo>
                    <a:pt x="145007" y="296994"/>
                  </a:moveTo>
                  <a:lnTo>
                    <a:pt x="55520" y="296994"/>
                  </a:lnTo>
                  <a:lnTo>
                    <a:pt x="55394" y="309006"/>
                  </a:lnTo>
                  <a:lnTo>
                    <a:pt x="52703" y="323740"/>
                  </a:lnTo>
                  <a:lnTo>
                    <a:pt x="133573" y="323740"/>
                  </a:lnTo>
                  <a:lnTo>
                    <a:pt x="135970" y="319563"/>
                  </a:lnTo>
                  <a:lnTo>
                    <a:pt x="145007" y="296994"/>
                  </a:lnTo>
                  <a:close/>
                </a:path>
                <a:path w="170815" h="356869">
                  <a:moveTo>
                    <a:pt x="100381" y="330027"/>
                  </a:moveTo>
                  <a:lnTo>
                    <a:pt x="51555" y="330027"/>
                  </a:lnTo>
                  <a:lnTo>
                    <a:pt x="47479" y="352346"/>
                  </a:lnTo>
                  <a:lnTo>
                    <a:pt x="45826" y="356786"/>
                  </a:lnTo>
                  <a:lnTo>
                    <a:pt x="100381" y="356786"/>
                  </a:lnTo>
                  <a:lnTo>
                    <a:pt x="106376" y="350791"/>
                  </a:lnTo>
                  <a:lnTo>
                    <a:pt x="106376" y="336021"/>
                  </a:lnTo>
                  <a:lnTo>
                    <a:pt x="100381" y="330027"/>
                  </a:lnTo>
                  <a:close/>
                </a:path>
              </a:pathLst>
            </a:custGeom>
            <a:solidFill>
              <a:srgbClr val="42B7B2"/>
            </a:solidFill>
          </p:spPr>
          <p:txBody>
            <a:bodyPr wrap="square" lIns="0" tIns="0" rIns="0" bIns="0" rtlCol="0"/>
            <a:lstStyle/>
            <a:p>
              <a:endParaRPr/>
            </a:p>
          </p:txBody>
        </p:sp>
        <p:sp>
          <p:nvSpPr>
            <p:cNvPr id="33" name="object 147"/>
            <p:cNvSpPr/>
            <p:nvPr/>
          </p:nvSpPr>
          <p:spPr>
            <a:xfrm>
              <a:off x="473995" y="440239"/>
              <a:ext cx="96600" cy="224980"/>
            </a:xfrm>
            <a:prstGeom prst="rect">
              <a:avLst/>
            </a:prstGeom>
            <a:blipFill>
              <a:blip r:embed="rId3" cstate="print"/>
              <a:stretch>
                <a:fillRect/>
              </a:stretch>
            </a:blipFill>
          </p:spPr>
          <p:txBody>
            <a:bodyPr wrap="square" lIns="0" tIns="0" rIns="0" bIns="0" rtlCol="0"/>
            <a:lstStyle/>
            <a:p>
              <a:endParaRPr/>
            </a:p>
          </p:txBody>
        </p:sp>
        <p:sp>
          <p:nvSpPr>
            <p:cNvPr id="34" name="object 148"/>
            <p:cNvSpPr/>
            <p:nvPr/>
          </p:nvSpPr>
          <p:spPr>
            <a:xfrm>
              <a:off x="870182" y="212439"/>
              <a:ext cx="276225" cy="618490"/>
            </a:xfrm>
            <a:custGeom>
              <a:avLst/>
              <a:gdLst/>
              <a:ahLst/>
              <a:cxnLst/>
              <a:rect l="l" t="t" r="r" b="b"/>
              <a:pathLst>
                <a:path w="276225" h="618489">
                  <a:moveTo>
                    <a:pt x="120372" y="0"/>
                  </a:moveTo>
                  <a:lnTo>
                    <a:pt x="100065" y="0"/>
                  </a:lnTo>
                  <a:lnTo>
                    <a:pt x="94083" y="5981"/>
                  </a:lnTo>
                  <a:lnTo>
                    <a:pt x="94083" y="20764"/>
                  </a:lnTo>
                  <a:lnTo>
                    <a:pt x="100065" y="26758"/>
                  </a:lnTo>
                  <a:lnTo>
                    <a:pt x="120372" y="26758"/>
                  </a:lnTo>
                  <a:lnTo>
                    <a:pt x="126354" y="20764"/>
                  </a:lnTo>
                  <a:lnTo>
                    <a:pt x="126354" y="5981"/>
                  </a:lnTo>
                  <a:lnTo>
                    <a:pt x="120372" y="0"/>
                  </a:lnTo>
                  <a:close/>
                </a:path>
                <a:path w="276225" h="618489">
                  <a:moveTo>
                    <a:pt x="129808" y="29578"/>
                  </a:moveTo>
                  <a:lnTo>
                    <a:pt x="85905" y="29578"/>
                  </a:lnTo>
                  <a:lnTo>
                    <a:pt x="79923" y="35572"/>
                  </a:lnTo>
                  <a:lnTo>
                    <a:pt x="79923" y="50342"/>
                  </a:lnTo>
                  <a:lnTo>
                    <a:pt x="85905" y="56337"/>
                  </a:lnTo>
                  <a:lnTo>
                    <a:pt x="129808" y="56337"/>
                  </a:lnTo>
                  <a:lnTo>
                    <a:pt x="135803" y="50342"/>
                  </a:lnTo>
                  <a:lnTo>
                    <a:pt x="135803" y="35572"/>
                  </a:lnTo>
                  <a:lnTo>
                    <a:pt x="129808" y="29578"/>
                  </a:lnTo>
                  <a:close/>
                </a:path>
                <a:path w="276225" h="618489">
                  <a:moveTo>
                    <a:pt x="8930" y="29578"/>
                  </a:moveTo>
                  <a:lnTo>
                    <a:pt x="0" y="29578"/>
                  </a:lnTo>
                  <a:lnTo>
                    <a:pt x="5303" y="32500"/>
                  </a:lnTo>
                  <a:lnTo>
                    <a:pt x="14912" y="39574"/>
                  </a:lnTo>
                  <a:lnTo>
                    <a:pt x="14912" y="35572"/>
                  </a:lnTo>
                  <a:lnTo>
                    <a:pt x="8930" y="29578"/>
                  </a:lnTo>
                  <a:close/>
                </a:path>
                <a:path w="276225" h="618489">
                  <a:moveTo>
                    <a:pt x="149392" y="62610"/>
                  </a:moveTo>
                  <a:lnTo>
                    <a:pt x="81637" y="62610"/>
                  </a:lnTo>
                  <a:lnTo>
                    <a:pt x="75643" y="68605"/>
                  </a:lnTo>
                  <a:lnTo>
                    <a:pt x="75643" y="83375"/>
                  </a:lnTo>
                  <a:lnTo>
                    <a:pt x="81637" y="89369"/>
                  </a:lnTo>
                  <a:lnTo>
                    <a:pt x="149392" y="89369"/>
                  </a:lnTo>
                  <a:lnTo>
                    <a:pt x="155374" y="83375"/>
                  </a:lnTo>
                  <a:lnTo>
                    <a:pt x="155374" y="68605"/>
                  </a:lnTo>
                  <a:lnTo>
                    <a:pt x="149392" y="62610"/>
                  </a:lnTo>
                  <a:close/>
                </a:path>
                <a:path w="276225" h="618489">
                  <a:moveTo>
                    <a:pt x="162232" y="95643"/>
                  </a:moveTo>
                  <a:lnTo>
                    <a:pt x="78939" y="95643"/>
                  </a:lnTo>
                  <a:lnTo>
                    <a:pt x="100586" y="122415"/>
                  </a:lnTo>
                  <a:lnTo>
                    <a:pt x="162232" y="122415"/>
                  </a:lnTo>
                  <a:lnTo>
                    <a:pt x="168239" y="116408"/>
                  </a:lnTo>
                  <a:lnTo>
                    <a:pt x="168239" y="101638"/>
                  </a:lnTo>
                  <a:lnTo>
                    <a:pt x="162232" y="95643"/>
                  </a:lnTo>
                  <a:close/>
                </a:path>
                <a:path w="276225" h="618489">
                  <a:moveTo>
                    <a:pt x="170664" y="128689"/>
                  </a:moveTo>
                  <a:lnTo>
                    <a:pt x="105659" y="128689"/>
                  </a:lnTo>
                  <a:lnTo>
                    <a:pt x="105821" y="128889"/>
                  </a:lnTo>
                  <a:lnTo>
                    <a:pt x="122223" y="155448"/>
                  </a:lnTo>
                  <a:lnTo>
                    <a:pt x="170664" y="155448"/>
                  </a:lnTo>
                  <a:lnTo>
                    <a:pt x="176646" y="149453"/>
                  </a:lnTo>
                  <a:lnTo>
                    <a:pt x="176646" y="134670"/>
                  </a:lnTo>
                  <a:lnTo>
                    <a:pt x="170664" y="128689"/>
                  </a:lnTo>
                  <a:close/>
                </a:path>
                <a:path w="276225" h="618489">
                  <a:moveTo>
                    <a:pt x="190222" y="161721"/>
                  </a:moveTo>
                  <a:lnTo>
                    <a:pt x="126097" y="161721"/>
                  </a:lnTo>
                  <a:lnTo>
                    <a:pt x="131347" y="170222"/>
                  </a:lnTo>
                  <a:lnTo>
                    <a:pt x="139651" y="188480"/>
                  </a:lnTo>
                  <a:lnTo>
                    <a:pt x="190222" y="188480"/>
                  </a:lnTo>
                  <a:lnTo>
                    <a:pt x="196217" y="182486"/>
                  </a:lnTo>
                  <a:lnTo>
                    <a:pt x="196217" y="167703"/>
                  </a:lnTo>
                  <a:lnTo>
                    <a:pt x="190222" y="161721"/>
                  </a:lnTo>
                  <a:close/>
                </a:path>
                <a:path w="276225" h="618489">
                  <a:moveTo>
                    <a:pt x="219470" y="194767"/>
                  </a:moveTo>
                  <a:lnTo>
                    <a:pt x="142510" y="194767"/>
                  </a:lnTo>
                  <a:lnTo>
                    <a:pt x="152002" y="215637"/>
                  </a:lnTo>
                  <a:lnTo>
                    <a:pt x="153828" y="221526"/>
                  </a:lnTo>
                  <a:lnTo>
                    <a:pt x="219470" y="221526"/>
                  </a:lnTo>
                  <a:lnTo>
                    <a:pt x="225359" y="215637"/>
                  </a:lnTo>
                  <a:lnTo>
                    <a:pt x="225465" y="200748"/>
                  </a:lnTo>
                  <a:lnTo>
                    <a:pt x="219470" y="194767"/>
                  </a:lnTo>
                  <a:close/>
                </a:path>
                <a:path w="276225" h="618489">
                  <a:moveTo>
                    <a:pt x="239473" y="227799"/>
                  </a:moveTo>
                  <a:lnTo>
                    <a:pt x="155774" y="227799"/>
                  </a:lnTo>
                  <a:lnTo>
                    <a:pt x="164073" y="254558"/>
                  </a:lnTo>
                  <a:lnTo>
                    <a:pt x="239473" y="254558"/>
                  </a:lnTo>
                  <a:lnTo>
                    <a:pt x="245467" y="248564"/>
                  </a:lnTo>
                  <a:lnTo>
                    <a:pt x="245467" y="233781"/>
                  </a:lnTo>
                  <a:lnTo>
                    <a:pt x="239473" y="227799"/>
                  </a:lnTo>
                  <a:close/>
                </a:path>
                <a:path w="276225" h="618489">
                  <a:moveTo>
                    <a:pt x="262142" y="260832"/>
                  </a:moveTo>
                  <a:lnTo>
                    <a:pt x="166019" y="260832"/>
                  </a:lnTo>
                  <a:lnTo>
                    <a:pt x="167256" y="264820"/>
                  </a:lnTo>
                  <a:lnTo>
                    <a:pt x="171658" y="287604"/>
                  </a:lnTo>
                  <a:lnTo>
                    <a:pt x="262142" y="287604"/>
                  </a:lnTo>
                  <a:lnTo>
                    <a:pt x="268150" y="281597"/>
                  </a:lnTo>
                  <a:lnTo>
                    <a:pt x="268150" y="266826"/>
                  </a:lnTo>
                  <a:lnTo>
                    <a:pt x="262142" y="260832"/>
                  </a:lnTo>
                  <a:close/>
                </a:path>
                <a:path w="276225" h="618489">
                  <a:moveTo>
                    <a:pt x="269508" y="293877"/>
                  </a:moveTo>
                  <a:lnTo>
                    <a:pt x="172870" y="293877"/>
                  </a:lnTo>
                  <a:lnTo>
                    <a:pt x="175215" y="306017"/>
                  </a:lnTo>
                  <a:lnTo>
                    <a:pt x="176540" y="320624"/>
                  </a:lnTo>
                  <a:lnTo>
                    <a:pt x="269508" y="320624"/>
                  </a:lnTo>
                  <a:lnTo>
                    <a:pt x="275503" y="314642"/>
                  </a:lnTo>
                  <a:lnTo>
                    <a:pt x="275503" y="299859"/>
                  </a:lnTo>
                  <a:lnTo>
                    <a:pt x="269508" y="293877"/>
                  </a:lnTo>
                  <a:close/>
                </a:path>
                <a:path w="276225" h="618489">
                  <a:moveTo>
                    <a:pt x="270067" y="326910"/>
                  </a:moveTo>
                  <a:lnTo>
                    <a:pt x="177109" y="326910"/>
                  </a:lnTo>
                  <a:lnTo>
                    <a:pt x="178992" y="347675"/>
                  </a:lnTo>
                  <a:lnTo>
                    <a:pt x="179063" y="353669"/>
                  </a:lnTo>
                  <a:lnTo>
                    <a:pt x="270067" y="353669"/>
                  </a:lnTo>
                  <a:lnTo>
                    <a:pt x="276062" y="347675"/>
                  </a:lnTo>
                  <a:lnTo>
                    <a:pt x="276062" y="332892"/>
                  </a:lnTo>
                  <a:lnTo>
                    <a:pt x="270067" y="326910"/>
                  </a:lnTo>
                  <a:close/>
                </a:path>
                <a:path w="276225" h="618489">
                  <a:moveTo>
                    <a:pt x="262142" y="359956"/>
                  </a:moveTo>
                  <a:lnTo>
                    <a:pt x="179000" y="359956"/>
                  </a:lnTo>
                  <a:lnTo>
                    <a:pt x="178732" y="386702"/>
                  </a:lnTo>
                  <a:lnTo>
                    <a:pt x="262142" y="386702"/>
                  </a:lnTo>
                  <a:lnTo>
                    <a:pt x="268150" y="380720"/>
                  </a:lnTo>
                  <a:lnTo>
                    <a:pt x="268150" y="365937"/>
                  </a:lnTo>
                  <a:lnTo>
                    <a:pt x="262142" y="359956"/>
                  </a:lnTo>
                  <a:close/>
                </a:path>
                <a:path w="276225" h="618489">
                  <a:moveTo>
                    <a:pt x="248033" y="392988"/>
                  </a:moveTo>
                  <a:lnTo>
                    <a:pt x="178669" y="392988"/>
                  </a:lnTo>
                  <a:lnTo>
                    <a:pt x="178667" y="393243"/>
                  </a:lnTo>
                  <a:lnTo>
                    <a:pt x="175702" y="419734"/>
                  </a:lnTo>
                  <a:lnTo>
                    <a:pt x="248033" y="419734"/>
                  </a:lnTo>
                  <a:lnTo>
                    <a:pt x="254027" y="413753"/>
                  </a:lnTo>
                  <a:lnTo>
                    <a:pt x="254027" y="398970"/>
                  </a:lnTo>
                  <a:lnTo>
                    <a:pt x="248033" y="392988"/>
                  </a:lnTo>
                  <a:close/>
                </a:path>
                <a:path w="276225" h="618489">
                  <a:moveTo>
                    <a:pt x="222811" y="426021"/>
                  </a:moveTo>
                  <a:lnTo>
                    <a:pt x="174999" y="426021"/>
                  </a:lnTo>
                  <a:lnTo>
                    <a:pt x="173617" y="438370"/>
                  </a:lnTo>
                  <a:lnTo>
                    <a:pt x="170475" y="452780"/>
                  </a:lnTo>
                  <a:lnTo>
                    <a:pt x="222811" y="452780"/>
                  </a:lnTo>
                  <a:lnTo>
                    <a:pt x="228805" y="446785"/>
                  </a:lnTo>
                  <a:lnTo>
                    <a:pt x="228805" y="432015"/>
                  </a:lnTo>
                  <a:lnTo>
                    <a:pt x="222811" y="426021"/>
                  </a:lnTo>
                  <a:close/>
                </a:path>
                <a:path w="276225" h="618489">
                  <a:moveTo>
                    <a:pt x="203354" y="459054"/>
                  </a:moveTo>
                  <a:lnTo>
                    <a:pt x="169107" y="459054"/>
                  </a:lnTo>
                  <a:lnTo>
                    <a:pt x="163689" y="483903"/>
                  </a:lnTo>
                  <a:lnTo>
                    <a:pt x="163056" y="485813"/>
                  </a:lnTo>
                  <a:lnTo>
                    <a:pt x="203354" y="485813"/>
                  </a:lnTo>
                  <a:lnTo>
                    <a:pt x="209336" y="479831"/>
                  </a:lnTo>
                  <a:lnTo>
                    <a:pt x="209336" y="465048"/>
                  </a:lnTo>
                  <a:lnTo>
                    <a:pt x="203354" y="459054"/>
                  </a:lnTo>
                  <a:close/>
                </a:path>
                <a:path w="276225" h="618489">
                  <a:moveTo>
                    <a:pt x="195467" y="492086"/>
                  </a:moveTo>
                  <a:lnTo>
                    <a:pt x="160976" y="492086"/>
                  </a:lnTo>
                  <a:lnTo>
                    <a:pt x="152107" y="518845"/>
                  </a:lnTo>
                  <a:lnTo>
                    <a:pt x="195467" y="518845"/>
                  </a:lnTo>
                  <a:lnTo>
                    <a:pt x="201449" y="512864"/>
                  </a:lnTo>
                  <a:lnTo>
                    <a:pt x="201449" y="498081"/>
                  </a:lnTo>
                  <a:lnTo>
                    <a:pt x="195467" y="492086"/>
                  </a:lnTo>
                  <a:close/>
                </a:path>
                <a:path w="276225" h="618489">
                  <a:moveTo>
                    <a:pt x="164632" y="558164"/>
                  </a:moveTo>
                  <a:lnTo>
                    <a:pt x="135502" y="558164"/>
                  </a:lnTo>
                  <a:lnTo>
                    <a:pt x="128114" y="574381"/>
                  </a:lnTo>
                  <a:lnTo>
                    <a:pt x="121845" y="584923"/>
                  </a:lnTo>
                  <a:lnTo>
                    <a:pt x="164632" y="584923"/>
                  </a:lnTo>
                  <a:lnTo>
                    <a:pt x="170626" y="578942"/>
                  </a:lnTo>
                  <a:lnTo>
                    <a:pt x="170626" y="564159"/>
                  </a:lnTo>
                  <a:lnTo>
                    <a:pt x="164632" y="558164"/>
                  </a:lnTo>
                  <a:close/>
                </a:path>
                <a:path w="276225" h="618489">
                  <a:moveTo>
                    <a:pt x="147893" y="591197"/>
                  </a:moveTo>
                  <a:lnTo>
                    <a:pt x="118114" y="591197"/>
                  </a:lnTo>
                  <a:lnTo>
                    <a:pt x="104670" y="613807"/>
                  </a:lnTo>
                  <a:lnTo>
                    <a:pt x="108828" y="617956"/>
                  </a:lnTo>
                  <a:lnTo>
                    <a:pt x="147893" y="617956"/>
                  </a:lnTo>
                  <a:lnTo>
                    <a:pt x="153888" y="611974"/>
                  </a:lnTo>
                  <a:lnTo>
                    <a:pt x="153888" y="597204"/>
                  </a:lnTo>
                  <a:lnTo>
                    <a:pt x="147893" y="591197"/>
                  </a:lnTo>
                  <a:close/>
                </a:path>
              </a:pathLst>
            </a:custGeom>
            <a:solidFill>
              <a:srgbClr val="EDA64E"/>
            </a:solidFill>
          </p:spPr>
          <p:txBody>
            <a:bodyPr wrap="square" lIns="0" tIns="0" rIns="0" bIns="0" rtlCol="0"/>
            <a:lstStyle/>
            <a:p>
              <a:endParaRPr/>
            </a:p>
          </p:txBody>
        </p:sp>
        <p:sp>
          <p:nvSpPr>
            <p:cNvPr id="35" name="object 149"/>
            <p:cNvSpPr/>
            <p:nvPr/>
          </p:nvSpPr>
          <p:spPr>
            <a:xfrm>
              <a:off x="681095" y="242017"/>
              <a:ext cx="370840" cy="586105"/>
            </a:xfrm>
            <a:custGeom>
              <a:avLst/>
              <a:gdLst/>
              <a:ahLst/>
              <a:cxnLst/>
              <a:rect l="l" t="t" r="r" b="b"/>
              <a:pathLst>
                <a:path w="370840" h="586105">
                  <a:moveTo>
                    <a:pt x="195336" y="0"/>
                  </a:moveTo>
                  <a:lnTo>
                    <a:pt x="137374" y="0"/>
                  </a:lnTo>
                  <a:lnTo>
                    <a:pt x="142811" y="7829"/>
                  </a:lnTo>
                  <a:lnTo>
                    <a:pt x="151067" y="26758"/>
                  </a:lnTo>
                  <a:lnTo>
                    <a:pt x="198016" y="26758"/>
                  </a:lnTo>
                  <a:lnTo>
                    <a:pt x="203998" y="20764"/>
                  </a:lnTo>
                  <a:lnTo>
                    <a:pt x="203998" y="6234"/>
                  </a:lnTo>
                  <a:lnTo>
                    <a:pt x="195336" y="0"/>
                  </a:lnTo>
                  <a:close/>
                </a:path>
                <a:path w="370840" h="586105">
                  <a:moveTo>
                    <a:pt x="177087" y="33032"/>
                  </a:moveTo>
                  <a:lnTo>
                    <a:pt x="153803" y="33032"/>
                  </a:lnTo>
                  <a:lnTo>
                    <a:pt x="163879" y="56137"/>
                  </a:lnTo>
                  <a:lnTo>
                    <a:pt x="164681" y="59791"/>
                  </a:lnTo>
                  <a:lnTo>
                    <a:pt x="177087" y="59791"/>
                  </a:lnTo>
                  <a:lnTo>
                    <a:pt x="183081" y="53797"/>
                  </a:lnTo>
                  <a:lnTo>
                    <a:pt x="183081" y="39027"/>
                  </a:lnTo>
                  <a:lnTo>
                    <a:pt x="177087" y="33032"/>
                  </a:lnTo>
                  <a:close/>
                </a:path>
                <a:path w="370840" h="586105">
                  <a:moveTo>
                    <a:pt x="271677" y="66065"/>
                  </a:moveTo>
                  <a:lnTo>
                    <a:pt x="265504" y="66065"/>
                  </a:lnTo>
                  <a:lnTo>
                    <a:pt x="259522" y="72059"/>
                  </a:lnTo>
                  <a:lnTo>
                    <a:pt x="259522" y="86829"/>
                  </a:lnTo>
                  <a:lnTo>
                    <a:pt x="265504" y="92837"/>
                  </a:lnTo>
                  <a:lnTo>
                    <a:pt x="293803" y="92837"/>
                  </a:lnTo>
                  <a:lnTo>
                    <a:pt x="271677" y="66065"/>
                  </a:lnTo>
                  <a:close/>
                </a:path>
                <a:path w="370840" h="586105">
                  <a:moveTo>
                    <a:pt x="218730" y="66065"/>
                  </a:moveTo>
                  <a:lnTo>
                    <a:pt x="166058" y="66065"/>
                  </a:lnTo>
                  <a:lnTo>
                    <a:pt x="171933" y="92837"/>
                  </a:lnTo>
                  <a:lnTo>
                    <a:pt x="218730" y="92837"/>
                  </a:lnTo>
                  <a:lnTo>
                    <a:pt x="224724" y="86829"/>
                  </a:lnTo>
                  <a:lnTo>
                    <a:pt x="224724" y="72059"/>
                  </a:lnTo>
                  <a:lnTo>
                    <a:pt x="218730" y="66065"/>
                  </a:lnTo>
                  <a:close/>
                </a:path>
                <a:path w="370840" h="586105">
                  <a:moveTo>
                    <a:pt x="297933" y="99110"/>
                  </a:moveTo>
                  <a:lnTo>
                    <a:pt x="173310" y="99110"/>
                  </a:lnTo>
                  <a:lnTo>
                    <a:pt x="174375" y="103965"/>
                  </a:lnTo>
                  <a:lnTo>
                    <a:pt x="174937" y="125869"/>
                  </a:lnTo>
                  <a:lnTo>
                    <a:pt x="314855" y="125869"/>
                  </a:lnTo>
                  <a:lnTo>
                    <a:pt x="297933" y="99110"/>
                  </a:lnTo>
                  <a:close/>
                </a:path>
                <a:path w="370840" h="586105">
                  <a:moveTo>
                    <a:pt x="318823" y="132143"/>
                  </a:moveTo>
                  <a:lnTo>
                    <a:pt x="175098" y="132143"/>
                  </a:lnTo>
                  <a:lnTo>
                    <a:pt x="175553" y="149890"/>
                  </a:lnTo>
                  <a:lnTo>
                    <a:pt x="174095" y="158902"/>
                  </a:lnTo>
                  <a:lnTo>
                    <a:pt x="331787" y="158902"/>
                  </a:lnTo>
                  <a:lnTo>
                    <a:pt x="320550" y="134874"/>
                  </a:lnTo>
                  <a:lnTo>
                    <a:pt x="318823" y="132143"/>
                  </a:lnTo>
                  <a:close/>
                </a:path>
                <a:path w="370840" h="586105">
                  <a:moveTo>
                    <a:pt x="334727" y="165188"/>
                  </a:moveTo>
                  <a:lnTo>
                    <a:pt x="173079" y="165188"/>
                  </a:lnTo>
                  <a:lnTo>
                    <a:pt x="168752" y="191947"/>
                  </a:lnTo>
                  <a:lnTo>
                    <a:pt x="345529" y="191947"/>
                  </a:lnTo>
                  <a:lnTo>
                    <a:pt x="341751" y="180207"/>
                  </a:lnTo>
                  <a:lnTo>
                    <a:pt x="334727" y="165188"/>
                  </a:lnTo>
                  <a:close/>
                </a:path>
                <a:path w="370840" h="586105">
                  <a:moveTo>
                    <a:pt x="347547" y="198221"/>
                  </a:moveTo>
                  <a:lnTo>
                    <a:pt x="166590" y="198221"/>
                  </a:lnTo>
                  <a:lnTo>
                    <a:pt x="156905" y="224980"/>
                  </a:lnTo>
                  <a:lnTo>
                    <a:pt x="356158" y="224980"/>
                  </a:lnTo>
                  <a:lnTo>
                    <a:pt x="347547" y="198221"/>
                  </a:lnTo>
                  <a:close/>
                </a:path>
                <a:path w="370840" h="586105">
                  <a:moveTo>
                    <a:pt x="357955" y="231254"/>
                  </a:moveTo>
                  <a:lnTo>
                    <a:pt x="154371" y="231254"/>
                  </a:lnTo>
                  <a:lnTo>
                    <a:pt x="136972" y="258025"/>
                  </a:lnTo>
                  <a:lnTo>
                    <a:pt x="363425" y="258025"/>
                  </a:lnTo>
                  <a:lnTo>
                    <a:pt x="357955" y="231254"/>
                  </a:lnTo>
                  <a:close/>
                </a:path>
                <a:path w="370840" h="586105">
                  <a:moveTo>
                    <a:pt x="364707" y="264299"/>
                  </a:moveTo>
                  <a:lnTo>
                    <a:pt x="132895" y="264299"/>
                  </a:lnTo>
                  <a:lnTo>
                    <a:pt x="124397" y="277374"/>
                  </a:lnTo>
                  <a:lnTo>
                    <a:pt x="108263" y="291045"/>
                  </a:lnTo>
                  <a:lnTo>
                    <a:pt x="368068" y="291045"/>
                  </a:lnTo>
                  <a:lnTo>
                    <a:pt x="365990" y="270580"/>
                  </a:lnTo>
                  <a:lnTo>
                    <a:pt x="364707" y="264299"/>
                  </a:lnTo>
                  <a:close/>
                </a:path>
                <a:path w="370840" h="586105">
                  <a:moveTo>
                    <a:pt x="368706" y="297332"/>
                  </a:moveTo>
                  <a:lnTo>
                    <a:pt x="100844" y="297332"/>
                  </a:lnTo>
                  <a:lnTo>
                    <a:pt x="85559" y="310283"/>
                  </a:lnTo>
                  <a:lnTo>
                    <a:pt x="53628" y="324091"/>
                  </a:lnTo>
                  <a:lnTo>
                    <a:pt x="370367" y="324091"/>
                  </a:lnTo>
                  <a:lnTo>
                    <a:pt x="370358" y="313597"/>
                  </a:lnTo>
                  <a:lnTo>
                    <a:pt x="368706" y="297332"/>
                  </a:lnTo>
                  <a:close/>
                </a:path>
                <a:path w="370840" h="586105">
                  <a:moveTo>
                    <a:pt x="370373" y="330377"/>
                  </a:moveTo>
                  <a:lnTo>
                    <a:pt x="25803" y="330377"/>
                  </a:lnTo>
                  <a:lnTo>
                    <a:pt x="0" y="332753"/>
                  </a:lnTo>
                  <a:lnTo>
                    <a:pt x="16462" y="357124"/>
                  </a:lnTo>
                  <a:lnTo>
                    <a:pt x="370398" y="357124"/>
                  </a:lnTo>
                  <a:lnTo>
                    <a:pt x="370373" y="330377"/>
                  </a:lnTo>
                  <a:close/>
                </a:path>
                <a:path w="370840" h="586105">
                  <a:moveTo>
                    <a:pt x="369851" y="363410"/>
                  </a:moveTo>
                  <a:lnTo>
                    <a:pt x="140803" y="363410"/>
                  </a:lnTo>
                  <a:lnTo>
                    <a:pt x="134821" y="369392"/>
                  </a:lnTo>
                  <a:lnTo>
                    <a:pt x="134821" y="384175"/>
                  </a:lnTo>
                  <a:lnTo>
                    <a:pt x="140803" y="390156"/>
                  </a:lnTo>
                  <a:lnTo>
                    <a:pt x="367160" y="390156"/>
                  </a:lnTo>
                  <a:lnTo>
                    <a:pt x="369851" y="363410"/>
                  </a:lnTo>
                  <a:close/>
                </a:path>
                <a:path w="370840" h="586105">
                  <a:moveTo>
                    <a:pt x="366527" y="396443"/>
                  </a:moveTo>
                  <a:lnTo>
                    <a:pt x="204798" y="396443"/>
                  </a:lnTo>
                  <a:lnTo>
                    <a:pt x="198791" y="402437"/>
                  </a:lnTo>
                  <a:lnTo>
                    <a:pt x="198791" y="417207"/>
                  </a:lnTo>
                  <a:lnTo>
                    <a:pt x="204798" y="423202"/>
                  </a:lnTo>
                  <a:lnTo>
                    <a:pt x="361728" y="423202"/>
                  </a:lnTo>
                  <a:lnTo>
                    <a:pt x="365844" y="403229"/>
                  </a:lnTo>
                  <a:lnTo>
                    <a:pt x="366527" y="396443"/>
                  </a:lnTo>
                  <a:close/>
                </a:path>
                <a:path w="370840" h="586105">
                  <a:moveTo>
                    <a:pt x="360435" y="429475"/>
                  </a:moveTo>
                  <a:lnTo>
                    <a:pt x="218159" y="429475"/>
                  </a:lnTo>
                  <a:lnTo>
                    <a:pt x="212177" y="435470"/>
                  </a:lnTo>
                  <a:lnTo>
                    <a:pt x="212177" y="450253"/>
                  </a:lnTo>
                  <a:lnTo>
                    <a:pt x="218159" y="456234"/>
                  </a:lnTo>
                  <a:lnTo>
                    <a:pt x="354100" y="456234"/>
                  </a:lnTo>
                  <a:lnTo>
                    <a:pt x="356422" y="448945"/>
                  </a:lnTo>
                  <a:lnTo>
                    <a:pt x="360435" y="429475"/>
                  </a:lnTo>
                  <a:close/>
                </a:path>
                <a:path w="370840" h="586105">
                  <a:moveTo>
                    <a:pt x="352102" y="462508"/>
                  </a:moveTo>
                  <a:lnTo>
                    <a:pt x="241920" y="462508"/>
                  </a:lnTo>
                  <a:lnTo>
                    <a:pt x="235926" y="468502"/>
                  </a:lnTo>
                  <a:lnTo>
                    <a:pt x="235926" y="483285"/>
                  </a:lnTo>
                  <a:lnTo>
                    <a:pt x="241920" y="489267"/>
                  </a:lnTo>
                  <a:lnTo>
                    <a:pt x="343579" y="489267"/>
                  </a:lnTo>
                  <a:lnTo>
                    <a:pt x="352102" y="462508"/>
                  </a:lnTo>
                  <a:close/>
                </a:path>
                <a:path w="370840" h="586105">
                  <a:moveTo>
                    <a:pt x="326895" y="528586"/>
                  </a:moveTo>
                  <a:lnTo>
                    <a:pt x="288377" y="528586"/>
                  </a:lnTo>
                  <a:lnTo>
                    <a:pt x="282382" y="534581"/>
                  </a:lnTo>
                  <a:lnTo>
                    <a:pt x="282382" y="549363"/>
                  </a:lnTo>
                  <a:lnTo>
                    <a:pt x="288377" y="555345"/>
                  </a:lnTo>
                  <a:lnTo>
                    <a:pt x="312978" y="555345"/>
                  </a:lnTo>
                  <a:lnTo>
                    <a:pt x="321892" y="539926"/>
                  </a:lnTo>
                  <a:lnTo>
                    <a:pt x="326895" y="528586"/>
                  </a:lnTo>
                  <a:close/>
                </a:path>
                <a:path w="370840" h="586105">
                  <a:moveTo>
                    <a:pt x="309351" y="561619"/>
                  </a:moveTo>
                  <a:lnTo>
                    <a:pt x="297915" y="561619"/>
                  </a:lnTo>
                  <a:lnTo>
                    <a:pt x="291920" y="567626"/>
                  </a:lnTo>
                  <a:lnTo>
                    <a:pt x="291920" y="582396"/>
                  </a:lnTo>
                  <a:lnTo>
                    <a:pt x="295218" y="585687"/>
                  </a:lnTo>
                  <a:lnTo>
                    <a:pt x="296243" y="584293"/>
                  </a:lnTo>
                  <a:lnTo>
                    <a:pt x="309351" y="561619"/>
                  </a:lnTo>
                  <a:close/>
                </a:path>
              </a:pathLst>
            </a:custGeom>
            <a:solidFill>
              <a:srgbClr val="42B7B2"/>
            </a:solidFill>
          </p:spPr>
          <p:txBody>
            <a:bodyPr wrap="square" lIns="0" tIns="0" rIns="0" bIns="0" rtlCol="0"/>
            <a:lstStyle/>
            <a:p>
              <a:endParaRPr/>
            </a:p>
          </p:txBody>
        </p:sp>
        <p:sp>
          <p:nvSpPr>
            <p:cNvPr id="36" name="object 150"/>
            <p:cNvSpPr/>
            <p:nvPr/>
          </p:nvSpPr>
          <p:spPr>
            <a:xfrm>
              <a:off x="631382" y="242018"/>
              <a:ext cx="259079" cy="373380"/>
            </a:xfrm>
            <a:custGeom>
              <a:avLst/>
              <a:gdLst/>
              <a:ahLst/>
              <a:cxnLst/>
              <a:rect l="l" t="t" r="r" b="b"/>
              <a:pathLst>
                <a:path w="259079" h="373380">
                  <a:moveTo>
                    <a:pt x="247730" y="0"/>
                  </a:moveTo>
                  <a:lnTo>
                    <a:pt x="120882" y="0"/>
                  </a:lnTo>
                  <a:lnTo>
                    <a:pt x="114888" y="5994"/>
                  </a:lnTo>
                  <a:lnTo>
                    <a:pt x="114888" y="20764"/>
                  </a:lnTo>
                  <a:lnTo>
                    <a:pt x="120882" y="26758"/>
                  </a:lnTo>
                  <a:lnTo>
                    <a:pt x="247730" y="26758"/>
                  </a:lnTo>
                  <a:lnTo>
                    <a:pt x="253711" y="20764"/>
                  </a:lnTo>
                  <a:lnTo>
                    <a:pt x="253711" y="5994"/>
                  </a:lnTo>
                  <a:lnTo>
                    <a:pt x="247730" y="0"/>
                  </a:lnTo>
                  <a:close/>
                </a:path>
                <a:path w="259079" h="373380">
                  <a:moveTo>
                    <a:pt x="226800" y="33032"/>
                  </a:moveTo>
                  <a:lnTo>
                    <a:pt x="112271" y="33032"/>
                  </a:lnTo>
                  <a:lnTo>
                    <a:pt x="106277" y="39027"/>
                  </a:lnTo>
                  <a:lnTo>
                    <a:pt x="106277" y="53797"/>
                  </a:lnTo>
                  <a:lnTo>
                    <a:pt x="112271" y="59791"/>
                  </a:lnTo>
                  <a:lnTo>
                    <a:pt x="226800" y="59791"/>
                  </a:lnTo>
                  <a:lnTo>
                    <a:pt x="232794" y="53797"/>
                  </a:lnTo>
                  <a:lnTo>
                    <a:pt x="232794" y="39027"/>
                  </a:lnTo>
                  <a:lnTo>
                    <a:pt x="226800" y="33032"/>
                  </a:lnTo>
                  <a:close/>
                </a:path>
                <a:path w="259079" h="373380">
                  <a:moveTo>
                    <a:pt x="90440" y="33032"/>
                  </a:moveTo>
                  <a:lnTo>
                    <a:pt x="43869" y="33032"/>
                  </a:lnTo>
                  <a:lnTo>
                    <a:pt x="37888" y="39027"/>
                  </a:lnTo>
                  <a:lnTo>
                    <a:pt x="37888" y="53797"/>
                  </a:lnTo>
                  <a:lnTo>
                    <a:pt x="43869" y="59791"/>
                  </a:lnTo>
                  <a:lnTo>
                    <a:pt x="90440" y="59791"/>
                  </a:lnTo>
                  <a:lnTo>
                    <a:pt x="96422" y="53797"/>
                  </a:lnTo>
                  <a:lnTo>
                    <a:pt x="96422" y="39027"/>
                  </a:lnTo>
                  <a:lnTo>
                    <a:pt x="90440" y="33032"/>
                  </a:lnTo>
                  <a:close/>
                </a:path>
                <a:path w="259079" h="373380">
                  <a:moveTo>
                    <a:pt x="259062" y="66065"/>
                  </a:moveTo>
                  <a:lnTo>
                    <a:pt x="14748" y="66065"/>
                  </a:lnTo>
                  <a:lnTo>
                    <a:pt x="8754" y="72059"/>
                  </a:lnTo>
                  <a:lnTo>
                    <a:pt x="8754" y="86829"/>
                  </a:lnTo>
                  <a:lnTo>
                    <a:pt x="14748" y="92837"/>
                  </a:lnTo>
                  <a:lnTo>
                    <a:pt x="221697" y="92837"/>
                  </a:lnTo>
                  <a:lnTo>
                    <a:pt x="259062" y="66065"/>
                  </a:lnTo>
                  <a:close/>
                </a:path>
                <a:path w="259079" h="373380">
                  <a:moveTo>
                    <a:pt x="215351" y="99110"/>
                  </a:moveTo>
                  <a:lnTo>
                    <a:pt x="3602" y="99110"/>
                  </a:lnTo>
                  <a:lnTo>
                    <a:pt x="1028" y="125869"/>
                  </a:lnTo>
                  <a:lnTo>
                    <a:pt x="190755" y="125869"/>
                  </a:lnTo>
                  <a:lnTo>
                    <a:pt x="215351" y="99110"/>
                  </a:lnTo>
                  <a:close/>
                </a:path>
                <a:path w="259079" h="373380">
                  <a:moveTo>
                    <a:pt x="185348" y="132143"/>
                  </a:moveTo>
                  <a:lnTo>
                    <a:pt x="425" y="132143"/>
                  </a:lnTo>
                  <a:lnTo>
                    <a:pt x="0" y="136565"/>
                  </a:lnTo>
                  <a:lnTo>
                    <a:pt x="279" y="158902"/>
                  </a:lnTo>
                  <a:lnTo>
                    <a:pt x="169300" y="158902"/>
                  </a:lnTo>
                  <a:lnTo>
                    <a:pt x="185348" y="132143"/>
                  </a:lnTo>
                  <a:close/>
                </a:path>
                <a:path w="259079" h="373380">
                  <a:moveTo>
                    <a:pt x="165530" y="165188"/>
                  </a:moveTo>
                  <a:lnTo>
                    <a:pt x="358" y="165188"/>
                  </a:lnTo>
                  <a:lnTo>
                    <a:pt x="578" y="182730"/>
                  </a:lnTo>
                  <a:lnTo>
                    <a:pt x="1693" y="191947"/>
                  </a:lnTo>
                  <a:lnTo>
                    <a:pt x="153542" y="191947"/>
                  </a:lnTo>
                  <a:lnTo>
                    <a:pt x="159291" y="175592"/>
                  </a:lnTo>
                  <a:lnTo>
                    <a:pt x="165530" y="165188"/>
                  </a:lnTo>
                  <a:close/>
                </a:path>
                <a:path w="259079" h="373380">
                  <a:moveTo>
                    <a:pt x="151336" y="198221"/>
                  </a:moveTo>
                  <a:lnTo>
                    <a:pt x="2451" y="198221"/>
                  </a:lnTo>
                  <a:lnTo>
                    <a:pt x="5687" y="224980"/>
                  </a:lnTo>
                  <a:lnTo>
                    <a:pt x="141930" y="224980"/>
                  </a:lnTo>
                  <a:lnTo>
                    <a:pt x="151336" y="198221"/>
                  </a:lnTo>
                  <a:close/>
                </a:path>
                <a:path w="259079" h="373380">
                  <a:moveTo>
                    <a:pt x="140507" y="231254"/>
                  </a:moveTo>
                  <a:lnTo>
                    <a:pt x="6875" y="231254"/>
                  </a:lnTo>
                  <a:lnTo>
                    <a:pt x="13234" y="258025"/>
                  </a:lnTo>
                  <a:lnTo>
                    <a:pt x="135940" y="258025"/>
                  </a:lnTo>
                  <a:lnTo>
                    <a:pt x="140507" y="231254"/>
                  </a:lnTo>
                  <a:close/>
                </a:path>
                <a:path w="259079" h="373380">
                  <a:moveTo>
                    <a:pt x="134869" y="264299"/>
                  </a:moveTo>
                  <a:lnTo>
                    <a:pt x="14725" y="264299"/>
                  </a:lnTo>
                  <a:lnTo>
                    <a:pt x="17587" y="276348"/>
                  </a:lnTo>
                  <a:lnTo>
                    <a:pt x="23032" y="291045"/>
                  </a:lnTo>
                  <a:lnTo>
                    <a:pt x="133851" y="291045"/>
                  </a:lnTo>
                  <a:lnTo>
                    <a:pt x="134478" y="266594"/>
                  </a:lnTo>
                  <a:lnTo>
                    <a:pt x="134869" y="264299"/>
                  </a:lnTo>
                  <a:close/>
                </a:path>
                <a:path w="259079" h="373380">
                  <a:moveTo>
                    <a:pt x="133690" y="297332"/>
                  </a:moveTo>
                  <a:lnTo>
                    <a:pt x="25361" y="297332"/>
                  </a:lnTo>
                  <a:lnTo>
                    <a:pt x="34637" y="322367"/>
                  </a:lnTo>
                  <a:lnTo>
                    <a:pt x="35528" y="324091"/>
                  </a:lnTo>
                  <a:lnTo>
                    <a:pt x="135285" y="324091"/>
                  </a:lnTo>
                  <a:lnTo>
                    <a:pt x="133407" y="308393"/>
                  </a:lnTo>
                  <a:lnTo>
                    <a:pt x="133690" y="297332"/>
                  </a:lnTo>
                  <a:close/>
                </a:path>
                <a:path w="259079" h="373380">
                  <a:moveTo>
                    <a:pt x="136038" y="330377"/>
                  </a:moveTo>
                  <a:lnTo>
                    <a:pt x="38778" y="330377"/>
                  </a:lnTo>
                  <a:lnTo>
                    <a:pt x="52603" y="357124"/>
                  </a:lnTo>
                  <a:lnTo>
                    <a:pt x="140114" y="357124"/>
                  </a:lnTo>
                  <a:lnTo>
                    <a:pt x="138559" y="351449"/>
                  </a:lnTo>
                  <a:lnTo>
                    <a:pt x="136038" y="330377"/>
                  </a:lnTo>
                  <a:close/>
                </a:path>
                <a:path w="259079" h="373380">
                  <a:moveTo>
                    <a:pt x="56252" y="363410"/>
                  </a:moveTo>
                  <a:lnTo>
                    <a:pt x="55852" y="363410"/>
                  </a:lnTo>
                  <a:lnTo>
                    <a:pt x="56800" y="365244"/>
                  </a:lnTo>
                  <a:lnTo>
                    <a:pt x="62246" y="373201"/>
                  </a:lnTo>
                  <a:lnTo>
                    <a:pt x="62246" y="369392"/>
                  </a:lnTo>
                  <a:lnTo>
                    <a:pt x="56252" y="363410"/>
                  </a:lnTo>
                  <a:close/>
                </a:path>
              </a:pathLst>
            </a:custGeom>
            <a:solidFill>
              <a:srgbClr val="EDA64E"/>
            </a:solidFill>
          </p:spPr>
          <p:txBody>
            <a:bodyPr wrap="square" lIns="0" tIns="0" rIns="0" bIns="0" rtlCol="0"/>
            <a:lstStyle/>
            <a:p>
              <a:endParaRPr/>
            </a:p>
          </p:txBody>
        </p:sp>
        <p:sp>
          <p:nvSpPr>
            <p:cNvPr id="37" name="object 151"/>
            <p:cNvSpPr/>
            <p:nvPr/>
          </p:nvSpPr>
          <p:spPr>
            <a:xfrm>
              <a:off x="641966" y="308083"/>
              <a:ext cx="319405" cy="423545"/>
            </a:xfrm>
            <a:custGeom>
              <a:avLst/>
              <a:gdLst/>
              <a:ahLst/>
              <a:cxnLst/>
              <a:rect l="l" t="t" r="r" b="b"/>
              <a:pathLst>
                <a:path w="319404" h="423544">
                  <a:moveTo>
                    <a:pt x="257859" y="0"/>
                  </a:moveTo>
                  <a:lnTo>
                    <a:pt x="233716" y="0"/>
                  </a:lnTo>
                  <a:lnTo>
                    <a:pt x="212249" y="10927"/>
                  </a:lnTo>
                  <a:lnTo>
                    <a:pt x="188468" y="26771"/>
                  </a:lnTo>
                  <a:lnTo>
                    <a:pt x="257859" y="26771"/>
                  </a:lnTo>
                  <a:lnTo>
                    <a:pt x="263854" y="20764"/>
                  </a:lnTo>
                  <a:lnTo>
                    <a:pt x="263854" y="5994"/>
                  </a:lnTo>
                  <a:lnTo>
                    <a:pt x="257859" y="0"/>
                  </a:lnTo>
                  <a:close/>
                </a:path>
                <a:path w="319404" h="423544">
                  <a:moveTo>
                    <a:pt x="261497" y="33045"/>
                  </a:moveTo>
                  <a:lnTo>
                    <a:pt x="179052" y="33045"/>
                  </a:lnTo>
                  <a:lnTo>
                    <a:pt x="172125" y="37660"/>
                  </a:lnTo>
                  <a:lnTo>
                    <a:pt x="145982" y="59804"/>
                  </a:lnTo>
                  <a:lnTo>
                    <a:pt x="251036" y="59804"/>
                  </a:lnTo>
                  <a:lnTo>
                    <a:pt x="256362" y="43157"/>
                  </a:lnTo>
                  <a:lnTo>
                    <a:pt x="261497" y="33045"/>
                  </a:lnTo>
                  <a:close/>
                </a:path>
                <a:path w="319404" h="423544">
                  <a:moveTo>
                    <a:pt x="249029" y="66078"/>
                  </a:moveTo>
                  <a:lnTo>
                    <a:pt x="138575" y="66078"/>
                  </a:lnTo>
                  <a:lnTo>
                    <a:pt x="134882" y="69205"/>
                  </a:lnTo>
                  <a:lnTo>
                    <a:pt x="112676" y="92837"/>
                  </a:lnTo>
                  <a:lnTo>
                    <a:pt x="242297" y="92837"/>
                  </a:lnTo>
                  <a:lnTo>
                    <a:pt x="244038" y="81680"/>
                  </a:lnTo>
                  <a:lnTo>
                    <a:pt x="249029" y="66078"/>
                  </a:lnTo>
                  <a:close/>
                </a:path>
                <a:path w="319404" h="423544">
                  <a:moveTo>
                    <a:pt x="241316" y="99123"/>
                  </a:moveTo>
                  <a:lnTo>
                    <a:pt x="106769" y="99123"/>
                  </a:lnTo>
                  <a:lnTo>
                    <a:pt x="100960" y="105304"/>
                  </a:lnTo>
                  <a:lnTo>
                    <a:pt x="85596" y="125882"/>
                  </a:lnTo>
                  <a:lnTo>
                    <a:pt x="237630" y="125882"/>
                  </a:lnTo>
                  <a:lnTo>
                    <a:pt x="237672" y="122483"/>
                  </a:lnTo>
                  <a:lnTo>
                    <a:pt x="241316" y="99123"/>
                  </a:lnTo>
                  <a:close/>
                </a:path>
                <a:path w="319404" h="423544">
                  <a:moveTo>
                    <a:pt x="237552" y="132156"/>
                  </a:moveTo>
                  <a:lnTo>
                    <a:pt x="80911" y="132156"/>
                  </a:lnTo>
                  <a:lnTo>
                    <a:pt x="70796" y="145703"/>
                  </a:lnTo>
                  <a:lnTo>
                    <a:pt x="63076" y="158915"/>
                  </a:lnTo>
                  <a:lnTo>
                    <a:pt x="237221" y="158915"/>
                  </a:lnTo>
                  <a:lnTo>
                    <a:pt x="237552" y="132156"/>
                  </a:lnTo>
                  <a:close/>
                </a:path>
                <a:path w="319404" h="423544">
                  <a:moveTo>
                    <a:pt x="237143" y="165188"/>
                  </a:moveTo>
                  <a:lnTo>
                    <a:pt x="59411" y="165188"/>
                  </a:lnTo>
                  <a:lnTo>
                    <a:pt x="44828" y="190145"/>
                  </a:lnTo>
                  <a:lnTo>
                    <a:pt x="44026" y="191960"/>
                  </a:lnTo>
                  <a:lnTo>
                    <a:pt x="240146" y="191960"/>
                  </a:lnTo>
                  <a:lnTo>
                    <a:pt x="237138" y="165576"/>
                  </a:lnTo>
                  <a:lnTo>
                    <a:pt x="237143" y="165188"/>
                  </a:lnTo>
                  <a:close/>
                </a:path>
                <a:path w="319404" h="423544">
                  <a:moveTo>
                    <a:pt x="240861" y="198234"/>
                  </a:moveTo>
                  <a:lnTo>
                    <a:pt x="41251" y="198234"/>
                  </a:lnTo>
                  <a:lnTo>
                    <a:pt x="29420" y="224980"/>
                  </a:lnTo>
                  <a:lnTo>
                    <a:pt x="245472" y="224980"/>
                  </a:lnTo>
                  <a:lnTo>
                    <a:pt x="242312" y="210968"/>
                  </a:lnTo>
                  <a:lnTo>
                    <a:pt x="240861" y="198234"/>
                  </a:lnTo>
                  <a:close/>
                </a:path>
                <a:path w="319404" h="423544">
                  <a:moveTo>
                    <a:pt x="246890" y="231267"/>
                  </a:moveTo>
                  <a:lnTo>
                    <a:pt x="26640" y="231267"/>
                  </a:lnTo>
                  <a:lnTo>
                    <a:pt x="23496" y="238375"/>
                  </a:lnTo>
                  <a:lnTo>
                    <a:pt x="17323" y="258025"/>
                  </a:lnTo>
                  <a:lnTo>
                    <a:pt x="252924" y="258025"/>
                  </a:lnTo>
                  <a:lnTo>
                    <a:pt x="246890" y="231267"/>
                  </a:lnTo>
                  <a:close/>
                </a:path>
                <a:path w="319404" h="423544">
                  <a:moveTo>
                    <a:pt x="254898" y="264312"/>
                  </a:moveTo>
                  <a:lnTo>
                    <a:pt x="15348" y="264312"/>
                  </a:lnTo>
                  <a:lnTo>
                    <a:pt x="7237" y="290136"/>
                  </a:lnTo>
                  <a:lnTo>
                    <a:pt x="7040" y="291058"/>
                  </a:lnTo>
                  <a:lnTo>
                    <a:pt x="263568" y="291058"/>
                  </a:lnTo>
                  <a:lnTo>
                    <a:pt x="254898" y="264312"/>
                  </a:lnTo>
                  <a:close/>
                </a:path>
                <a:path w="319404" h="423544">
                  <a:moveTo>
                    <a:pt x="265606" y="297345"/>
                  </a:moveTo>
                  <a:lnTo>
                    <a:pt x="179932" y="297345"/>
                  </a:lnTo>
                  <a:lnTo>
                    <a:pt x="173950" y="303326"/>
                  </a:lnTo>
                  <a:lnTo>
                    <a:pt x="173950" y="318109"/>
                  </a:lnTo>
                  <a:lnTo>
                    <a:pt x="179932" y="324091"/>
                  </a:lnTo>
                  <a:lnTo>
                    <a:pt x="275623" y="324091"/>
                  </a:lnTo>
                  <a:lnTo>
                    <a:pt x="269281" y="308683"/>
                  </a:lnTo>
                  <a:lnTo>
                    <a:pt x="265606" y="297345"/>
                  </a:lnTo>
                  <a:close/>
                </a:path>
                <a:path w="319404" h="423544">
                  <a:moveTo>
                    <a:pt x="45668" y="297345"/>
                  </a:moveTo>
                  <a:lnTo>
                    <a:pt x="5700" y="297345"/>
                  </a:lnTo>
                  <a:lnTo>
                    <a:pt x="0" y="324091"/>
                  </a:lnTo>
                  <a:lnTo>
                    <a:pt x="45668" y="324091"/>
                  </a:lnTo>
                  <a:lnTo>
                    <a:pt x="51662" y="318109"/>
                  </a:lnTo>
                  <a:lnTo>
                    <a:pt x="51662" y="303326"/>
                  </a:lnTo>
                  <a:lnTo>
                    <a:pt x="45668" y="297345"/>
                  </a:lnTo>
                  <a:close/>
                </a:path>
                <a:path w="319404" h="423544">
                  <a:moveTo>
                    <a:pt x="278210" y="330377"/>
                  </a:moveTo>
                  <a:lnTo>
                    <a:pt x="243927" y="330377"/>
                  </a:lnTo>
                  <a:lnTo>
                    <a:pt x="237920" y="336372"/>
                  </a:lnTo>
                  <a:lnTo>
                    <a:pt x="237920" y="351142"/>
                  </a:lnTo>
                  <a:lnTo>
                    <a:pt x="243927" y="357136"/>
                  </a:lnTo>
                  <a:lnTo>
                    <a:pt x="289224" y="357136"/>
                  </a:lnTo>
                  <a:lnTo>
                    <a:pt x="278210" y="330377"/>
                  </a:lnTo>
                  <a:close/>
                </a:path>
                <a:path w="319404" h="423544">
                  <a:moveTo>
                    <a:pt x="291991" y="363410"/>
                  </a:moveTo>
                  <a:lnTo>
                    <a:pt x="257288" y="363410"/>
                  </a:lnTo>
                  <a:lnTo>
                    <a:pt x="251306" y="369404"/>
                  </a:lnTo>
                  <a:lnTo>
                    <a:pt x="251306" y="384187"/>
                  </a:lnTo>
                  <a:lnTo>
                    <a:pt x="257288" y="390169"/>
                  </a:lnTo>
                  <a:lnTo>
                    <a:pt x="305083" y="390169"/>
                  </a:lnTo>
                  <a:lnTo>
                    <a:pt x="291991" y="363410"/>
                  </a:lnTo>
                  <a:close/>
                </a:path>
                <a:path w="319404" h="423544">
                  <a:moveTo>
                    <a:pt x="308152" y="396443"/>
                  </a:moveTo>
                  <a:lnTo>
                    <a:pt x="281049" y="396443"/>
                  </a:lnTo>
                  <a:lnTo>
                    <a:pt x="275055" y="402437"/>
                  </a:lnTo>
                  <a:lnTo>
                    <a:pt x="275055" y="417220"/>
                  </a:lnTo>
                  <a:lnTo>
                    <a:pt x="281049" y="423202"/>
                  </a:lnTo>
                  <a:lnTo>
                    <a:pt x="319310" y="423202"/>
                  </a:lnTo>
                  <a:lnTo>
                    <a:pt x="317574" y="415701"/>
                  </a:lnTo>
                  <a:lnTo>
                    <a:pt x="308152" y="396443"/>
                  </a:lnTo>
                  <a:close/>
                </a:path>
              </a:pathLst>
            </a:custGeom>
            <a:solidFill>
              <a:srgbClr val="8ED4DD"/>
            </a:solidFill>
          </p:spPr>
          <p:txBody>
            <a:bodyPr wrap="square" lIns="0" tIns="0" rIns="0" bIns="0" rtlCol="0"/>
            <a:lstStyle/>
            <a:p>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79712" y="274637"/>
            <a:ext cx="6097488" cy="1327361"/>
          </a:xfrm>
        </p:spPr>
        <p:txBody>
          <a:bodyPr/>
          <a:lstStyle/>
          <a:p>
            <a:r>
              <a:rPr lang="en-US"/>
              <a:t>Click to edit Master title</a:t>
            </a:r>
          </a:p>
        </p:txBody>
      </p:sp>
      <p:sp>
        <p:nvSpPr>
          <p:cNvPr id="3" name="Vertical Text Placeholder 2"/>
          <p:cNvSpPr>
            <a:spLocks noGrp="1"/>
          </p:cNvSpPr>
          <p:nvPr>
            <p:ph type="body" orient="vert" idx="1"/>
          </p:nvPr>
        </p:nvSpPr>
        <p:spPr>
          <a:xfrm>
            <a:off x="457200" y="1916832"/>
            <a:ext cx="7620000" cy="448396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FB4290-6522-4139-852E-05BD9E7F0D2E}" type="datetime1">
              <a:rPr lang="en-US" smtClean="0"/>
              <a:pPr/>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grpSp>
        <p:nvGrpSpPr>
          <p:cNvPr id="21" name="Group 20"/>
          <p:cNvGrpSpPr/>
          <p:nvPr userDrawn="1"/>
        </p:nvGrpSpPr>
        <p:grpSpPr>
          <a:xfrm>
            <a:off x="683568" y="346757"/>
            <a:ext cx="1150611" cy="1183120"/>
            <a:chOff x="251520" y="212439"/>
            <a:chExt cx="1150611" cy="1183120"/>
          </a:xfrm>
        </p:grpSpPr>
        <p:sp>
          <p:nvSpPr>
            <p:cNvPr id="22" name="object 139"/>
            <p:cNvSpPr/>
            <p:nvPr/>
          </p:nvSpPr>
          <p:spPr>
            <a:xfrm>
              <a:off x="251520" y="1048084"/>
              <a:ext cx="68580" cy="106045"/>
            </a:xfrm>
            <a:custGeom>
              <a:avLst/>
              <a:gdLst/>
              <a:ahLst/>
              <a:cxnLst/>
              <a:rect l="l" t="t" r="r" b="b"/>
              <a:pathLst>
                <a:path w="68579" h="106044">
                  <a:moveTo>
                    <a:pt x="2679" y="88239"/>
                  </a:moveTo>
                  <a:lnTo>
                    <a:pt x="34429" y="105536"/>
                  </a:lnTo>
                  <a:lnTo>
                    <a:pt x="41911" y="105039"/>
                  </a:lnTo>
                  <a:lnTo>
                    <a:pt x="64522" y="90919"/>
                  </a:lnTo>
                  <a:lnTo>
                    <a:pt x="33388" y="90919"/>
                  </a:lnTo>
                  <a:lnTo>
                    <a:pt x="27497" y="90752"/>
                  </a:lnTo>
                  <a:lnTo>
                    <a:pt x="20415" y="90250"/>
                  </a:lnTo>
                  <a:lnTo>
                    <a:pt x="12142" y="89413"/>
                  </a:lnTo>
                  <a:lnTo>
                    <a:pt x="2679" y="88239"/>
                  </a:lnTo>
                  <a:close/>
                </a:path>
                <a:path w="68579" h="106044">
                  <a:moveTo>
                    <a:pt x="33985" y="0"/>
                  </a:moveTo>
                  <a:lnTo>
                    <a:pt x="0" y="18770"/>
                  </a:lnTo>
                  <a:lnTo>
                    <a:pt x="0" y="37261"/>
                  </a:lnTo>
                  <a:lnTo>
                    <a:pt x="2374" y="44018"/>
                  </a:lnTo>
                  <a:lnTo>
                    <a:pt x="11912" y="52565"/>
                  </a:lnTo>
                  <a:lnTo>
                    <a:pt x="19177" y="55918"/>
                  </a:lnTo>
                  <a:lnTo>
                    <a:pt x="38646" y="60794"/>
                  </a:lnTo>
                  <a:lnTo>
                    <a:pt x="44907" y="63030"/>
                  </a:lnTo>
                  <a:lnTo>
                    <a:pt x="50469" y="67094"/>
                  </a:lnTo>
                  <a:lnTo>
                    <a:pt x="51866" y="70256"/>
                  </a:lnTo>
                  <a:lnTo>
                    <a:pt x="51866" y="85458"/>
                  </a:lnTo>
                  <a:lnTo>
                    <a:pt x="45707" y="90919"/>
                  </a:lnTo>
                  <a:lnTo>
                    <a:pt x="64522" y="90919"/>
                  </a:lnTo>
                  <a:lnTo>
                    <a:pt x="66273" y="87550"/>
                  </a:lnTo>
                  <a:lnTo>
                    <a:pt x="67993" y="81023"/>
                  </a:lnTo>
                  <a:lnTo>
                    <a:pt x="68567" y="73482"/>
                  </a:lnTo>
                  <a:lnTo>
                    <a:pt x="68567" y="65036"/>
                  </a:lnTo>
                  <a:lnTo>
                    <a:pt x="66471" y="58851"/>
                  </a:lnTo>
                  <a:lnTo>
                    <a:pt x="58127" y="51003"/>
                  </a:lnTo>
                  <a:lnTo>
                    <a:pt x="50952" y="47624"/>
                  </a:lnTo>
                  <a:lnTo>
                    <a:pt x="30581" y="41960"/>
                  </a:lnTo>
                  <a:lnTo>
                    <a:pt x="23990" y="39573"/>
                  </a:lnTo>
                  <a:lnTo>
                    <a:pt x="18034" y="35699"/>
                  </a:lnTo>
                  <a:lnTo>
                    <a:pt x="16535" y="32448"/>
                  </a:lnTo>
                  <a:lnTo>
                    <a:pt x="16535" y="19024"/>
                  </a:lnTo>
                  <a:lnTo>
                    <a:pt x="22847" y="14604"/>
                  </a:lnTo>
                  <a:lnTo>
                    <a:pt x="65223" y="14604"/>
                  </a:lnTo>
                  <a:lnTo>
                    <a:pt x="66319" y="3568"/>
                  </a:lnTo>
                  <a:lnTo>
                    <a:pt x="61112" y="2679"/>
                  </a:lnTo>
                  <a:lnTo>
                    <a:pt x="53544" y="1505"/>
                  </a:lnTo>
                  <a:lnTo>
                    <a:pt x="46501" y="668"/>
                  </a:lnTo>
                  <a:lnTo>
                    <a:pt x="39981" y="166"/>
                  </a:lnTo>
                  <a:lnTo>
                    <a:pt x="33985" y="0"/>
                  </a:lnTo>
                  <a:close/>
                </a:path>
                <a:path w="68579" h="106044">
                  <a:moveTo>
                    <a:pt x="65223" y="14604"/>
                  </a:moveTo>
                  <a:lnTo>
                    <a:pt x="35471" y="14604"/>
                  </a:lnTo>
                  <a:lnTo>
                    <a:pt x="40557" y="14754"/>
                  </a:lnTo>
                  <a:lnTo>
                    <a:pt x="47170" y="15203"/>
                  </a:lnTo>
                  <a:lnTo>
                    <a:pt x="55312" y="15949"/>
                  </a:lnTo>
                  <a:lnTo>
                    <a:pt x="64985" y="16992"/>
                  </a:lnTo>
                  <a:lnTo>
                    <a:pt x="65223" y="14604"/>
                  </a:lnTo>
                  <a:close/>
                </a:path>
              </a:pathLst>
            </a:custGeom>
            <a:solidFill>
              <a:srgbClr val="42B7B2"/>
            </a:solidFill>
          </p:spPr>
          <p:txBody>
            <a:bodyPr wrap="square" lIns="0" tIns="0" rIns="0" bIns="0" rtlCol="0"/>
            <a:lstStyle/>
            <a:p>
              <a:endParaRPr/>
            </a:p>
          </p:txBody>
        </p:sp>
        <p:sp>
          <p:nvSpPr>
            <p:cNvPr id="23" name="object 140"/>
            <p:cNvSpPr/>
            <p:nvPr/>
          </p:nvSpPr>
          <p:spPr>
            <a:xfrm>
              <a:off x="333042" y="1046440"/>
              <a:ext cx="62865" cy="106045"/>
            </a:xfrm>
            <a:custGeom>
              <a:avLst/>
              <a:gdLst/>
              <a:ahLst/>
              <a:cxnLst/>
              <a:rect l="l" t="t" r="r" b="b"/>
              <a:pathLst>
                <a:path w="62865" h="106044">
                  <a:moveTo>
                    <a:pt x="16255" y="0"/>
                  </a:moveTo>
                  <a:lnTo>
                    <a:pt x="0" y="0"/>
                  </a:lnTo>
                  <a:lnTo>
                    <a:pt x="0" y="105536"/>
                  </a:lnTo>
                  <a:lnTo>
                    <a:pt x="16255" y="105536"/>
                  </a:lnTo>
                  <a:lnTo>
                    <a:pt x="16255" y="75133"/>
                  </a:lnTo>
                  <a:lnTo>
                    <a:pt x="25946" y="74079"/>
                  </a:lnTo>
                  <a:lnTo>
                    <a:pt x="44492" y="74079"/>
                  </a:lnTo>
                  <a:lnTo>
                    <a:pt x="39814" y="65887"/>
                  </a:lnTo>
                  <a:lnTo>
                    <a:pt x="42838" y="60972"/>
                  </a:lnTo>
                  <a:lnTo>
                    <a:pt x="16255" y="60972"/>
                  </a:lnTo>
                  <a:lnTo>
                    <a:pt x="16255" y="0"/>
                  </a:lnTo>
                  <a:close/>
                </a:path>
                <a:path w="62865" h="106044">
                  <a:moveTo>
                    <a:pt x="44492" y="74079"/>
                  </a:moveTo>
                  <a:lnTo>
                    <a:pt x="25946" y="74079"/>
                  </a:lnTo>
                  <a:lnTo>
                    <a:pt x="44132" y="105536"/>
                  </a:lnTo>
                  <a:lnTo>
                    <a:pt x="62458" y="105536"/>
                  </a:lnTo>
                  <a:lnTo>
                    <a:pt x="44492" y="74079"/>
                  </a:lnTo>
                  <a:close/>
                </a:path>
                <a:path w="62865" h="106044">
                  <a:moveTo>
                    <a:pt x="61277" y="31000"/>
                  </a:moveTo>
                  <a:lnTo>
                    <a:pt x="43091" y="31000"/>
                  </a:lnTo>
                  <a:lnTo>
                    <a:pt x="25501" y="60070"/>
                  </a:lnTo>
                  <a:lnTo>
                    <a:pt x="16255" y="60972"/>
                  </a:lnTo>
                  <a:lnTo>
                    <a:pt x="42838" y="60972"/>
                  </a:lnTo>
                  <a:lnTo>
                    <a:pt x="61277" y="31000"/>
                  </a:lnTo>
                  <a:close/>
                </a:path>
              </a:pathLst>
            </a:custGeom>
            <a:solidFill>
              <a:srgbClr val="42B7B2"/>
            </a:solidFill>
          </p:spPr>
          <p:txBody>
            <a:bodyPr wrap="square" lIns="0" tIns="0" rIns="0" bIns="0" rtlCol="0"/>
            <a:lstStyle/>
            <a:p>
              <a:endParaRPr/>
            </a:p>
          </p:txBody>
        </p:sp>
        <p:sp>
          <p:nvSpPr>
            <p:cNvPr id="24" name="object 141"/>
            <p:cNvSpPr/>
            <p:nvPr/>
          </p:nvSpPr>
          <p:spPr>
            <a:xfrm>
              <a:off x="404450" y="1047630"/>
              <a:ext cx="16510" cy="17145"/>
            </a:xfrm>
            <a:custGeom>
              <a:avLst/>
              <a:gdLst/>
              <a:ahLst/>
              <a:cxnLst/>
              <a:rect l="l" t="t" r="r" b="b"/>
              <a:pathLst>
                <a:path w="16509" h="17144">
                  <a:moveTo>
                    <a:pt x="16255" y="0"/>
                  </a:moveTo>
                  <a:lnTo>
                    <a:pt x="0" y="0"/>
                  </a:lnTo>
                  <a:lnTo>
                    <a:pt x="0" y="17145"/>
                  </a:lnTo>
                  <a:lnTo>
                    <a:pt x="16255" y="17145"/>
                  </a:lnTo>
                  <a:lnTo>
                    <a:pt x="16255" y="0"/>
                  </a:lnTo>
                  <a:close/>
                </a:path>
              </a:pathLst>
            </a:custGeom>
            <a:solidFill>
              <a:srgbClr val="42B7B2"/>
            </a:solidFill>
          </p:spPr>
          <p:txBody>
            <a:bodyPr wrap="square" lIns="0" tIns="0" rIns="0" bIns="0" rtlCol="0"/>
            <a:lstStyle/>
            <a:p>
              <a:endParaRPr/>
            </a:p>
          </p:txBody>
        </p:sp>
        <p:sp>
          <p:nvSpPr>
            <p:cNvPr id="25" name="object 142"/>
            <p:cNvSpPr/>
            <p:nvPr/>
          </p:nvSpPr>
          <p:spPr>
            <a:xfrm>
              <a:off x="404450" y="1077449"/>
              <a:ext cx="16510" cy="74930"/>
            </a:xfrm>
            <a:custGeom>
              <a:avLst/>
              <a:gdLst/>
              <a:ahLst/>
              <a:cxnLst/>
              <a:rect l="l" t="t" r="r" b="b"/>
              <a:pathLst>
                <a:path w="16509" h="74930">
                  <a:moveTo>
                    <a:pt x="16255" y="0"/>
                  </a:moveTo>
                  <a:lnTo>
                    <a:pt x="0" y="0"/>
                  </a:lnTo>
                  <a:lnTo>
                    <a:pt x="0" y="74536"/>
                  </a:lnTo>
                  <a:lnTo>
                    <a:pt x="16255" y="74536"/>
                  </a:lnTo>
                  <a:lnTo>
                    <a:pt x="16255" y="0"/>
                  </a:lnTo>
                  <a:close/>
                </a:path>
              </a:pathLst>
            </a:custGeom>
            <a:solidFill>
              <a:srgbClr val="42B7B2"/>
            </a:solidFill>
          </p:spPr>
          <p:txBody>
            <a:bodyPr wrap="square" lIns="0" tIns="0" rIns="0" bIns="0" rtlCol="0"/>
            <a:lstStyle/>
            <a:p>
              <a:endParaRPr/>
            </a:p>
          </p:txBody>
        </p:sp>
        <p:sp>
          <p:nvSpPr>
            <p:cNvPr id="26" name="object 143"/>
            <p:cNvSpPr/>
            <p:nvPr/>
          </p:nvSpPr>
          <p:spPr>
            <a:xfrm>
              <a:off x="438283" y="892842"/>
              <a:ext cx="963848" cy="415565"/>
            </a:xfrm>
            <a:prstGeom prst="rect">
              <a:avLst/>
            </a:prstGeom>
            <a:blipFill>
              <a:blip r:embed="rId2" cstate="print"/>
              <a:stretch>
                <a:fillRect/>
              </a:stretch>
            </a:blipFill>
          </p:spPr>
          <p:txBody>
            <a:bodyPr wrap="square" lIns="0" tIns="0" rIns="0" bIns="0" rtlCol="0"/>
            <a:lstStyle/>
            <a:p>
              <a:endParaRPr/>
            </a:p>
          </p:txBody>
        </p:sp>
        <p:sp>
          <p:nvSpPr>
            <p:cNvPr id="27" name="object 145"/>
            <p:cNvSpPr/>
            <p:nvPr/>
          </p:nvSpPr>
          <p:spPr>
            <a:xfrm>
              <a:off x="715673" y="1395559"/>
              <a:ext cx="217804" cy="0"/>
            </a:xfrm>
            <a:custGeom>
              <a:avLst/>
              <a:gdLst/>
              <a:ahLst/>
              <a:cxnLst/>
              <a:rect l="l" t="t" r="r" b="b"/>
              <a:pathLst>
                <a:path w="217804">
                  <a:moveTo>
                    <a:pt x="0" y="0"/>
                  </a:moveTo>
                  <a:lnTo>
                    <a:pt x="217436" y="0"/>
                  </a:lnTo>
                </a:path>
              </a:pathLst>
            </a:custGeom>
            <a:ln w="27470">
              <a:solidFill>
                <a:srgbClr val="EDA64E"/>
              </a:solidFill>
            </a:ln>
          </p:spPr>
          <p:txBody>
            <a:bodyPr wrap="square" lIns="0" tIns="0" rIns="0" bIns="0" rtlCol="0"/>
            <a:lstStyle/>
            <a:p>
              <a:endParaRPr/>
            </a:p>
          </p:txBody>
        </p:sp>
        <p:sp>
          <p:nvSpPr>
            <p:cNvPr id="28" name="object 146"/>
            <p:cNvSpPr/>
            <p:nvPr/>
          </p:nvSpPr>
          <p:spPr>
            <a:xfrm>
              <a:off x="513593" y="308433"/>
              <a:ext cx="170815" cy="356870"/>
            </a:xfrm>
            <a:custGeom>
              <a:avLst/>
              <a:gdLst/>
              <a:ahLst/>
              <a:cxnLst/>
              <a:rect l="l" t="t" r="r" b="b"/>
              <a:pathLst>
                <a:path w="170815" h="356869">
                  <a:moveTo>
                    <a:pt x="132187" y="0"/>
                  </a:moveTo>
                  <a:lnTo>
                    <a:pt x="126543" y="5643"/>
                  </a:lnTo>
                  <a:lnTo>
                    <a:pt x="126543" y="20413"/>
                  </a:lnTo>
                  <a:lnTo>
                    <a:pt x="132538" y="26421"/>
                  </a:lnTo>
                  <a:lnTo>
                    <a:pt x="143432" y="26421"/>
                  </a:lnTo>
                  <a:lnTo>
                    <a:pt x="134287" y="3719"/>
                  </a:lnTo>
                  <a:lnTo>
                    <a:pt x="132187" y="0"/>
                  </a:lnTo>
                  <a:close/>
                </a:path>
                <a:path w="170815" h="356869">
                  <a:moveTo>
                    <a:pt x="145960" y="32694"/>
                  </a:moveTo>
                  <a:lnTo>
                    <a:pt x="102020" y="32694"/>
                  </a:lnTo>
                  <a:lnTo>
                    <a:pt x="96038" y="38676"/>
                  </a:lnTo>
                  <a:lnTo>
                    <a:pt x="96038" y="53459"/>
                  </a:lnTo>
                  <a:lnTo>
                    <a:pt x="102020" y="59453"/>
                  </a:lnTo>
                  <a:lnTo>
                    <a:pt x="155185" y="59453"/>
                  </a:lnTo>
                  <a:lnTo>
                    <a:pt x="152335" y="48519"/>
                  </a:lnTo>
                  <a:lnTo>
                    <a:pt x="145960" y="32694"/>
                  </a:lnTo>
                  <a:close/>
                </a:path>
                <a:path w="170815" h="356869">
                  <a:moveTo>
                    <a:pt x="156821" y="65727"/>
                  </a:moveTo>
                  <a:lnTo>
                    <a:pt x="81357" y="65727"/>
                  </a:lnTo>
                  <a:lnTo>
                    <a:pt x="75362" y="71709"/>
                  </a:lnTo>
                  <a:lnTo>
                    <a:pt x="75362" y="86492"/>
                  </a:lnTo>
                  <a:lnTo>
                    <a:pt x="81357" y="92486"/>
                  </a:lnTo>
                  <a:lnTo>
                    <a:pt x="163796" y="92486"/>
                  </a:lnTo>
                  <a:lnTo>
                    <a:pt x="156821" y="65727"/>
                  </a:lnTo>
                  <a:close/>
                </a:path>
                <a:path w="170815" h="356869">
                  <a:moveTo>
                    <a:pt x="164810" y="98772"/>
                  </a:moveTo>
                  <a:lnTo>
                    <a:pt x="7798" y="98772"/>
                  </a:lnTo>
                  <a:lnTo>
                    <a:pt x="1804" y="104754"/>
                  </a:lnTo>
                  <a:lnTo>
                    <a:pt x="1804" y="119537"/>
                  </a:lnTo>
                  <a:lnTo>
                    <a:pt x="7798" y="125531"/>
                  </a:lnTo>
                  <a:lnTo>
                    <a:pt x="168314" y="125531"/>
                  </a:lnTo>
                  <a:lnTo>
                    <a:pt x="164810" y="98772"/>
                  </a:lnTo>
                  <a:close/>
                </a:path>
                <a:path w="170815" h="356869">
                  <a:moveTo>
                    <a:pt x="169135" y="131805"/>
                  </a:moveTo>
                  <a:lnTo>
                    <a:pt x="0" y="131805"/>
                  </a:lnTo>
                  <a:lnTo>
                    <a:pt x="18938" y="158564"/>
                  </a:lnTo>
                  <a:lnTo>
                    <a:pt x="170275" y="158564"/>
                  </a:lnTo>
                  <a:lnTo>
                    <a:pt x="170125" y="139368"/>
                  </a:lnTo>
                  <a:lnTo>
                    <a:pt x="169135" y="131805"/>
                  </a:lnTo>
                  <a:close/>
                </a:path>
                <a:path w="170815" h="356869">
                  <a:moveTo>
                    <a:pt x="170324" y="164838"/>
                  </a:moveTo>
                  <a:lnTo>
                    <a:pt x="23378" y="164838"/>
                  </a:lnTo>
                  <a:lnTo>
                    <a:pt x="28966" y="172733"/>
                  </a:lnTo>
                  <a:lnTo>
                    <a:pt x="36131" y="191609"/>
                  </a:lnTo>
                  <a:lnTo>
                    <a:pt x="169616" y="191609"/>
                  </a:lnTo>
                  <a:lnTo>
                    <a:pt x="170474" y="184089"/>
                  </a:lnTo>
                  <a:lnTo>
                    <a:pt x="170324" y="164838"/>
                  </a:lnTo>
                  <a:close/>
                </a:path>
                <a:path w="170815" h="356869">
                  <a:moveTo>
                    <a:pt x="168901" y="197883"/>
                  </a:moveTo>
                  <a:lnTo>
                    <a:pt x="38513" y="197883"/>
                  </a:lnTo>
                  <a:lnTo>
                    <a:pt x="48666" y="224629"/>
                  </a:lnTo>
                  <a:lnTo>
                    <a:pt x="165851" y="224629"/>
                  </a:lnTo>
                  <a:lnTo>
                    <a:pt x="168901" y="197883"/>
                  </a:lnTo>
                  <a:close/>
                </a:path>
                <a:path w="170815" h="356869">
                  <a:moveTo>
                    <a:pt x="164675" y="230916"/>
                  </a:moveTo>
                  <a:lnTo>
                    <a:pt x="50162" y="230916"/>
                  </a:lnTo>
                  <a:lnTo>
                    <a:pt x="54395" y="257675"/>
                  </a:lnTo>
                  <a:lnTo>
                    <a:pt x="158075" y="257675"/>
                  </a:lnTo>
                  <a:lnTo>
                    <a:pt x="164675" y="230916"/>
                  </a:lnTo>
                  <a:close/>
                </a:path>
                <a:path w="170815" h="356869">
                  <a:moveTo>
                    <a:pt x="156525" y="263961"/>
                  </a:moveTo>
                  <a:lnTo>
                    <a:pt x="55390" y="263961"/>
                  </a:lnTo>
                  <a:lnTo>
                    <a:pt x="55837" y="266791"/>
                  </a:lnTo>
                  <a:lnTo>
                    <a:pt x="55586" y="290708"/>
                  </a:lnTo>
                  <a:lnTo>
                    <a:pt x="147525" y="290708"/>
                  </a:lnTo>
                  <a:lnTo>
                    <a:pt x="153783" y="275081"/>
                  </a:lnTo>
                  <a:lnTo>
                    <a:pt x="156525" y="263961"/>
                  </a:lnTo>
                  <a:close/>
                </a:path>
                <a:path w="170815" h="356869">
                  <a:moveTo>
                    <a:pt x="145007" y="296994"/>
                  </a:moveTo>
                  <a:lnTo>
                    <a:pt x="55520" y="296994"/>
                  </a:lnTo>
                  <a:lnTo>
                    <a:pt x="55394" y="309006"/>
                  </a:lnTo>
                  <a:lnTo>
                    <a:pt x="52703" y="323740"/>
                  </a:lnTo>
                  <a:lnTo>
                    <a:pt x="133573" y="323740"/>
                  </a:lnTo>
                  <a:lnTo>
                    <a:pt x="135970" y="319563"/>
                  </a:lnTo>
                  <a:lnTo>
                    <a:pt x="145007" y="296994"/>
                  </a:lnTo>
                  <a:close/>
                </a:path>
                <a:path w="170815" h="356869">
                  <a:moveTo>
                    <a:pt x="100381" y="330027"/>
                  </a:moveTo>
                  <a:lnTo>
                    <a:pt x="51555" y="330027"/>
                  </a:lnTo>
                  <a:lnTo>
                    <a:pt x="47479" y="352346"/>
                  </a:lnTo>
                  <a:lnTo>
                    <a:pt x="45826" y="356786"/>
                  </a:lnTo>
                  <a:lnTo>
                    <a:pt x="100381" y="356786"/>
                  </a:lnTo>
                  <a:lnTo>
                    <a:pt x="106376" y="350791"/>
                  </a:lnTo>
                  <a:lnTo>
                    <a:pt x="106376" y="336021"/>
                  </a:lnTo>
                  <a:lnTo>
                    <a:pt x="100381" y="330027"/>
                  </a:lnTo>
                  <a:close/>
                </a:path>
              </a:pathLst>
            </a:custGeom>
            <a:solidFill>
              <a:srgbClr val="42B7B2"/>
            </a:solidFill>
          </p:spPr>
          <p:txBody>
            <a:bodyPr wrap="square" lIns="0" tIns="0" rIns="0" bIns="0" rtlCol="0"/>
            <a:lstStyle/>
            <a:p>
              <a:endParaRPr/>
            </a:p>
          </p:txBody>
        </p:sp>
        <p:sp>
          <p:nvSpPr>
            <p:cNvPr id="29" name="object 147"/>
            <p:cNvSpPr/>
            <p:nvPr/>
          </p:nvSpPr>
          <p:spPr>
            <a:xfrm>
              <a:off x="473995" y="440239"/>
              <a:ext cx="96600" cy="224980"/>
            </a:xfrm>
            <a:prstGeom prst="rect">
              <a:avLst/>
            </a:prstGeom>
            <a:blipFill>
              <a:blip r:embed="rId3" cstate="print"/>
              <a:stretch>
                <a:fillRect/>
              </a:stretch>
            </a:blipFill>
          </p:spPr>
          <p:txBody>
            <a:bodyPr wrap="square" lIns="0" tIns="0" rIns="0" bIns="0" rtlCol="0"/>
            <a:lstStyle/>
            <a:p>
              <a:endParaRPr/>
            </a:p>
          </p:txBody>
        </p:sp>
        <p:sp>
          <p:nvSpPr>
            <p:cNvPr id="30" name="object 148"/>
            <p:cNvSpPr/>
            <p:nvPr/>
          </p:nvSpPr>
          <p:spPr>
            <a:xfrm>
              <a:off x="870182" y="212439"/>
              <a:ext cx="276225" cy="618490"/>
            </a:xfrm>
            <a:custGeom>
              <a:avLst/>
              <a:gdLst/>
              <a:ahLst/>
              <a:cxnLst/>
              <a:rect l="l" t="t" r="r" b="b"/>
              <a:pathLst>
                <a:path w="276225" h="618489">
                  <a:moveTo>
                    <a:pt x="120372" y="0"/>
                  </a:moveTo>
                  <a:lnTo>
                    <a:pt x="100065" y="0"/>
                  </a:lnTo>
                  <a:lnTo>
                    <a:pt x="94083" y="5981"/>
                  </a:lnTo>
                  <a:lnTo>
                    <a:pt x="94083" y="20764"/>
                  </a:lnTo>
                  <a:lnTo>
                    <a:pt x="100065" y="26758"/>
                  </a:lnTo>
                  <a:lnTo>
                    <a:pt x="120372" y="26758"/>
                  </a:lnTo>
                  <a:lnTo>
                    <a:pt x="126354" y="20764"/>
                  </a:lnTo>
                  <a:lnTo>
                    <a:pt x="126354" y="5981"/>
                  </a:lnTo>
                  <a:lnTo>
                    <a:pt x="120372" y="0"/>
                  </a:lnTo>
                  <a:close/>
                </a:path>
                <a:path w="276225" h="618489">
                  <a:moveTo>
                    <a:pt x="129808" y="29578"/>
                  </a:moveTo>
                  <a:lnTo>
                    <a:pt x="85905" y="29578"/>
                  </a:lnTo>
                  <a:lnTo>
                    <a:pt x="79923" y="35572"/>
                  </a:lnTo>
                  <a:lnTo>
                    <a:pt x="79923" y="50342"/>
                  </a:lnTo>
                  <a:lnTo>
                    <a:pt x="85905" y="56337"/>
                  </a:lnTo>
                  <a:lnTo>
                    <a:pt x="129808" y="56337"/>
                  </a:lnTo>
                  <a:lnTo>
                    <a:pt x="135803" y="50342"/>
                  </a:lnTo>
                  <a:lnTo>
                    <a:pt x="135803" y="35572"/>
                  </a:lnTo>
                  <a:lnTo>
                    <a:pt x="129808" y="29578"/>
                  </a:lnTo>
                  <a:close/>
                </a:path>
                <a:path w="276225" h="618489">
                  <a:moveTo>
                    <a:pt x="8930" y="29578"/>
                  </a:moveTo>
                  <a:lnTo>
                    <a:pt x="0" y="29578"/>
                  </a:lnTo>
                  <a:lnTo>
                    <a:pt x="5303" y="32500"/>
                  </a:lnTo>
                  <a:lnTo>
                    <a:pt x="14912" y="39574"/>
                  </a:lnTo>
                  <a:lnTo>
                    <a:pt x="14912" y="35572"/>
                  </a:lnTo>
                  <a:lnTo>
                    <a:pt x="8930" y="29578"/>
                  </a:lnTo>
                  <a:close/>
                </a:path>
                <a:path w="276225" h="618489">
                  <a:moveTo>
                    <a:pt x="149392" y="62610"/>
                  </a:moveTo>
                  <a:lnTo>
                    <a:pt x="81637" y="62610"/>
                  </a:lnTo>
                  <a:lnTo>
                    <a:pt x="75643" y="68605"/>
                  </a:lnTo>
                  <a:lnTo>
                    <a:pt x="75643" y="83375"/>
                  </a:lnTo>
                  <a:lnTo>
                    <a:pt x="81637" y="89369"/>
                  </a:lnTo>
                  <a:lnTo>
                    <a:pt x="149392" y="89369"/>
                  </a:lnTo>
                  <a:lnTo>
                    <a:pt x="155374" y="83375"/>
                  </a:lnTo>
                  <a:lnTo>
                    <a:pt x="155374" y="68605"/>
                  </a:lnTo>
                  <a:lnTo>
                    <a:pt x="149392" y="62610"/>
                  </a:lnTo>
                  <a:close/>
                </a:path>
                <a:path w="276225" h="618489">
                  <a:moveTo>
                    <a:pt x="162232" y="95643"/>
                  </a:moveTo>
                  <a:lnTo>
                    <a:pt x="78939" y="95643"/>
                  </a:lnTo>
                  <a:lnTo>
                    <a:pt x="100586" y="122415"/>
                  </a:lnTo>
                  <a:lnTo>
                    <a:pt x="162232" y="122415"/>
                  </a:lnTo>
                  <a:lnTo>
                    <a:pt x="168239" y="116408"/>
                  </a:lnTo>
                  <a:lnTo>
                    <a:pt x="168239" y="101638"/>
                  </a:lnTo>
                  <a:lnTo>
                    <a:pt x="162232" y="95643"/>
                  </a:lnTo>
                  <a:close/>
                </a:path>
                <a:path w="276225" h="618489">
                  <a:moveTo>
                    <a:pt x="170664" y="128689"/>
                  </a:moveTo>
                  <a:lnTo>
                    <a:pt x="105659" y="128689"/>
                  </a:lnTo>
                  <a:lnTo>
                    <a:pt x="105821" y="128889"/>
                  </a:lnTo>
                  <a:lnTo>
                    <a:pt x="122223" y="155448"/>
                  </a:lnTo>
                  <a:lnTo>
                    <a:pt x="170664" y="155448"/>
                  </a:lnTo>
                  <a:lnTo>
                    <a:pt x="176646" y="149453"/>
                  </a:lnTo>
                  <a:lnTo>
                    <a:pt x="176646" y="134670"/>
                  </a:lnTo>
                  <a:lnTo>
                    <a:pt x="170664" y="128689"/>
                  </a:lnTo>
                  <a:close/>
                </a:path>
                <a:path w="276225" h="618489">
                  <a:moveTo>
                    <a:pt x="190222" y="161721"/>
                  </a:moveTo>
                  <a:lnTo>
                    <a:pt x="126097" y="161721"/>
                  </a:lnTo>
                  <a:lnTo>
                    <a:pt x="131347" y="170222"/>
                  </a:lnTo>
                  <a:lnTo>
                    <a:pt x="139651" y="188480"/>
                  </a:lnTo>
                  <a:lnTo>
                    <a:pt x="190222" y="188480"/>
                  </a:lnTo>
                  <a:lnTo>
                    <a:pt x="196217" y="182486"/>
                  </a:lnTo>
                  <a:lnTo>
                    <a:pt x="196217" y="167703"/>
                  </a:lnTo>
                  <a:lnTo>
                    <a:pt x="190222" y="161721"/>
                  </a:lnTo>
                  <a:close/>
                </a:path>
                <a:path w="276225" h="618489">
                  <a:moveTo>
                    <a:pt x="219470" y="194767"/>
                  </a:moveTo>
                  <a:lnTo>
                    <a:pt x="142510" y="194767"/>
                  </a:lnTo>
                  <a:lnTo>
                    <a:pt x="152002" y="215637"/>
                  </a:lnTo>
                  <a:lnTo>
                    <a:pt x="153828" y="221526"/>
                  </a:lnTo>
                  <a:lnTo>
                    <a:pt x="219470" y="221526"/>
                  </a:lnTo>
                  <a:lnTo>
                    <a:pt x="225359" y="215637"/>
                  </a:lnTo>
                  <a:lnTo>
                    <a:pt x="225465" y="200748"/>
                  </a:lnTo>
                  <a:lnTo>
                    <a:pt x="219470" y="194767"/>
                  </a:lnTo>
                  <a:close/>
                </a:path>
                <a:path w="276225" h="618489">
                  <a:moveTo>
                    <a:pt x="239473" y="227799"/>
                  </a:moveTo>
                  <a:lnTo>
                    <a:pt x="155774" y="227799"/>
                  </a:lnTo>
                  <a:lnTo>
                    <a:pt x="164073" y="254558"/>
                  </a:lnTo>
                  <a:lnTo>
                    <a:pt x="239473" y="254558"/>
                  </a:lnTo>
                  <a:lnTo>
                    <a:pt x="245467" y="248564"/>
                  </a:lnTo>
                  <a:lnTo>
                    <a:pt x="245467" y="233781"/>
                  </a:lnTo>
                  <a:lnTo>
                    <a:pt x="239473" y="227799"/>
                  </a:lnTo>
                  <a:close/>
                </a:path>
                <a:path w="276225" h="618489">
                  <a:moveTo>
                    <a:pt x="262142" y="260832"/>
                  </a:moveTo>
                  <a:lnTo>
                    <a:pt x="166019" y="260832"/>
                  </a:lnTo>
                  <a:lnTo>
                    <a:pt x="167256" y="264820"/>
                  </a:lnTo>
                  <a:lnTo>
                    <a:pt x="171658" y="287604"/>
                  </a:lnTo>
                  <a:lnTo>
                    <a:pt x="262142" y="287604"/>
                  </a:lnTo>
                  <a:lnTo>
                    <a:pt x="268150" y="281597"/>
                  </a:lnTo>
                  <a:lnTo>
                    <a:pt x="268150" y="266826"/>
                  </a:lnTo>
                  <a:lnTo>
                    <a:pt x="262142" y="260832"/>
                  </a:lnTo>
                  <a:close/>
                </a:path>
                <a:path w="276225" h="618489">
                  <a:moveTo>
                    <a:pt x="269508" y="293877"/>
                  </a:moveTo>
                  <a:lnTo>
                    <a:pt x="172870" y="293877"/>
                  </a:lnTo>
                  <a:lnTo>
                    <a:pt x="175215" y="306017"/>
                  </a:lnTo>
                  <a:lnTo>
                    <a:pt x="176540" y="320624"/>
                  </a:lnTo>
                  <a:lnTo>
                    <a:pt x="269508" y="320624"/>
                  </a:lnTo>
                  <a:lnTo>
                    <a:pt x="275503" y="314642"/>
                  </a:lnTo>
                  <a:lnTo>
                    <a:pt x="275503" y="299859"/>
                  </a:lnTo>
                  <a:lnTo>
                    <a:pt x="269508" y="293877"/>
                  </a:lnTo>
                  <a:close/>
                </a:path>
                <a:path w="276225" h="618489">
                  <a:moveTo>
                    <a:pt x="270067" y="326910"/>
                  </a:moveTo>
                  <a:lnTo>
                    <a:pt x="177109" y="326910"/>
                  </a:lnTo>
                  <a:lnTo>
                    <a:pt x="178992" y="347675"/>
                  </a:lnTo>
                  <a:lnTo>
                    <a:pt x="179063" y="353669"/>
                  </a:lnTo>
                  <a:lnTo>
                    <a:pt x="270067" y="353669"/>
                  </a:lnTo>
                  <a:lnTo>
                    <a:pt x="276062" y="347675"/>
                  </a:lnTo>
                  <a:lnTo>
                    <a:pt x="276062" y="332892"/>
                  </a:lnTo>
                  <a:lnTo>
                    <a:pt x="270067" y="326910"/>
                  </a:lnTo>
                  <a:close/>
                </a:path>
                <a:path w="276225" h="618489">
                  <a:moveTo>
                    <a:pt x="262142" y="359956"/>
                  </a:moveTo>
                  <a:lnTo>
                    <a:pt x="179000" y="359956"/>
                  </a:lnTo>
                  <a:lnTo>
                    <a:pt x="178732" y="386702"/>
                  </a:lnTo>
                  <a:lnTo>
                    <a:pt x="262142" y="386702"/>
                  </a:lnTo>
                  <a:lnTo>
                    <a:pt x="268150" y="380720"/>
                  </a:lnTo>
                  <a:lnTo>
                    <a:pt x="268150" y="365937"/>
                  </a:lnTo>
                  <a:lnTo>
                    <a:pt x="262142" y="359956"/>
                  </a:lnTo>
                  <a:close/>
                </a:path>
                <a:path w="276225" h="618489">
                  <a:moveTo>
                    <a:pt x="248033" y="392988"/>
                  </a:moveTo>
                  <a:lnTo>
                    <a:pt x="178669" y="392988"/>
                  </a:lnTo>
                  <a:lnTo>
                    <a:pt x="178667" y="393243"/>
                  </a:lnTo>
                  <a:lnTo>
                    <a:pt x="175702" y="419734"/>
                  </a:lnTo>
                  <a:lnTo>
                    <a:pt x="248033" y="419734"/>
                  </a:lnTo>
                  <a:lnTo>
                    <a:pt x="254027" y="413753"/>
                  </a:lnTo>
                  <a:lnTo>
                    <a:pt x="254027" y="398970"/>
                  </a:lnTo>
                  <a:lnTo>
                    <a:pt x="248033" y="392988"/>
                  </a:lnTo>
                  <a:close/>
                </a:path>
                <a:path w="276225" h="618489">
                  <a:moveTo>
                    <a:pt x="222811" y="426021"/>
                  </a:moveTo>
                  <a:lnTo>
                    <a:pt x="174999" y="426021"/>
                  </a:lnTo>
                  <a:lnTo>
                    <a:pt x="173617" y="438370"/>
                  </a:lnTo>
                  <a:lnTo>
                    <a:pt x="170475" y="452780"/>
                  </a:lnTo>
                  <a:lnTo>
                    <a:pt x="222811" y="452780"/>
                  </a:lnTo>
                  <a:lnTo>
                    <a:pt x="228805" y="446785"/>
                  </a:lnTo>
                  <a:lnTo>
                    <a:pt x="228805" y="432015"/>
                  </a:lnTo>
                  <a:lnTo>
                    <a:pt x="222811" y="426021"/>
                  </a:lnTo>
                  <a:close/>
                </a:path>
                <a:path w="276225" h="618489">
                  <a:moveTo>
                    <a:pt x="203354" y="459054"/>
                  </a:moveTo>
                  <a:lnTo>
                    <a:pt x="169107" y="459054"/>
                  </a:lnTo>
                  <a:lnTo>
                    <a:pt x="163689" y="483903"/>
                  </a:lnTo>
                  <a:lnTo>
                    <a:pt x="163056" y="485813"/>
                  </a:lnTo>
                  <a:lnTo>
                    <a:pt x="203354" y="485813"/>
                  </a:lnTo>
                  <a:lnTo>
                    <a:pt x="209336" y="479831"/>
                  </a:lnTo>
                  <a:lnTo>
                    <a:pt x="209336" y="465048"/>
                  </a:lnTo>
                  <a:lnTo>
                    <a:pt x="203354" y="459054"/>
                  </a:lnTo>
                  <a:close/>
                </a:path>
                <a:path w="276225" h="618489">
                  <a:moveTo>
                    <a:pt x="195467" y="492086"/>
                  </a:moveTo>
                  <a:lnTo>
                    <a:pt x="160976" y="492086"/>
                  </a:lnTo>
                  <a:lnTo>
                    <a:pt x="152107" y="518845"/>
                  </a:lnTo>
                  <a:lnTo>
                    <a:pt x="195467" y="518845"/>
                  </a:lnTo>
                  <a:lnTo>
                    <a:pt x="201449" y="512864"/>
                  </a:lnTo>
                  <a:lnTo>
                    <a:pt x="201449" y="498081"/>
                  </a:lnTo>
                  <a:lnTo>
                    <a:pt x="195467" y="492086"/>
                  </a:lnTo>
                  <a:close/>
                </a:path>
                <a:path w="276225" h="618489">
                  <a:moveTo>
                    <a:pt x="164632" y="558164"/>
                  </a:moveTo>
                  <a:lnTo>
                    <a:pt x="135502" y="558164"/>
                  </a:lnTo>
                  <a:lnTo>
                    <a:pt x="128114" y="574381"/>
                  </a:lnTo>
                  <a:lnTo>
                    <a:pt x="121845" y="584923"/>
                  </a:lnTo>
                  <a:lnTo>
                    <a:pt x="164632" y="584923"/>
                  </a:lnTo>
                  <a:lnTo>
                    <a:pt x="170626" y="578942"/>
                  </a:lnTo>
                  <a:lnTo>
                    <a:pt x="170626" y="564159"/>
                  </a:lnTo>
                  <a:lnTo>
                    <a:pt x="164632" y="558164"/>
                  </a:lnTo>
                  <a:close/>
                </a:path>
                <a:path w="276225" h="618489">
                  <a:moveTo>
                    <a:pt x="147893" y="591197"/>
                  </a:moveTo>
                  <a:lnTo>
                    <a:pt x="118114" y="591197"/>
                  </a:lnTo>
                  <a:lnTo>
                    <a:pt x="104670" y="613807"/>
                  </a:lnTo>
                  <a:lnTo>
                    <a:pt x="108828" y="617956"/>
                  </a:lnTo>
                  <a:lnTo>
                    <a:pt x="147893" y="617956"/>
                  </a:lnTo>
                  <a:lnTo>
                    <a:pt x="153888" y="611974"/>
                  </a:lnTo>
                  <a:lnTo>
                    <a:pt x="153888" y="597204"/>
                  </a:lnTo>
                  <a:lnTo>
                    <a:pt x="147893" y="591197"/>
                  </a:lnTo>
                  <a:close/>
                </a:path>
              </a:pathLst>
            </a:custGeom>
            <a:solidFill>
              <a:srgbClr val="EDA64E"/>
            </a:solidFill>
          </p:spPr>
          <p:txBody>
            <a:bodyPr wrap="square" lIns="0" tIns="0" rIns="0" bIns="0" rtlCol="0"/>
            <a:lstStyle/>
            <a:p>
              <a:endParaRPr/>
            </a:p>
          </p:txBody>
        </p:sp>
        <p:sp>
          <p:nvSpPr>
            <p:cNvPr id="31" name="object 149"/>
            <p:cNvSpPr/>
            <p:nvPr/>
          </p:nvSpPr>
          <p:spPr>
            <a:xfrm>
              <a:off x="681095" y="242017"/>
              <a:ext cx="370840" cy="586105"/>
            </a:xfrm>
            <a:custGeom>
              <a:avLst/>
              <a:gdLst/>
              <a:ahLst/>
              <a:cxnLst/>
              <a:rect l="l" t="t" r="r" b="b"/>
              <a:pathLst>
                <a:path w="370840" h="586105">
                  <a:moveTo>
                    <a:pt x="195336" y="0"/>
                  </a:moveTo>
                  <a:lnTo>
                    <a:pt x="137374" y="0"/>
                  </a:lnTo>
                  <a:lnTo>
                    <a:pt x="142811" y="7829"/>
                  </a:lnTo>
                  <a:lnTo>
                    <a:pt x="151067" y="26758"/>
                  </a:lnTo>
                  <a:lnTo>
                    <a:pt x="198016" y="26758"/>
                  </a:lnTo>
                  <a:lnTo>
                    <a:pt x="203998" y="20764"/>
                  </a:lnTo>
                  <a:lnTo>
                    <a:pt x="203998" y="6234"/>
                  </a:lnTo>
                  <a:lnTo>
                    <a:pt x="195336" y="0"/>
                  </a:lnTo>
                  <a:close/>
                </a:path>
                <a:path w="370840" h="586105">
                  <a:moveTo>
                    <a:pt x="177087" y="33032"/>
                  </a:moveTo>
                  <a:lnTo>
                    <a:pt x="153803" y="33032"/>
                  </a:lnTo>
                  <a:lnTo>
                    <a:pt x="163879" y="56137"/>
                  </a:lnTo>
                  <a:lnTo>
                    <a:pt x="164681" y="59791"/>
                  </a:lnTo>
                  <a:lnTo>
                    <a:pt x="177087" y="59791"/>
                  </a:lnTo>
                  <a:lnTo>
                    <a:pt x="183081" y="53797"/>
                  </a:lnTo>
                  <a:lnTo>
                    <a:pt x="183081" y="39027"/>
                  </a:lnTo>
                  <a:lnTo>
                    <a:pt x="177087" y="33032"/>
                  </a:lnTo>
                  <a:close/>
                </a:path>
                <a:path w="370840" h="586105">
                  <a:moveTo>
                    <a:pt x="271677" y="66065"/>
                  </a:moveTo>
                  <a:lnTo>
                    <a:pt x="265504" y="66065"/>
                  </a:lnTo>
                  <a:lnTo>
                    <a:pt x="259522" y="72059"/>
                  </a:lnTo>
                  <a:lnTo>
                    <a:pt x="259522" y="86829"/>
                  </a:lnTo>
                  <a:lnTo>
                    <a:pt x="265504" y="92837"/>
                  </a:lnTo>
                  <a:lnTo>
                    <a:pt x="293803" y="92837"/>
                  </a:lnTo>
                  <a:lnTo>
                    <a:pt x="271677" y="66065"/>
                  </a:lnTo>
                  <a:close/>
                </a:path>
                <a:path w="370840" h="586105">
                  <a:moveTo>
                    <a:pt x="218730" y="66065"/>
                  </a:moveTo>
                  <a:lnTo>
                    <a:pt x="166058" y="66065"/>
                  </a:lnTo>
                  <a:lnTo>
                    <a:pt x="171933" y="92837"/>
                  </a:lnTo>
                  <a:lnTo>
                    <a:pt x="218730" y="92837"/>
                  </a:lnTo>
                  <a:lnTo>
                    <a:pt x="224724" y="86829"/>
                  </a:lnTo>
                  <a:lnTo>
                    <a:pt x="224724" y="72059"/>
                  </a:lnTo>
                  <a:lnTo>
                    <a:pt x="218730" y="66065"/>
                  </a:lnTo>
                  <a:close/>
                </a:path>
                <a:path w="370840" h="586105">
                  <a:moveTo>
                    <a:pt x="297933" y="99110"/>
                  </a:moveTo>
                  <a:lnTo>
                    <a:pt x="173310" y="99110"/>
                  </a:lnTo>
                  <a:lnTo>
                    <a:pt x="174375" y="103965"/>
                  </a:lnTo>
                  <a:lnTo>
                    <a:pt x="174937" y="125869"/>
                  </a:lnTo>
                  <a:lnTo>
                    <a:pt x="314855" y="125869"/>
                  </a:lnTo>
                  <a:lnTo>
                    <a:pt x="297933" y="99110"/>
                  </a:lnTo>
                  <a:close/>
                </a:path>
                <a:path w="370840" h="586105">
                  <a:moveTo>
                    <a:pt x="318823" y="132143"/>
                  </a:moveTo>
                  <a:lnTo>
                    <a:pt x="175098" y="132143"/>
                  </a:lnTo>
                  <a:lnTo>
                    <a:pt x="175553" y="149890"/>
                  </a:lnTo>
                  <a:lnTo>
                    <a:pt x="174095" y="158902"/>
                  </a:lnTo>
                  <a:lnTo>
                    <a:pt x="331787" y="158902"/>
                  </a:lnTo>
                  <a:lnTo>
                    <a:pt x="320550" y="134874"/>
                  </a:lnTo>
                  <a:lnTo>
                    <a:pt x="318823" y="132143"/>
                  </a:lnTo>
                  <a:close/>
                </a:path>
                <a:path w="370840" h="586105">
                  <a:moveTo>
                    <a:pt x="334727" y="165188"/>
                  </a:moveTo>
                  <a:lnTo>
                    <a:pt x="173079" y="165188"/>
                  </a:lnTo>
                  <a:lnTo>
                    <a:pt x="168752" y="191947"/>
                  </a:lnTo>
                  <a:lnTo>
                    <a:pt x="345529" y="191947"/>
                  </a:lnTo>
                  <a:lnTo>
                    <a:pt x="341751" y="180207"/>
                  </a:lnTo>
                  <a:lnTo>
                    <a:pt x="334727" y="165188"/>
                  </a:lnTo>
                  <a:close/>
                </a:path>
                <a:path w="370840" h="586105">
                  <a:moveTo>
                    <a:pt x="347547" y="198221"/>
                  </a:moveTo>
                  <a:lnTo>
                    <a:pt x="166590" y="198221"/>
                  </a:lnTo>
                  <a:lnTo>
                    <a:pt x="156905" y="224980"/>
                  </a:lnTo>
                  <a:lnTo>
                    <a:pt x="356158" y="224980"/>
                  </a:lnTo>
                  <a:lnTo>
                    <a:pt x="347547" y="198221"/>
                  </a:lnTo>
                  <a:close/>
                </a:path>
                <a:path w="370840" h="586105">
                  <a:moveTo>
                    <a:pt x="357955" y="231254"/>
                  </a:moveTo>
                  <a:lnTo>
                    <a:pt x="154371" y="231254"/>
                  </a:lnTo>
                  <a:lnTo>
                    <a:pt x="136972" y="258025"/>
                  </a:lnTo>
                  <a:lnTo>
                    <a:pt x="363425" y="258025"/>
                  </a:lnTo>
                  <a:lnTo>
                    <a:pt x="357955" y="231254"/>
                  </a:lnTo>
                  <a:close/>
                </a:path>
                <a:path w="370840" h="586105">
                  <a:moveTo>
                    <a:pt x="364707" y="264299"/>
                  </a:moveTo>
                  <a:lnTo>
                    <a:pt x="132895" y="264299"/>
                  </a:lnTo>
                  <a:lnTo>
                    <a:pt x="124397" y="277374"/>
                  </a:lnTo>
                  <a:lnTo>
                    <a:pt x="108263" y="291045"/>
                  </a:lnTo>
                  <a:lnTo>
                    <a:pt x="368068" y="291045"/>
                  </a:lnTo>
                  <a:lnTo>
                    <a:pt x="365990" y="270580"/>
                  </a:lnTo>
                  <a:lnTo>
                    <a:pt x="364707" y="264299"/>
                  </a:lnTo>
                  <a:close/>
                </a:path>
                <a:path w="370840" h="586105">
                  <a:moveTo>
                    <a:pt x="368706" y="297332"/>
                  </a:moveTo>
                  <a:lnTo>
                    <a:pt x="100844" y="297332"/>
                  </a:lnTo>
                  <a:lnTo>
                    <a:pt x="85559" y="310283"/>
                  </a:lnTo>
                  <a:lnTo>
                    <a:pt x="53628" y="324091"/>
                  </a:lnTo>
                  <a:lnTo>
                    <a:pt x="370367" y="324091"/>
                  </a:lnTo>
                  <a:lnTo>
                    <a:pt x="370358" y="313597"/>
                  </a:lnTo>
                  <a:lnTo>
                    <a:pt x="368706" y="297332"/>
                  </a:lnTo>
                  <a:close/>
                </a:path>
                <a:path w="370840" h="586105">
                  <a:moveTo>
                    <a:pt x="370373" y="330377"/>
                  </a:moveTo>
                  <a:lnTo>
                    <a:pt x="25803" y="330377"/>
                  </a:lnTo>
                  <a:lnTo>
                    <a:pt x="0" y="332753"/>
                  </a:lnTo>
                  <a:lnTo>
                    <a:pt x="16462" y="357124"/>
                  </a:lnTo>
                  <a:lnTo>
                    <a:pt x="370398" y="357124"/>
                  </a:lnTo>
                  <a:lnTo>
                    <a:pt x="370373" y="330377"/>
                  </a:lnTo>
                  <a:close/>
                </a:path>
                <a:path w="370840" h="586105">
                  <a:moveTo>
                    <a:pt x="369851" y="363410"/>
                  </a:moveTo>
                  <a:lnTo>
                    <a:pt x="140803" y="363410"/>
                  </a:lnTo>
                  <a:lnTo>
                    <a:pt x="134821" y="369392"/>
                  </a:lnTo>
                  <a:lnTo>
                    <a:pt x="134821" y="384175"/>
                  </a:lnTo>
                  <a:lnTo>
                    <a:pt x="140803" y="390156"/>
                  </a:lnTo>
                  <a:lnTo>
                    <a:pt x="367160" y="390156"/>
                  </a:lnTo>
                  <a:lnTo>
                    <a:pt x="369851" y="363410"/>
                  </a:lnTo>
                  <a:close/>
                </a:path>
                <a:path w="370840" h="586105">
                  <a:moveTo>
                    <a:pt x="366527" y="396443"/>
                  </a:moveTo>
                  <a:lnTo>
                    <a:pt x="204798" y="396443"/>
                  </a:lnTo>
                  <a:lnTo>
                    <a:pt x="198791" y="402437"/>
                  </a:lnTo>
                  <a:lnTo>
                    <a:pt x="198791" y="417207"/>
                  </a:lnTo>
                  <a:lnTo>
                    <a:pt x="204798" y="423202"/>
                  </a:lnTo>
                  <a:lnTo>
                    <a:pt x="361728" y="423202"/>
                  </a:lnTo>
                  <a:lnTo>
                    <a:pt x="365844" y="403229"/>
                  </a:lnTo>
                  <a:lnTo>
                    <a:pt x="366527" y="396443"/>
                  </a:lnTo>
                  <a:close/>
                </a:path>
                <a:path w="370840" h="586105">
                  <a:moveTo>
                    <a:pt x="360435" y="429475"/>
                  </a:moveTo>
                  <a:lnTo>
                    <a:pt x="218159" y="429475"/>
                  </a:lnTo>
                  <a:lnTo>
                    <a:pt x="212177" y="435470"/>
                  </a:lnTo>
                  <a:lnTo>
                    <a:pt x="212177" y="450253"/>
                  </a:lnTo>
                  <a:lnTo>
                    <a:pt x="218159" y="456234"/>
                  </a:lnTo>
                  <a:lnTo>
                    <a:pt x="354100" y="456234"/>
                  </a:lnTo>
                  <a:lnTo>
                    <a:pt x="356422" y="448945"/>
                  </a:lnTo>
                  <a:lnTo>
                    <a:pt x="360435" y="429475"/>
                  </a:lnTo>
                  <a:close/>
                </a:path>
                <a:path w="370840" h="586105">
                  <a:moveTo>
                    <a:pt x="352102" y="462508"/>
                  </a:moveTo>
                  <a:lnTo>
                    <a:pt x="241920" y="462508"/>
                  </a:lnTo>
                  <a:lnTo>
                    <a:pt x="235926" y="468502"/>
                  </a:lnTo>
                  <a:lnTo>
                    <a:pt x="235926" y="483285"/>
                  </a:lnTo>
                  <a:lnTo>
                    <a:pt x="241920" y="489267"/>
                  </a:lnTo>
                  <a:lnTo>
                    <a:pt x="343579" y="489267"/>
                  </a:lnTo>
                  <a:lnTo>
                    <a:pt x="352102" y="462508"/>
                  </a:lnTo>
                  <a:close/>
                </a:path>
                <a:path w="370840" h="586105">
                  <a:moveTo>
                    <a:pt x="326895" y="528586"/>
                  </a:moveTo>
                  <a:lnTo>
                    <a:pt x="288377" y="528586"/>
                  </a:lnTo>
                  <a:lnTo>
                    <a:pt x="282382" y="534581"/>
                  </a:lnTo>
                  <a:lnTo>
                    <a:pt x="282382" y="549363"/>
                  </a:lnTo>
                  <a:lnTo>
                    <a:pt x="288377" y="555345"/>
                  </a:lnTo>
                  <a:lnTo>
                    <a:pt x="312978" y="555345"/>
                  </a:lnTo>
                  <a:lnTo>
                    <a:pt x="321892" y="539926"/>
                  </a:lnTo>
                  <a:lnTo>
                    <a:pt x="326895" y="528586"/>
                  </a:lnTo>
                  <a:close/>
                </a:path>
                <a:path w="370840" h="586105">
                  <a:moveTo>
                    <a:pt x="309351" y="561619"/>
                  </a:moveTo>
                  <a:lnTo>
                    <a:pt x="297915" y="561619"/>
                  </a:lnTo>
                  <a:lnTo>
                    <a:pt x="291920" y="567626"/>
                  </a:lnTo>
                  <a:lnTo>
                    <a:pt x="291920" y="582396"/>
                  </a:lnTo>
                  <a:lnTo>
                    <a:pt x="295218" y="585687"/>
                  </a:lnTo>
                  <a:lnTo>
                    <a:pt x="296243" y="584293"/>
                  </a:lnTo>
                  <a:lnTo>
                    <a:pt x="309351" y="561619"/>
                  </a:lnTo>
                  <a:close/>
                </a:path>
              </a:pathLst>
            </a:custGeom>
            <a:solidFill>
              <a:srgbClr val="42B7B2"/>
            </a:solidFill>
          </p:spPr>
          <p:txBody>
            <a:bodyPr wrap="square" lIns="0" tIns="0" rIns="0" bIns="0" rtlCol="0"/>
            <a:lstStyle/>
            <a:p>
              <a:endParaRPr/>
            </a:p>
          </p:txBody>
        </p:sp>
        <p:sp>
          <p:nvSpPr>
            <p:cNvPr id="32" name="object 150"/>
            <p:cNvSpPr/>
            <p:nvPr/>
          </p:nvSpPr>
          <p:spPr>
            <a:xfrm>
              <a:off x="631382" y="242018"/>
              <a:ext cx="259079" cy="373380"/>
            </a:xfrm>
            <a:custGeom>
              <a:avLst/>
              <a:gdLst/>
              <a:ahLst/>
              <a:cxnLst/>
              <a:rect l="l" t="t" r="r" b="b"/>
              <a:pathLst>
                <a:path w="259079" h="373380">
                  <a:moveTo>
                    <a:pt x="247730" y="0"/>
                  </a:moveTo>
                  <a:lnTo>
                    <a:pt x="120882" y="0"/>
                  </a:lnTo>
                  <a:lnTo>
                    <a:pt x="114888" y="5994"/>
                  </a:lnTo>
                  <a:lnTo>
                    <a:pt x="114888" y="20764"/>
                  </a:lnTo>
                  <a:lnTo>
                    <a:pt x="120882" y="26758"/>
                  </a:lnTo>
                  <a:lnTo>
                    <a:pt x="247730" y="26758"/>
                  </a:lnTo>
                  <a:lnTo>
                    <a:pt x="253711" y="20764"/>
                  </a:lnTo>
                  <a:lnTo>
                    <a:pt x="253711" y="5994"/>
                  </a:lnTo>
                  <a:lnTo>
                    <a:pt x="247730" y="0"/>
                  </a:lnTo>
                  <a:close/>
                </a:path>
                <a:path w="259079" h="373380">
                  <a:moveTo>
                    <a:pt x="226800" y="33032"/>
                  </a:moveTo>
                  <a:lnTo>
                    <a:pt x="112271" y="33032"/>
                  </a:lnTo>
                  <a:lnTo>
                    <a:pt x="106277" y="39027"/>
                  </a:lnTo>
                  <a:lnTo>
                    <a:pt x="106277" y="53797"/>
                  </a:lnTo>
                  <a:lnTo>
                    <a:pt x="112271" y="59791"/>
                  </a:lnTo>
                  <a:lnTo>
                    <a:pt x="226800" y="59791"/>
                  </a:lnTo>
                  <a:lnTo>
                    <a:pt x="232794" y="53797"/>
                  </a:lnTo>
                  <a:lnTo>
                    <a:pt x="232794" y="39027"/>
                  </a:lnTo>
                  <a:lnTo>
                    <a:pt x="226800" y="33032"/>
                  </a:lnTo>
                  <a:close/>
                </a:path>
                <a:path w="259079" h="373380">
                  <a:moveTo>
                    <a:pt x="90440" y="33032"/>
                  </a:moveTo>
                  <a:lnTo>
                    <a:pt x="43869" y="33032"/>
                  </a:lnTo>
                  <a:lnTo>
                    <a:pt x="37888" y="39027"/>
                  </a:lnTo>
                  <a:lnTo>
                    <a:pt x="37888" y="53797"/>
                  </a:lnTo>
                  <a:lnTo>
                    <a:pt x="43869" y="59791"/>
                  </a:lnTo>
                  <a:lnTo>
                    <a:pt x="90440" y="59791"/>
                  </a:lnTo>
                  <a:lnTo>
                    <a:pt x="96422" y="53797"/>
                  </a:lnTo>
                  <a:lnTo>
                    <a:pt x="96422" y="39027"/>
                  </a:lnTo>
                  <a:lnTo>
                    <a:pt x="90440" y="33032"/>
                  </a:lnTo>
                  <a:close/>
                </a:path>
                <a:path w="259079" h="373380">
                  <a:moveTo>
                    <a:pt x="259062" y="66065"/>
                  </a:moveTo>
                  <a:lnTo>
                    <a:pt x="14748" y="66065"/>
                  </a:lnTo>
                  <a:lnTo>
                    <a:pt x="8754" y="72059"/>
                  </a:lnTo>
                  <a:lnTo>
                    <a:pt x="8754" y="86829"/>
                  </a:lnTo>
                  <a:lnTo>
                    <a:pt x="14748" y="92837"/>
                  </a:lnTo>
                  <a:lnTo>
                    <a:pt x="221697" y="92837"/>
                  </a:lnTo>
                  <a:lnTo>
                    <a:pt x="259062" y="66065"/>
                  </a:lnTo>
                  <a:close/>
                </a:path>
                <a:path w="259079" h="373380">
                  <a:moveTo>
                    <a:pt x="215351" y="99110"/>
                  </a:moveTo>
                  <a:lnTo>
                    <a:pt x="3602" y="99110"/>
                  </a:lnTo>
                  <a:lnTo>
                    <a:pt x="1028" y="125869"/>
                  </a:lnTo>
                  <a:lnTo>
                    <a:pt x="190755" y="125869"/>
                  </a:lnTo>
                  <a:lnTo>
                    <a:pt x="215351" y="99110"/>
                  </a:lnTo>
                  <a:close/>
                </a:path>
                <a:path w="259079" h="373380">
                  <a:moveTo>
                    <a:pt x="185348" y="132143"/>
                  </a:moveTo>
                  <a:lnTo>
                    <a:pt x="425" y="132143"/>
                  </a:lnTo>
                  <a:lnTo>
                    <a:pt x="0" y="136565"/>
                  </a:lnTo>
                  <a:lnTo>
                    <a:pt x="279" y="158902"/>
                  </a:lnTo>
                  <a:lnTo>
                    <a:pt x="169300" y="158902"/>
                  </a:lnTo>
                  <a:lnTo>
                    <a:pt x="185348" y="132143"/>
                  </a:lnTo>
                  <a:close/>
                </a:path>
                <a:path w="259079" h="373380">
                  <a:moveTo>
                    <a:pt x="165530" y="165188"/>
                  </a:moveTo>
                  <a:lnTo>
                    <a:pt x="358" y="165188"/>
                  </a:lnTo>
                  <a:lnTo>
                    <a:pt x="578" y="182730"/>
                  </a:lnTo>
                  <a:lnTo>
                    <a:pt x="1693" y="191947"/>
                  </a:lnTo>
                  <a:lnTo>
                    <a:pt x="153542" y="191947"/>
                  </a:lnTo>
                  <a:lnTo>
                    <a:pt x="159291" y="175592"/>
                  </a:lnTo>
                  <a:lnTo>
                    <a:pt x="165530" y="165188"/>
                  </a:lnTo>
                  <a:close/>
                </a:path>
                <a:path w="259079" h="373380">
                  <a:moveTo>
                    <a:pt x="151336" y="198221"/>
                  </a:moveTo>
                  <a:lnTo>
                    <a:pt x="2451" y="198221"/>
                  </a:lnTo>
                  <a:lnTo>
                    <a:pt x="5687" y="224980"/>
                  </a:lnTo>
                  <a:lnTo>
                    <a:pt x="141930" y="224980"/>
                  </a:lnTo>
                  <a:lnTo>
                    <a:pt x="151336" y="198221"/>
                  </a:lnTo>
                  <a:close/>
                </a:path>
                <a:path w="259079" h="373380">
                  <a:moveTo>
                    <a:pt x="140507" y="231254"/>
                  </a:moveTo>
                  <a:lnTo>
                    <a:pt x="6875" y="231254"/>
                  </a:lnTo>
                  <a:lnTo>
                    <a:pt x="13234" y="258025"/>
                  </a:lnTo>
                  <a:lnTo>
                    <a:pt x="135940" y="258025"/>
                  </a:lnTo>
                  <a:lnTo>
                    <a:pt x="140507" y="231254"/>
                  </a:lnTo>
                  <a:close/>
                </a:path>
                <a:path w="259079" h="373380">
                  <a:moveTo>
                    <a:pt x="134869" y="264299"/>
                  </a:moveTo>
                  <a:lnTo>
                    <a:pt x="14725" y="264299"/>
                  </a:lnTo>
                  <a:lnTo>
                    <a:pt x="17587" y="276348"/>
                  </a:lnTo>
                  <a:lnTo>
                    <a:pt x="23032" y="291045"/>
                  </a:lnTo>
                  <a:lnTo>
                    <a:pt x="133851" y="291045"/>
                  </a:lnTo>
                  <a:lnTo>
                    <a:pt x="134478" y="266594"/>
                  </a:lnTo>
                  <a:lnTo>
                    <a:pt x="134869" y="264299"/>
                  </a:lnTo>
                  <a:close/>
                </a:path>
                <a:path w="259079" h="373380">
                  <a:moveTo>
                    <a:pt x="133690" y="297332"/>
                  </a:moveTo>
                  <a:lnTo>
                    <a:pt x="25361" y="297332"/>
                  </a:lnTo>
                  <a:lnTo>
                    <a:pt x="34637" y="322367"/>
                  </a:lnTo>
                  <a:lnTo>
                    <a:pt x="35528" y="324091"/>
                  </a:lnTo>
                  <a:lnTo>
                    <a:pt x="135285" y="324091"/>
                  </a:lnTo>
                  <a:lnTo>
                    <a:pt x="133407" y="308393"/>
                  </a:lnTo>
                  <a:lnTo>
                    <a:pt x="133690" y="297332"/>
                  </a:lnTo>
                  <a:close/>
                </a:path>
                <a:path w="259079" h="373380">
                  <a:moveTo>
                    <a:pt x="136038" y="330377"/>
                  </a:moveTo>
                  <a:lnTo>
                    <a:pt x="38778" y="330377"/>
                  </a:lnTo>
                  <a:lnTo>
                    <a:pt x="52603" y="357124"/>
                  </a:lnTo>
                  <a:lnTo>
                    <a:pt x="140114" y="357124"/>
                  </a:lnTo>
                  <a:lnTo>
                    <a:pt x="138559" y="351449"/>
                  </a:lnTo>
                  <a:lnTo>
                    <a:pt x="136038" y="330377"/>
                  </a:lnTo>
                  <a:close/>
                </a:path>
                <a:path w="259079" h="373380">
                  <a:moveTo>
                    <a:pt x="56252" y="363410"/>
                  </a:moveTo>
                  <a:lnTo>
                    <a:pt x="55852" y="363410"/>
                  </a:lnTo>
                  <a:lnTo>
                    <a:pt x="56800" y="365244"/>
                  </a:lnTo>
                  <a:lnTo>
                    <a:pt x="62246" y="373201"/>
                  </a:lnTo>
                  <a:lnTo>
                    <a:pt x="62246" y="369392"/>
                  </a:lnTo>
                  <a:lnTo>
                    <a:pt x="56252" y="363410"/>
                  </a:lnTo>
                  <a:close/>
                </a:path>
              </a:pathLst>
            </a:custGeom>
            <a:solidFill>
              <a:srgbClr val="EDA64E"/>
            </a:solidFill>
          </p:spPr>
          <p:txBody>
            <a:bodyPr wrap="square" lIns="0" tIns="0" rIns="0" bIns="0" rtlCol="0"/>
            <a:lstStyle/>
            <a:p>
              <a:endParaRPr/>
            </a:p>
          </p:txBody>
        </p:sp>
        <p:sp>
          <p:nvSpPr>
            <p:cNvPr id="33" name="object 151"/>
            <p:cNvSpPr/>
            <p:nvPr/>
          </p:nvSpPr>
          <p:spPr>
            <a:xfrm>
              <a:off x="641966" y="308083"/>
              <a:ext cx="319405" cy="423545"/>
            </a:xfrm>
            <a:custGeom>
              <a:avLst/>
              <a:gdLst/>
              <a:ahLst/>
              <a:cxnLst/>
              <a:rect l="l" t="t" r="r" b="b"/>
              <a:pathLst>
                <a:path w="319404" h="423544">
                  <a:moveTo>
                    <a:pt x="257859" y="0"/>
                  </a:moveTo>
                  <a:lnTo>
                    <a:pt x="233716" y="0"/>
                  </a:lnTo>
                  <a:lnTo>
                    <a:pt x="212249" y="10927"/>
                  </a:lnTo>
                  <a:lnTo>
                    <a:pt x="188468" y="26771"/>
                  </a:lnTo>
                  <a:lnTo>
                    <a:pt x="257859" y="26771"/>
                  </a:lnTo>
                  <a:lnTo>
                    <a:pt x="263854" y="20764"/>
                  </a:lnTo>
                  <a:lnTo>
                    <a:pt x="263854" y="5994"/>
                  </a:lnTo>
                  <a:lnTo>
                    <a:pt x="257859" y="0"/>
                  </a:lnTo>
                  <a:close/>
                </a:path>
                <a:path w="319404" h="423544">
                  <a:moveTo>
                    <a:pt x="261497" y="33045"/>
                  </a:moveTo>
                  <a:lnTo>
                    <a:pt x="179052" y="33045"/>
                  </a:lnTo>
                  <a:lnTo>
                    <a:pt x="172125" y="37660"/>
                  </a:lnTo>
                  <a:lnTo>
                    <a:pt x="145982" y="59804"/>
                  </a:lnTo>
                  <a:lnTo>
                    <a:pt x="251036" y="59804"/>
                  </a:lnTo>
                  <a:lnTo>
                    <a:pt x="256362" y="43157"/>
                  </a:lnTo>
                  <a:lnTo>
                    <a:pt x="261497" y="33045"/>
                  </a:lnTo>
                  <a:close/>
                </a:path>
                <a:path w="319404" h="423544">
                  <a:moveTo>
                    <a:pt x="249029" y="66078"/>
                  </a:moveTo>
                  <a:lnTo>
                    <a:pt x="138575" y="66078"/>
                  </a:lnTo>
                  <a:lnTo>
                    <a:pt x="134882" y="69205"/>
                  </a:lnTo>
                  <a:lnTo>
                    <a:pt x="112676" y="92837"/>
                  </a:lnTo>
                  <a:lnTo>
                    <a:pt x="242297" y="92837"/>
                  </a:lnTo>
                  <a:lnTo>
                    <a:pt x="244038" y="81680"/>
                  </a:lnTo>
                  <a:lnTo>
                    <a:pt x="249029" y="66078"/>
                  </a:lnTo>
                  <a:close/>
                </a:path>
                <a:path w="319404" h="423544">
                  <a:moveTo>
                    <a:pt x="241316" y="99123"/>
                  </a:moveTo>
                  <a:lnTo>
                    <a:pt x="106769" y="99123"/>
                  </a:lnTo>
                  <a:lnTo>
                    <a:pt x="100960" y="105304"/>
                  </a:lnTo>
                  <a:lnTo>
                    <a:pt x="85596" y="125882"/>
                  </a:lnTo>
                  <a:lnTo>
                    <a:pt x="237630" y="125882"/>
                  </a:lnTo>
                  <a:lnTo>
                    <a:pt x="237672" y="122483"/>
                  </a:lnTo>
                  <a:lnTo>
                    <a:pt x="241316" y="99123"/>
                  </a:lnTo>
                  <a:close/>
                </a:path>
                <a:path w="319404" h="423544">
                  <a:moveTo>
                    <a:pt x="237552" y="132156"/>
                  </a:moveTo>
                  <a:lnTo>
                    <a:pt x="80911" y="132156"/>
                  </a:lnTo>
                  <a:lnTo>
                    <a:pt x="70796" y="145703"/>
                  </a:lnTo>
                  <a:lnTo>
                    <a:pt x="63076" y="158915"/>
                  </a:lnTo>
                  <a:lnTo>
                    <a:pt x="237221" y="158915"/>
                  </a:lnTo>
                  <a:lnTo>
                    <a:pt x="237552" y="132156"/>
                  </a:lnTo>
                  <a:close/>
                </a:path>
                <a:path w="319404" h="423544">
                  <a:moveTo>
                    <a:pt x="237143" y="165188"/>
                  </a:moveTo>
                  <a:lnTo>
                    <a:pt x="59411" y="165188"/>
                  </a:lnTo>
                  <a:lnTo>
                    <a:pt x="44828" y="190145"/>
                  </a:lnTo>
                  <a:lnTo>
                    <a:pt x="44026" y="191960"/>
                  </a:lnTo>
                  <a:lnTo>
                    <a:pt x="240146" y="191960"/>
                  </a:lnTo>
                  <a:lnTo>
                    <a:pt x="237138" y="165576"/>
                  </a:lnTo>
                  <a:lnTo>
                    <a:pt x="237143" y="165188"/>
                  </a:lnTo>
                  <a:close/>
                </a:path>
                <a:path w="319404" h="423544">
                  <a:moveTo>
                    <a:pt x="240861" y="198234"/>
                  </a:moveTo>
                  <a:lnTo>
                    <a:pt x="41251" y="198234"/>
                  </a:lnTo>
                  <a:lnTo>
                    <a:pt x="29420" y="224980"/>
                  </a:lnTo>
                  <a:lnTo>
                    <a:pt x="245472" y="224980"/>
                  </a:lnTo>
                  <a:lnTo>
                    <a:pt x="242312" y="210968"/>
                  </a:lnTo>
                  <a:lnTo>
                    <a:pt x="240861" y="198234"/>
                  </a:lnTo>
                  <a:close/>
                </a:path>
                <a:path w="319404" h="423544">
                  <a:moveTo>
                    <a:pt x="246890" y="231267"/>
                  </a:moveTo>
                  <a:lnTo>
                    <a:pt x="26640" y="231267"/>
                  </a:lnTo>
                  <a:lnTo>
                    <a:pt x="23496" y="238375"/>
                  </a:lnTo>
                  <a:lnTo>
                    <a:pt x="17323" y="258025"/>
                  </a:lnTo>
                  <a:lnTo>
                    <a:pt x="252924" y="258025"/>
                  </a:lnTo>
                  <a:lnTo>
                    <a:pt x="246890" y="231267"/>
                  </a:lnTo>
                  <a:close/>
                </a:path>
                <a:path w="319404" h="423544">
                  <a:moveTo>
                    <a:pt x="254898" y="264312"/>
                  </a:moveTo>
                  <a:lnTo>
                    <a:pt x="15348" y="264312"/>
                  </a:lnTo>
                  <a:lnTo>
                    <a:pt x="7237" y="290136"/>
                  </a:lnTo>
                  <a:lnTo>
                    <a:pt x="7040" y="291058"/>
                  </a:lnTo>
                  <a:lnTo>
                    <a:pt x="263568" y="291058"/>
                  </a:lnTo>
                  <a:lnTo>
                    <a:pt x="254898" y="264312"/>
                  </a:lnTo>
                  <a:close/>
                </a:path>
                <a:path w="319404" h="423544">
                  <a:moveTo>
                    <a:pt x="265606" y="297345"/>
                  </a:moveTo>
                  <a:lnTo>
                    <a:pt x="179932" y="297345"/>
                  </a:lnTo>
                  <a:lnTo>
                    <a:pt x="173950" y="303326"/>
                  </a:lnTo>
                  <a:lnTo>
                    <a:pt x="173950" y="318109"/>
                  </a:lnTo>
                  <a:lnTo>
                    <a:pt x="179932" y="324091"/>
                  </a:lnTo>
                  <a:lnTo>
                    <a:pt x="275623" y="324091"/>
                  </a:lnTo>
                  <a:lnTo>
                    <a:pt x="269281" y="308683"/>
                  </a:lnTo>
                  <a:lnTo>
                    <a:pt x="265606" y="297345"/>
                  </a:lnTo>
                  <a:close/>
                </a:path>
                <a:path w="319404" h="423544">
                  <a:moveTo>
                    <a:pt x="45668" y="297345"/>
                  </a:moveTo>
                  <a:lnTo>
                    <a:pt x="5700" y="297345"/>
                  </a:lnTo>
                  <a:lnTo>
                    <a:pt x="0" y="324091"/>
                  </a:lnTo>
                  <a:lnTo>
                    <a:pt x="45668" y="324091"/>
                  </a:lnTo>
                  <a:lnTo>
                    <a:pt x="51662" y="318109"/>
                  </a:lnTo>
                  <a:lnTo>
                    <a:pt x="51662" y="303326"/>
                  </a:lnTo>
                  <a:lnTo>
                    <a:pt x="45668" y="297345"/>
                  </a:lnTo>
                  <a:close/>
                </a:path>
                <a:path w="319404" h="423544">
                  <a:moveTo>
                    <a:pt x="278210" y="330377"/>
                  </a:moveTo>
                  <a:lnTo>
                    <a:pt x="243927" y="330377"/>
                  </a:lnTo>
                  <a:lnTo>
                    <a:pt x="237920" y="336372"/>
                  </a:lnTo>
                  <a:lnTo>
                    <a:pt x="237920" y="351142"/>
                  </a:lnTo>
                  <a:lnTo>
                    <a:pt x="243927" y="357136"/>
                  </a:lnTo>
                  <a:lnTo>
                    <a:pt x="289224" y="357136"/>
                  </a:lnTo>
                  <a:lnTo>
                    <a:pt x="278210" y="330377"/>
                  </a:lnTo>
                  <a:close/>
                </a:path>
                <a:path w="319404" h="423544">
                  <a:moveTo>
                    <a:pt x="291991" y="363410"/>
                  </a:moveTo>
                  <a:lnTo>
                    <a:pt x="257288" y="363410"/>
                  </a:lnTo>
                  <a:lnTo>
                    <a:pt x="251306" y="369404"/>
                  </a:lnTo>
                  <a:lnTo>
                    <a:pt x="251306" y="384187"/>
                  </a:lnTo>
                  <a:lnTo>
                    <a:pt x="257288" y="390169"/>
                  </a:lnTo>
                  <a:lnTo>
                    <a:pt x="305083" y="390169"/>
                  </a:lnTo>
                  <a:lnTo>
                    <a:pt x="291991" y="363410"/>
                  </a:lnTo>
                  <a:close/>
                </a:path>
                <a:path w="319404" h="423544">
                  <a:moveTo>
                    <a:pt x="308152" y="396443"/>
                  </a:moveTo>
                  <a:lnTo>
                    <a:pt x="281049" y="396443"/>
                  </a:lnTo>
                  <a:lnTo>
                    <a:pt x="275055" y="402437"/>
                  </a:lnTo>
                  <a:lnTo>
                    <a:pt x="275055" y="417220"/>
                  </a:lnTo>
                  <a:lnTo>
                    <a:pt x="281049" y="423202"/>
                  </a:lnTo>
                  <a:lnTo>
                    <a:pt x="319310" y="423202"/>
                  </a:lnTo>
                  <a:lnTo>
                    <a:pt x="317574" y="415701"/>
                  </a:lnTo>
                  <a:lnTo>
                    <a:pt x="308152" y="396443"/>
                  </a:lnTo>
                  <a:close/>
                </a:path>
              </a:pathLst>
            </a:custGeom>
            <a:solidFill>
              <a:srgbClr val="8ED4DD"/>
            </a:solidFill>
          </p:spPr>
          <p:txBody>
            <a:bodyPr wrap="square" lIns="0" tIns="0" rIns="0" bIns="0" rtlCol="0"/>
            <a:lstStyle/>
            <a:p>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457200" y="1988840"/>
            <a:ext cx="6019800" cy="41373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B955F9-81EA-47C5-8059-9E5C2B437C70}" type="datetime1">
              <a:rPr lang="en-US" smtClean="0"/>
              <a:pPr/>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grpSp>
        <p:nvGrpSpPr>
          <p:cNvPr id="21" name="Group 20"/>
          <p:cNvGrpSpPr/>
          <p:nvPr userDrawn="1"/>
        </p:nvGrpSpPr>
        <p:grpSpPr>
          <a:xfrm>
            <a:off x="539552" y="404664"/>
            <a:ext cx="1150611" cy="1183120"/>
            <a:chOff x="251520" y="212439"/>
            <a:chExt cx="1150611" cy="1183120"/>
          </a:xfrm>
        </p:grpSpPr>
        <p:sp>
          <p:nvSpPr>
            <p:cNvPr id="22" name="object 139"/>
            <p:cNvSpPr/>
            <p:nvPr/>
          </p:nvSpPr>
          <p:spPr>
            <a:xfrm>
              <a:off x="251520" y="1048084"/>
              <a:ext cx="68580" cy="106045"/>
            </a:xfrm>
            <a:custGeom>
              <a:avLst/>
              <a:gdLst/>
              <a:ahLst/>
              <a:cxnLst/>
              <a:rect l="l" t="t" r="r" b="b"/>
              <a:pathLst>
                <a:path w="68579" h="106044">
                  <a:moveTo>
                    <a:pt x="2679" y="88239"/>
                  </a:moveTo>
                  <a:lnTo>
                    <a:pt x="34429" y="105536"/>
                  </a:lnTo>
                  <a:lnTo>
                    <a:pt x="41911" y="105039"/>
                  </a:lnTo>
                  <a:lnTo>
                    <a:pt x="64522" y="90919"/>
                  </a:lnTo>
                  <a:lnTo>
                    <a:pt x="33388" y="90919"/>
                  </a:lnTo>
                  <a:lnTo>
                    <a:pt x="27497" y="90752"/>
                  </a:lnTo>
                  <a:lnTo>
                    <a:pt x="20415" y="90250"/>
                  </a:lnTo>
                  <a:lnTo>
                    <a:pt x="12142" y="89413"/>
                  </a:lnTo>
                  <a:lnTo>
                    <a:pt x="2679" y="88239"/>
                  </a:lnTo>
                  <a:close/>
                </a:path>
                <a:path w="68579" h="106044">
                  <a:moveTo>
                    <a:pt x="33985" y="0"/>
                  </a:moveTo>
                  <a:lnTo>
                    <a:pt x="0" y="18770"/>
                  </a:lnTo>
                  <a:lnTo>
                    <a:pt x="0" y="37261"/>
                  </a:lnTo>
                  <a:lnTo>
                    <a:pt x="2374" y="44018"/>
                  </a:lnTo>
                  <a:lnTo>
                    <a:pt x="11912" y="52565"/>
                  </a:lnTo>
                  <a:lnTo>
                    <a:pt x="19177" y="55918"/>
                  </a:lnTo>
                  <a:lnTo>
                    <a:pt x="38646" y="60794"/>
                  </a:lnTo>
                  <a:lnTo>
                    <a:pt x="44907" y="63030"/>
                  </a:lnTo>
                  <a:lnTo>
                    <a:pt x="50469" y="67094"/>
                  </a:lnTo>
                  <a:lnTo>
                    <a:pt x="51866" y="70256"/>
                  </a:lnTo>
                  <a:lnTo>
                    <a:pt x="51866" y="85458"/>
                  </a:lnTo>
                  <a:lnTo>
                    <a:pt x="45707" y="90919"/>
                  </a:lnTo>
                  <a:lnTo>
                    <a:pt x="64522" y="90919"/>
                  </a:lnTo>
                  <a:lnTo>
                    <a:pt x="66273" y="87550"/>
                  </a:lnTo>
                  <a:lnTo>
                    <a:pt x="67993" y="81023"/>
                  </a:lnTo>
                  <a:lnTo>
                    <a:pt x="68567" y="73482"/>
                  </a:lnTo>
                  <a:lnTo>
                    <a:pt x="68567" y="65036"/>
                  </a:lnTo>
                  <a:lnTo>
                    <a:pt x="66471" y="58851"/>
                  </a:lnTo>
                  <a:lnTo>
                    <a:pt x="58127" y="51003"/>
                  </a:lnTo>
                  <a:lnTo>
                    <a:pt x="50952" y="47624"/>
                  </a:lnTo>
                  <a:lnTo>
                    <a:pt x="30581" y="41960"/>
                  </a:lnTo>
                  <a:lnTo>
                    <a:pt x="23990" y="39573"/>
                  </a:lnTo>
                  <a:lnTo>
                    <a:pt x="18034" y="35699"/>
                  </a:lnTo>
                  <a:lnTo>
                    <a:pt x="16535" y="32448"/>
                  </a:lnTo>
                  <a:lnTo>
                    <a:pt x="16535" y="19024"/>
                  </a:lnTo>
                  <a:lnTo>
                    <a:pt x="22847" y="14604"/>
                  </a:lnTo>
                  <a:lnTo>
                    <a:pt x="65223" y="14604"/>
                  </a:lnTo>
                  <a:lnTo>
                    <a:pt x="66319" y="3568"/>
                  </a:lnTo>
                  <a:lnTo>
                    <a:pt x="61112" y="2679"/>
                  </a:lnTo>
                  <a:lnTo>
                    <a:pt x="53544" y="1505"/>
                  </a:lnTo>
                  <a:lnTo>
                    <a:pt x="46501" y="668"/>
                  </a:lnTo>
                  <a:lnTo>
                    <a:pt x="39981" y="166"/>
                  </a:lnTo>
                  <a:lnTo>
                    <a:pt x="33985" y="0"/>
                  </a:lnTo>
                  <a:close/>
                </a:path>
                <a:path w="68579" h="106044">
                  <a:moveTo>
                    <a:pt x="65223" y="14604"/>
                  </a:moveTo>
                  <a:lnTo>
                    <a:pt x="35471" y="14604"/>
                  </a:lnTo>
                  <a:lnTo>
                    <a:pt x="40557" y="14754"/>
                  </a:lnTo>
                  <a:lnTo>
                    <a:pt x="47170" y="15203"/>
                  </a:lnTo>
                  <a:lnTo>
                    <a:pt x="55312" y="15949"/>
                  </a:lnTo>
                  <a:lnTo>
                    <a:pt x="64985" y="16992"/>
                  </a:lnTo>
                  <a:lnTo>
                    <a:pt x="65223" y="14604"/>
                  </a:lnTo>
                  <a:close/>
                </a:path>
              </a:pathLst>
            </a:custGeom>
            <a:solidFill>
              <a:srgbClr val="42B7B2"/>
            </a:solidFill>
          </p:spPr>
          <p:txBody>
            <a:bodyPr wrap="square" lIns="0" tIns="0" rIns="0" bIns="0" rtlCol="0"/>
            <a:lstStyle/>
            <a:p>
              <a:endParaRPr/>
            </a:p>
          </p:txBody>
        </p:sp>
        <p:sp>
          <p:nvSpPr>
            <p:cNvPr id="23" name="object 140"/>
            <p:cNvSpPr/>
            <p:nvPr/>
          </p:nvSpPr>
          <p:spPr>
            <a:xfrm>
              <a:off x="333042" y="1046440"/>
              <a:ext cx="62865" cy="106045"/>
            </a:xfrm>
            <a:custGeom>
              <a:avLst/>
              <a:gdLst/>
              <a:ahLst/>
              <a:cxnLst/>
              <a:rect l="l" t="t" r="r" b="b"/>
              <a:pathLst>
                <a:path w="62865" h="106044">
                  <a:moveTo>
                    <a:pt x="16255" y="0"/>
                  </a:moveTo>
                  <a:lnTo>
                    <a:pt x="0" y="0"/>
                  </a:lnTo>
                  <a:lnTo>
                    <a:pt x="0" y="105536"/>
                  </a:lnTo>
                  <a:lnTo>
                    <a:pt x="16255" y="105536"/>
                  </a:lnTo>
                  <a:lnTo>
                    <a:pt x="16255" y="75133"/>
                  </a:lnTo>
                  <a:lnTo>
                    <a:pt x="25946" y="74079"/>
                  </a:lnTo>
                  <a:lnTo>
                    <a:pt x="44492" y="74079"/>
                  </a:lnTo>
                  <a:lnTo>
                    <a:pt x="39814" y="65887"/>
                  </a:lnTo>
                  <a:lnTo>
                    <a:pt x="42838" y="60972"/>
                  </a:lnTo>
                  <a:lnTo>
                    <a:pt x="16255" y="60972"/>
                  </a:lnTo>
                  <a:lnTo>
                    <a:pt x="16255" y="0"/>
                  </a:lnTo>
                  <a:close/>
                </a:path>
                <a:path w="62865" h="106044">
                  <a:moveTo>
                    <a:pt x="44492" y="74079"/>
                  </a:moveTo>
                  <a:lnTo>
                    <a:pt x="25946" y="74079"/>
                  </a:lnTo>
                  <a:lnTo>
                    <a:pt x="44132" y="105536"/>
                  </a:lnTo>
                  <a:lnTo>
                    <a:pt x="62458" y="105536"/>
                  </a:lnTo>
                  <a:lnTo>
                    <a:pt x="44492" y="74079"/>
                  </a:lnTo>
                  <a:close/>
                </a:path>
                <a:path w="62865" h="106044">
                  <a:moveTo>
                    <a:pt x="61277" y="31000"/>
                  </a:moveTo>
                  <a:lnTo>
                    <a:pt x="43091" y="31000"/>
                  </a:lnTo>
                  <a:lnTo>
                    <a:pt x="25501" y="60070"/>
                  </a:lnTo>
                  <a:lnTo>
                    <a:pt x="16255" y="60972"/>
                  </a:lnTo>
                  <a:lnTo>
                    <a:pt x="42838" y="60972"/>
                  </a:lnTo>
                  <a:lnTo>
                    <a:pt x="61277" y="31000"/>
                  </a:lnTo>
                  <a:close/>
                </a:path>
              </a:pathLst>
            </a:custGeom>
            <a:solidFill>
              <a:srgbClr val="42B7B2"/>
            </a:solidFill>
          </p:spPr>
          <p:txBody>
            <a:bodyPr wrap="square" lIns="0" tIns="0" rIns="0" bIns="0" rtlCol="0"/>
            <a:lstStyle/>
            <a:p>
              <a:endParaRPr/>
            </a:p>
          </p:txBody>
        </p:sp>
        <p:sp>
          <p:nvSpPr>
            <p:cNvPr id="24" name="object 141"/>
            <p:cNvSpPr/>
            <p:nvPr/>
          </p:nvSpPr>
          <p:spPr>
            <a:xfrm>
              <a:off x="404450" y="1047630"/>
              <a:ext cx="16510" cy="17145"/>
            </a:xfrm>
            <a:custGeom>
              <a:avLst/>
              <a:gdLst/>
              <a:ahLst/>
              <a:cxnLst/>
              <a:rect l="l" t="t" r="r" b="b"/>
              <a:pathLst>
                <a:path w="16509" h="17144">
                  <a:moveTo>
                    <a:pt x="16255" y="0"/>
                  </a:moveTo>
                  <a:lnTo>
                    <a:pt x="0" y="0"/>
                  </a:lnTo>
                  <a:lnTo>
                    <a:pt x="0" y="17145"/>
                  </a:lnTo>
                  <a:lnTo>
                    <a:pt x="16255" y="17145"/>
                  </a:lnTo>
                  <a:lnTo>
                    <a:pt x="16255" y="0"/>
                  </a:lnTo>
                  <a:close/>
                </a:path>
              </a:pathLst>
            </a:custGeom>
            <a:solidFill>
              <a:srgbClr val="42B7B2"/>
            </a:solidFill>
          </p:spPr>
          <p:txBody>
            <a:bodyPr wrap="square" lIns="0" tIns="0" rIns="0" bIns="0" rtlCol="0"/>
            <a:lstStyle/>
            <a:p>
              <a:endParaRPr/>
            </a:p>
          </p:txBody>
        </p:sp>
        <p:sp>
          <p:nvSpPr>
            <p:cNvPr id="25" name="object 142"/>
            <p:cNvSpPr/>
            <p:nvPr/>
          </p:nvSpPr>
          <p:spPr>
            <a:xfrm>
              <a:off x="404450" y="1077449"/>
              <a:ext cx="16510" cy="74930"/>
            </a:xfrm>
            <a:custGeom>
              <a:avLst/>
              <a:gdLst/>
              <a:ahLst/>
              <a:cxnLst/>
              <a:rect l="l" t="t" r="r" b="b"/>
              <a:pathLst>
                <a:path w="16509" h="74930">
                  <a:moveTo>
                    <a:pt x="16255" y="0"/>
                  </a:moveTo>
                  <a:lnTo>
                    <a:pt x="0" y="0"/>
                  </a:lnTo>
                  <a:lnTo>
                    <a:pt x="0" y="74536"/>
                  </a:lnTo>
                  <a:lnTo>
                    <a:pt x="16255" y="74536"/>
                  </a:lnTo>
                  <a:lnTo>
                    <a:pt x="16255" y="0"/>
                  </a:lnTo>
                  <a:close/>
                </a:path>
              </a:pathLst>
            </a:custGeom>
            <a:solidFill>
              <a:srgbClr val="42B7B2"/>
            </a:solidFill>
          </p:spPr>
          <p:txBody>
            <a:bodyPr wrap="square" lIns="0" tIns="0" rIns="0" bIns="0" rtlCol="0"/>
            <a:lstStyle/>
            <a:p>
              <a:endParaRPr/>
            </a:p>
          </p:txBody>
        </p:sp>
        <p:sp>
          <p:nvSpPr>
            <p:cNvPr id="26" name="object 143"/>
            <p:cNvSpPr/>
            <p:nvPr/>
          </p:nvSpPr>
          <p:spPr>
            <a:xfrm>
              <a:off x="438283" y="892842"/>
              <a:ext cx="963848" cy="415565"/>
            </a:xfrm>
            <a:prstGeom prst="rect">
              <a:avLst/>
            </a:prstGeom>
            <a:blipFill>
              <a:blip r:embed="rId2" cstate="print"/>
              <a:stretch>
                <a:fillRect/>
              </a:stretch>
            </a:blipFill>
          </p:spPr>
          <p:txBody>
            <a:bodyPr wrap="square" lIns="0" tIns="0" rIns="0" bIns="0" rtlCol="0"/>
            <a:lstStyle/>
            <a:p>
              <a:endParaRPr/>
            </a:p>
          </p:txBody>
        </p:sp>
        <p:sp>
          <p:nvSpPr>
            <p:cNvPr id="27" name="object 145"/>
            <p:cNvSpPr/>
            <p:nvPr/>
          </p:nvSpPr>
          <p:spPr>
            <a:xfrm>
              <a:off x="715673" y="1395559"/>
              <a:ext cx="217804" cy="0"/>
            </a:xfrm>
            <a:custGeom>
              <a:avLst/>
              <a:gdLst/>
              <a:ahLst/>
              <a:cxnLst/>
              <a:rect l="l" t="t" r="r" b="b"/>
              <a:pathLst>
                <a:path w="217804">
                  <a:moveTo>
                    <a:pt x="0" y="0"/>
                  </a:moveTo>
                  <a:lnTo>
                    <a:pt x="217436" y="0"/>
                  </a:lnTo>
                </a:path>
              </a:pathLst>
            </a:custGeom>
            <a:ln w="27470">
              <a:solidFill>
                <a:srgbClr val="EDA64E"/>
              </a:solidFill>
            </a:ln>
          </p:spPr>
          <p:txBody>
            <a:bodyPr wrap="square" lIns="0" tIns="0" rIns="0" bIns="0" rtlCol="0"/>
            <a:lstStyle/>
            <a:p>
              <a:endParaRPr/>
            </a:p>
          </p:txBody>
        </p:sp>
        <p:sp>
          <p:nvSpPr>
            <p:cNvPr id="28" name="object 146"/>
            <p:cNvSpPr/>
            <p:nvPr/>
          </p:nvSpPr>
          <p:spPr>
            <a:xfrm>
              <a:off x="513593" y="308433"/>
              <a:ext cx="170815" cy="356870"/>
            </a:xfrm>
            <a:custGeom>
              <a:avLst/>
              <a:gdLst/>
              <a:ahLst/>
              <a:cxnLst/>
              <a:rect l="l" t="t" r="r" b="b"/>
              <a:pathLst>
                <a:path w="170815" h="356869">
                  <a:moveTo>
                    <a:pt x="132187" y="0"/>
                  </a:moveTo>
                  <a:lnTo>
                    <a:pt x="126543" y="5643"/>
                  </a:lnTo>
                  <a:lnTo>
                    <a:pt x="126543" y="20413"/>
                  </a:lnTo>
                  <a:lnTo>
                    <a:pt x="132538" y="26421"/>
                  </a:lnTo>
                  <a:lnTo>
                    <a:pt x="143432" y="26421"/>
                  </a:lnTo>
                  <a:lnTo>
                    <a:pt x="134287" y="3719"/>
                  </a:lnTo>
                  <a:lnTo>
                    <a:pt x="132187" y="0"/>
                  </a:lnTo>
                  <a:close/>
                </a:path>
                <a:path w="170815" h="356869">
                  <a:moveTo>
                    <a:pt x="145960" y="32694"/>
                  </a:moveTo>
                  <a:lnTo>
                    <a:pt x="102020" y="32694"/>
                  </a:lnTo>
                  <a:lnTo>
                    <a:pt x="96038" y="38676"/>
                  </a:lnTo>
                  <a:lnTo>
                    <a:pt x="96038" y="53459"/>
                  </a:lnTo>
                  <a:lnTo>
                    <a:pt x="102020" y="59453"/>
                  </a:lnTo>
                  <a:lnTo>
                    <a:pt x="155185" y="59453"/>
                  </a:lnTo>
                  <a:lnTo>
                    <a:pt x="152335" y="48519"/>
                  </a:lnTo>
                  <a:lnTo>
                    <a:pt x="145960" y="32694"/>
                  </a:lnTo>
                  <a:close/>
                </a:path>
                <a:path w="170815" h="356869">
                  <a:moveTo>
                    <a:pt x="156821" y="65727"/>
                  </a:moveTo>
                  <a:lnTo>
                    <a:pt x="81357" y="65727"/>
                  </a:lnTo>
                  <a:lnTo>
                    <a:pt x="75362" y="71709"/>
                  </a:lnTo>
                  <a:lnTo>
                    <a:pt x="75362" y="86492"/>
                  </a:lnTo>
                  <a:lnTo>
                    <a:pt x="81357" y="92486"/>
                  </a:lnTo>
                  <a:lnTo>
                    <a:pt x="163796" y="92486"/>
                  </a:lnTo>
                  <a:lnTo>
                    <a:pt x="156821" y="65727"/>
                  </a:lnTo>
                  <a:close/>
                </a:path>
                <a:path w="170815" h="356869">
                  <a:moveTo>
                    <a:pt x="164810" y="98772"/>
                  </a:moveTo>
                  <a:lnTo>
                    <a:pt x="7798" y="98772"/>
                  </a:lnTo>
                  <a:lnTo>
                    <a:pt x="1804" y="104754"/>
                  </a:lnTo>
                  <a:lnTo>
                    <a:pt x="1804" y="119537"/>
                  </a:lnTo>
                  <a:lnTo>
                    <a:pt x="7798" y="125531"/>
                  </a:lnTo>
                  <a:lnTo>
                    <a:pt x="168314" y="125531"/>
                  </a:lnTo>
                  <a:lnTo>
                    <a:pt x="164810" y="98772"/>
                  </a:lnTo>
                  <a:close/>
                </a:path>
                <a:path w="170815" h="356869">
                  <a:moveTo>
                    <a:pt x="169135" y="131805"/>
                  </a:moveTo>
                  <a:lnTo>
                    <a:pt x="0" y="131805"/>
                  </a:lnTo>
                  <a:lnTo>
                    <a:pt x="18938" y="158564"/>
                  </a:lnTo>
                  <a:lnTo>
                    <a:pt x="170275" y="158564"/>
                  </a:lnTo>
                  <a:lnTo>
                    <a:pt x="170125" y="139368"/>
                  </a:lnTo>
                  <a:lnTo>
                    <a:pt x="169135" y="131805"/>
                  </a:lnTo>
                  <a:close/>
                </a:path>
                <a:path w="170815" h="356869">
                  <a:moveTo>
                    <a:pt x="170324" y="164838"/>
                  </a:moveTo>
                  <a:lnTo>
                    <a:pt x="23378" y="164838"/>
                  </a:lnTo>
                  <a:lnTo>
                    <a:pt x="28966" y="172733"/>
                  </a:lnTo>
                  <a:lnTo>
                    <a:pt x="36131" y="191609"/>
                  </a:lnTo>
                  <a:lnTo>
                    <a:pt x="169616" y="191609"/>
                  </a:lnTo>
                  <a:lnTo>
                    <a:pt x="170474" y="184089"/>
                  </a:lnTo>
                  <a:lnTo>
                    <a:pt x="170324" y="164838"/>
                  </a:lnTo>
                  <a:close/>
                </a:path>
                <a:path w="170815" h="356869">
                  <a:moveTo>
                    <a:pt x="168901" y="197883"/>
                  </a:moveTo>
                  <a:lnTo>
                    <a:pt x="38513" y="197883"/>
                  </a:lnTo>
                  <a:lnTo>
                    <a:pt x="48666" y="224629"/>
                  </a:lnTo>
                  <a:lnTo>
                    <a:pt x="165851" y="224629"/>
                  </a:lnTo>
                  <a:lnTo>
                    <a:pt x="168901" y="197883"/>
                  </a:lnTo>
                  <a:close/>
                </a:path>
                <a:path w="170815" h="356869">
                  <a:moveTo>
                    <a:pt x="164675" y="230916"/>
                  </a:moveTo>
                  <a:lnTo>
                    <a:pt x="50162" y="230916"/>
                  </a:lnTo>
                  <a:lnTo>
                    <a:pt x="54395" y="257675"/>
                  </a:lnTo>
                  <a:lnTo>
                    <a:pt x="158075" y="257675"/>
                  </a:lnTo>
                  <a:lnTo>
                    <a:pt x="164675" y="230916"/>
                  </a:lnTo>
                  <a:close/>
                </a:path>
                <a:path w="170815" h="356869">
                  <a:moveTo>
                    <a:pt x="156525" y="263961"/>
                  </a:moveTo>
                  <a:lnTo>
                    <a:pt x="55390" y="263961"/>
                  </a:lnTo>
                  <a:lnTo>
                    <a:pt x="55837" y="266791"/>
                  </a:lnTo>
                  <a:lnTo>
                    <a:pt x="55586" y="290708"/>
                  </a:lnTo>
                  <a:lnTo>
                    <a:pt x="147525" y="290708"/>
                  </a:lnTo>
                  <a:lnTo>
                    <a:pt x="153783" y="275081"/>
                  </a:lnTo>
                  <a:lnTo>
                    <a:pt x="156525" y="263961"/>
                  </a:lnTo>
                  <a:close/>
                </a:path>
                <a:path w="170815" h="356869">
                  <a:moveTo>
                    <a:pt x="145007" y="296994"/>
                  </a:moveTo>
                  <a:lnTo>
                    <a:pt x="55520" y="296994"/>
                  </a:lnTo>
                  <a:lnTo>
                    <a:pt x="55394" y="309006"/>
                  </a:lnTo>
                  <a:lnTo>
                    <a:pt x="52703" y="323740"/>
                  </a:lnTo>
                  <a:lnTo>
                    <a:pt x="133573" y="323740"/>
                  </a:lnTo>
                  <a:lnTo>
                    <a:pt x="135970" y="319563"/>
                  </a:lnTo>
                  <a:lnTo>
                    <a:pt x="145007" y="296994"/>
                  </a:lnTo>
                  <a:close/>
                </a:path>
                <a:path w="170815" h="356869">
                  <a:moveTo>
                    <a:pt x="100381" y="330027"/>
                  </a:moveTo>
                  <a:lnTo>
                    <a:pt x="51555" y="330027"/>
                  </a:lnTo>
                  <a:lnTo>
                    <a:pt x="47479" y="352346"/>
                  </a:lnTo>
                  <a:lnTo>
                    <a:pt x="45826" y="356786"/>
                  </a:lnTo>
                  <a:lnTo>
                    <a:pt x="100381" y="356786"/>
                  </a:lnTo>
                  <a:lnTo>
                    <a:pt x="106376" y="350791"/>
                  </a:lnTo>
                  <a:lnTo>
                    <a:pt x="106376" y="336021"/>
                  </a:lnTo>
                  <a:lnTo>
                    <a:pt x="100381" y="330027"/>
                  </a:lnTo>
                  <a:close/>
                </a:path>
              </a:pathLst>
            </a:custGeom>
            <a:solidFill>
              <a:srgbClr val="42B7B2"/>
            </a:solidFill>
          </p:spPr>
          <p:txBody>
            <a:bodyPr wrap="square" lIns="0" tIns="0" rIns="0" bIns="0" rtlCol="0"/>
            <a:lstStyle/>
            <a:p>
              <a:endParaRPr/>
            </a:p>
          </p:txBody>
        </p:sp>
        <p:sp>
          <p:nvSpPr>
            <p:cNvPr id="29" name="object 147"/>
            <p:cNvSpPr/>
            <p:nvPr/>
          </p:nvSpPr>
          <p:spPr>
            <a:xfrm>
              <a:off x="473995" y="440239"/>
              <a:ext cx="96600" cy="224980"/>
            </a:xfrm>
            <a:prstGeom prst="rect">
              <a:avLst/>
            </a:prstGeom>
            <a:blipFill>
              <a:blip r:embed="rId3" cstate="print"/>
              <a:stretch>
                <a:fillRect/>
              </a:stretch>
            </a:blipFill>
          </p:spPr>
          <p:txBody>
            <a:bodyPr wrap="square" lIns="0" tIns="0" rIns="0" bIns="0" rtlCol="0"/>
            <a:lstStyle/>
            <a:p>
              <a:endParaRPr/>
            </a:p>
          </p:txBody>
        </p:sp>
        <p:sp>
          <p:nvSpPr>
            <p:cNvPr id="30" name="object 148"/>
            <p:cNvSpPr/>
            <p:nvPr/>
          </p:nvSpPr>
          <p:spPr>
            <a:xfrm>
              <a:off x="870182" y="212439"/>
              <a:ext cx="276225" cy="618490"/>
            </a:xfrm>
            <a:custGeom>
              <a:avLst/>
              <a:gdLst/>
              <a:ahLst/>
              <a:cxnLst/>
              <a:rect l="l" t="t" r="r" b="b"/>
              <a:pathLst>
                <a:path w="276225" h="618489">
                  <a:moveTo>
                    <a:pt x="120372" y="0"/>
                  </a:moveTo>
                  <a:lnTo>
                    <a:pt x="100065" y="0"/>
                  </a:lnTo>
                  <a:lnTo>
                    <a:pt x="94083" y="5981"/>
                  </a:lnTo>
                  <a:lnTo>
                    <a:pt x="94083" y="20764"/>
                  </a:lnTo>
                  <a:lnTo>
                    <a:pt x="100065" y="26758"/>
                  </a:lnTo>
                  <a:lnTo>
                    <a:pt x="120372" y="26758"/>
                  </a:lnTo>
                  <a:lnTo>
                    <a:pt x="126354" y="20764"/>
                  </a:lnTo>
                  <a:lnTo>
                    <a:pt x="126354" y="5981"/>
                  </a:lnTo>
                  <a:lnTo>
                    <a:pt x="120372" y="0"/>
                  </a:lnTo>
                  <a:close/>
                </a:path>
                <a:path w="276225" h="618489">
                  <a:moveTo>
                    <a:pt x="129808" y="29578"/>
                  </a:moveTo>
                  <a:lnTo>
                    <a:pt x="85905" y="29578"/>
                  </a:lnTo>
                  <a:lnTo>
                    <a:pt x="79923" y="35572"/>
                  </a:lnTo>
                  <a:lnTo>
                    <a:pt x="79923" y="50342"/>
                  </a:lnTo>
                  <a:lnTo>
                    <a:pt x="85905" y="56337"/>
                  </a:lnTo>
                  <a:lnTo>
                    <a:pt x="129808" y="56337"/>
                  </a:lnTo>
                  <a:lnTo>
                    <a:pt x="135803" y="50342"/>
                  </a:lnTo>
                  <a:lnTo>
                    <a:pt x="135803" y="35572"/>
                  </a:lnTo>
                  <a:lnTo>
                    <a:pt x="129808" y="29578"/>
                  </a:lnTo>
                  <a:close/>
                </a:path>
                <a:path w="276225" h="618489">
                  <a:moveTo>
                    <a:pt x="8930" y="29578"/>
                  </a:moveTo>
                  <a:lnTo>
                    <a:pt x="0" y="29578"/>
                  </a:lnTo>
                  <a:lnTo>
                    <a:pt x="5303" y="32500"/>
                  </a:lnTo>
                  <a:lnTo>
                    <a:pt x="14912" y="39574"/>
                  </a:lnTo>
                  <a:lnTo>
                    <a:pt x="14912" y="35572"/>
                  </a:lnTo>
                  <a:lnTo>
                    <a:pt x="8930" y="29578"/>
                  </a:lnTo>
                  <a:close/>
                </a:path>
                <a:path w="276225" h="618489">
                  <a:moveTo>
                    <a:pt x="149392" y="62610"/>
                  </a:moveTo>
                  <a:lnTo>
                    <a:pt x="81637" y="62610"/>
                  </a:lnTo>
                  <a:lnTo>
                    <a:pt x="75643" y="68605"/>
                  </a:lnTo>
                  <a:lnTo>
                    <a:pt x="75643" y="83375"/>
                  </a:lnTo>
                  <a:lnTo>
                    <a:pt x="81637" y="89369"/>
                  </a:lnTo>
                  <a:lnTo>
                    <a:pt x="149392" y="89369"/>
                  </a:lnTo>
                  <a:lnTo>
                    <a:pt x="155374" y="83375"/>
                  </a:lnTo>
                  <a:lnTo>
                    <a:pt x="155374" y="68605"/>
                  </a:lnTo>
                  <a:lnTo>
                    <a:pt x="149392" y="62610"/>
                  </a:lnTo>
                  <a:close/>
                </a:path>
                <a:path w="276225" h="618489">
                  <a:moveTo>
                    <a:pt x="162232" y="95643"/>
                  </a:moveTo>
                  <a:lnTo>
                    <a:pt x="78939" y="95643"/>
                  </a:lnTo>
                  <a:lnTo>
                    <a:pt x="100586" y="122415"/>
                  </a:lnTo>
                  <a:lnTo>
                    <a:pt x="162232" y="122415"/>
                  </a:lnTo>
                  <a:lnTo>
                    <a:pt x="168239" y="116408"/>
                  </a:lnTo>
                  <a:lnTo>
                    <a:pt x="168239" y="101638"/>
                  </a:lnTo>
                  <a:lnTo>
                    <a:pt x="162232" y="95643"/>
                  </a:lnTo>
                  <a:close/>
                </a:path>
                <a:path w="276225" h="618489">
                  <a:moveTo>
                    <a:pt x="170664" y="128689"/>
                  </a:moveTo>
                  <a:lnTo>
                    <a:pt x="105659" y="128689"/>
                  </a:lnTo>
                  <a:lnTo>
                    <a:pt x="105821" y="128889"/>
                  </a:lnTo>
                  <a:lnTo>
                    <a:pt x="122223" y="155448"/>
                  </a:lnTo>
                  <a:lnTo>
                    <a:pt x="170664" y="155448"/>
                  </a:lnTo>
                  <a:lnTo>
                    <a:pt x="176646" y="149453"/>
                  </a:lnTo>
                  <a:lnTo>
                    <a:pt x="176646" y="134670"/>
                  </a:lnTo>
                  <a:lnTo>
                    <a:pt x="170664" y="128689"/>
                  </a:lnTo>
                  <a:close/>
                </a:path>
                <a:path w="276225" h="618489">
                  <a:moveTo>
                    <a:pt x="190222" y="161721"/>
                  </a:moveTo>
                  <a:lnTo>
                    <a:pt x="126097" y="161721"/>
                  </a:lnTo>
                  <a:lnTo>
                    <a:pt x="131347" y="170222"/>
                  </a:lnTo>
                  <a:lnTo>
                    <a:pt x="139651" y="188480"/>
                  </a:lnTo>
                  <a:lnTo>
                    <a:pt x="190222" y="188480"/>
                  </a:lnTo>
                  <a:lnTo>
                    <a:pt x="196217" y="182486"/>
                  </a:lnTo>
                  <a:lnTo>
                    <a:pt x="196217" y="167703"/>
                  </a:lnTo>
                  <a:lnTo>
                    <a:pt x="190222" y="161721"/>
                  </a:lnTo>
                  <a:close/>
                </a:path>
                <a:path w="276225" h="618489">
                  <a:moveTo>
                    <a:pt x="219470" y="194767"/>
                  </a:moveTo>
                  <a:lnTo>
                    <a:pt x="142510" y="194767"/>
                  </a:lnTo>
                  <a:lnTo>
                    <a:pt x="152002" y="215637"/>
                  </a:lnTo>
                  <a:lnTo>
                    <a:pt x="153828" y="221526"/>
                  </a:lnTo>
                  <a:lnTo>
                    <a:pt x="219470" y="221526"/>
                  </a:lnTo>
                  <a:lnTo>
                    <a:pt x="225359" y="215637"/>
                  </a:lnTo>
                  <a:lnTo>
                    <a:pt x="225465" y="200748"/>
                  </a:lnTo>
                  <a:lnTo>
                    <a:pt x="219470" y="194767"/>
                  </a:lnTo>
                  <a:close/>
                </a:path>
                <a:path w="276225" h="618489">
                  <a:moveTo>
                    <a:pt x="239473" y="227799"/>
                  </a:moveTo>
                  <a:lnTo>
                    <a:pt x="155774" y="227799"/>
                  </a:lnTo>
                  <a:lnTo>
                    <a:pt x="164073" y="254558"/>
                  </a:lnTo>
                  <a:lnTo>
                    <a:pt x="239473" y="254558"/>
                  </a:lnTo>
                  <a:lnTo>
                    <a:pt x="245467" y="248564"/>
                  </a:lnTo>
                  <a:lnTo>
                    <a:pt x="245467" y="233781"/>
                  </a:lnTo>
                  <a:lnTo>
                    <a:pt x="239473" y="227799"/>
                  </a:lnTo>
                  <a:close/>
                </a:path>
                <a:path w="276225" h="618489">
                  <a:moveTo>
                    <a:pt x="262142" y="260832"/>
                  </a:moveTo>
                  <a:lnTo>
                    <a:pt x="166019" y="260832"/>
                  </a:lnTo>
                  <a:lnTo>
                    <a:pt x="167256" y="264820"/>
                  </a:lnTo>
                  <a:lnTo>
                    <a:pt x="171658" y="287604"/>
                  </a:lnTo>
                  <a:lnTo>
                    <a:pt x="262142" y="287604"/>
                  </a:lnTo>
                  <a:lnTo>
                    <a:pt x="268150" y="281597"/>
                  </a:lnTo>
                  <a:lnTo>
                    <a:pt x="268150" y="266826"/>
                  </a:lnTo>
                  <a:lnTo>
                    <a:pt x="262142" y="260832"/>
                  </a:lnTo>
                  <a:close/>
                </a:path>
                <a:path w="276225" h="618489">
                  <a:moveTo>
                    <a:pt x="269508" y="293877"/>
                  </a:moveTo>
                  <a:lnTo>
                    <a:pt x="172870" y="293877"/>
                  </a:lnTo>
                  <a:lnTo>
                    <a:pt x="175215" y="306017"/>
                  </a:lnTo>
                  <a:lnTo>
                    <a:pt x="176540" y="320624"/>
                  </a:lnTo>
                  <a:lnTo>
                    <a:pt x="269508" y="320624"/>
                  </a:lnTo>
                  <a:lnTo>
                    <a:pt x="275503" y="314642"/>
                  </a:lnTo>
                  <a:lnTo>
                    <a:pt x="275503" y="299859"/>
                  </a:lnTo>
                  <a:lnTo>
                    <a:pt x="269508" y="293877"/>
                  </a:lnTo>
                  <a:close/>
                </a:path>
                <a:path w="276225" h="618489">
                  <a:moveTo>
                    <a:pt x="270067" y="326910"/>
                  </a:moveTo>
                  <a:lnTo>
                    <a:pt x="177109" y="326910"/>
                  </a:lnTo>
                  <a:lnTo>
                    <a:pt x="178992" y="347675"/>
                  </a:lnTo>
                  <a:lnTo>
                    <a:pt x="179063" y="353669"/>
                  </a:lnTo>
                  <a:lnTo>
                    <a:pt x="270067" y="353669"/>
                  </a:lnTo>
                  <a:lnTo>
                    <a:pt x="276062" y="347675"/>
                  </a:lnTo>
                  <a:lnTo>
                    <a:pt x="276062" y="332892"/>
                  </a:lnTo>
                  <a:lnTo>
                    <a:pt x="270067" y="326910"/>
                  </a:lnTo>
                  <a:close/>
                </a:path>
                <a:path w="276225" h="618489">
                  <a:moveTo>
                    <a:pt x="262142" y="359956"/>
                  </a:moveTo>
                  <a:lnTo>
                    <a:pt x="179000" y="359956"/>
                  </a:lnTo>
                  <a:lnTo>
                    <a:pt x="178732" y="386702"/>
                  </a:lnTo>
                  <a:lnTo>
                    <a:pt x="262142" y="386702"/>
                  </a:lnTo>
                  <a:lnTo>
                    <a:pt x="268150" y="380720"/>
                  </a:lnTo>
                  <a:lnTo>
                    <a:pt x="268150" y="365937"/>
                  </a:lnTo>
                  <a:lnTo>
                    <a:pt x="262142" y="359956"/>
                  </a:lnTo>
                  <a:close/>
                </a:path>
                <a:path w="276225" h="618489">
                  <a:moveTo>
                    <a:pt x="248033" y="392988"/>
                  </a:moveTo>
                  <a:lnTo>
                    <a:pt x="178669" y="392988"/>
                  </a:lnTo>
                  <a:lnTo>
                    <a:pt x="178667" y="393243"/>
                  </a:lnTo>
                  <a:lnTo>
                    <a:pt x="175702" y="419734"/>
                  </a:lnTo>
                  <a:lnTo>
                    <a:pt x="248033" y="419734"/>
                  </a:lnTo>
                  <a:lnTo>
                    <a:pt x="254027" y="413753"/>
                  </a:lnTo>
                  <a:lnTo>
                    <a:pt x="254027" y="398970"/>
                  </a:lnTo>
                  <a:lnTo>
                    <a:pt x="248033" y="392988"/>
                  </a:lnTo>
                  <a:close/>
                </a:path>
                <a:path w="276225" h="618489">
                  <a:moveTo>
                    <a:pt x="222811" y="426021"/>
                  </a:moveTo>
                  <a:lnTo>
                    <a:pt x="174999" y="426021"/>
                  </a:lnTo>
                  <a:lnTo>
                    <a:pt x="173617" y="438370"/>
                  </a:lnTo>
                  <a:lnTo>
                    <a:pt x="170475" y="452780"/>
                  </a:lnTo>
                  <a:lnTo>
                    <a:pt x="222811" y="452780"/>
                  </a:lnTo>
                  <a:lnTo>
                    <a:pt x="228805" y="446785"/>
                  </a:lnTo>
                  <a:lnTo>
                    <a:pt x="228805" y="432015"/>
                  </a:lnTo>
                  <a:lnTo>
                    <a:pt x="222811" y="426021"/>
                  </a:lnTo>
                  <a:close/>
                </a:path>
                <a:path w="276225" h="618489">
                  <a:moveTo>
                    <a:pt x="203354" y="459054"/>
                  </a:moveTo>
                  <a:lnTo>
                    <a:pt x="169107" y="459054"/>
                  </a:lnTo>
                  <a:lnTo>
                    <a:pt x="163689" y="483903"/>
                  </a:lnTo>
                  <a:lnTo>
                    <a:pt x="163056" y="485813"/>
                  </a:lnTo>
                  <a:lnTo>
                    <a:pt x="203354" y="485813"/>
                  </a:lnTo>
                  <a:lnTo>
                    <a:pt x="209336" y="479831"/>
                  </a:lnTo>
                  <a:lnTo>
                    <a:pt x="209336" y="465048"/>
                  </a:lnTo>
                  <a:lnTo>
                    <a:pt x="203354" y="459054"/>
                  </a:lnTo>
                  <a:close/>
                </a:path>
                <a:path w="276225" h="618489">
                  <a:moveTo>
                    <a:pt x="195467" y="492086"/>
                  </a:moveTo>
                  <a:lnTo>
                    <a:pt x="160976" y="492086"/>
                  </a:lnTo>
                  <a:lnTo>
                    <a:pt x="152107" y="518845"/>
                  </a:lnTo>
                  <a:lnTo>
                    <a:pt x="195467" y="518845"/>
                  </a:lnTo>
                  <a:lnTo>
                    <a:pt x="201449" y="512864"/>
                  </a:lnTo>
                  <a:lnTo>
                    <a:pt x="201449" y="498081"/>
                  </a:lnTo>
                  <a:lnTo>
                    <a:pt x="195467" y="492086"/>
                  </a:lnTo>
                  <a:close/>
                </a:path>
                <a:path w="276225" h="618489">
                  <a:moveTo>
                    <a:pt x="164632" y="558164"/>
                  </a:moveTo>
                  <a:lnTo>
                    <a:pt x="135502" y="558164"/>
                  </a:lnTo>
                  <a:lnTo>
                    <a:pt x="128114" y="574381"/>
                  </a:lnTo>
                  <a:lnTo>
                    <a:pt x="121845" y="584923"/>
                  </a:lnTo>
                  <a:lnTo>
                    <a:pt x="164632" y="584923"/>
                  </a:lnTo>
                  <a:lnTo>
                    <a:pt x="170626" y="578942"/>
                  </a:lnTo>
                  <a:lnTo>
                    <a:pt x="170626" y="564159"/>
                  </a:lnTo>
                  <a:lnTo>
                    <a:pt x="164632" y="558164"/>
                  </a:lnTo>
                  <a:close/>
                </a:path>
                <a:path w="276225" h="618489">
                  <a:moveTo>
                    <a:pt x="147893" y="591197"/>
                  </a:moveTo>
                  <a:lnTo>
                    <a:pt x="118114" y="591197"/>
                  </a:lnTo>
                  <a:lnTo>
                    <a:pt x="104670" y="613807"/>
                  </a:lnTo>
                  <a:lnTo>
                    <a:pt x="108828" y="617956"/>
                  </a:lnTo>
                  <a:lnTo>
                    <a:pt x="147893" y="617956"/>
                  </a:lnTo>
                  <a:lnTo>
                    <a:pt x="153888" y="611974"/>
                  </a:lnTo>
                  <a:lnTo>
                    <a:pt x="153888" y="597204"/>
                  </a:lnTo>
                  <a:lnTo>
                    <a:pt x="147893" y="591197"/>
                  </a:lnTo>
                  <a:close/>
                </a:path>
              </a:pathLst>
            </a:custGeom>
            <a:solidFill>
              <a:srgbClr val="EDA64E"/>
            </a:solidFill>
          </p:spPr>
          <p:txBody>
            <a:bodyPr wrap="square" lIns="0" tIns="0" rIns="0" bIns="0" rtlCol="0"/>
            <a:lstStyle/>
            <a:p>
              <a:endParaRPr/>
            </a:p>
          </p:txBody>
        </p:sp>
        <p:sp>
          <p:nvSpPr>
            <p:cNvPr id="31" name="object 149"/>
            <p:cNvSpPr/>
            <p:nvPr/>
          </p:nvSpPr>
          <p:spPr>
            <a:xfrm>
              <a:off x="681095" y="242017"/>
              <a:ext cx="370840" cy="586105"/>
            </a:xfrm>
            <a:custGeom>
              <a:avLst/>
              <a:gdLst/>
              <a:ahLst/>
              <a:cxnLst/>
              <a:rect l="l" t="t" r="r" b="b"/>
              <a:pathLst>
                <a:path w="370840" h="586105">
                  <a:moveTo>
                    <a:pt x="195336" y="0"/>
                  </a:moveTo>
                  <a:lnTo>
                    <a:pt x="137374" y="0"/>
                  </a:lnTo>
                  <a:lnTo>
                    <a:pt x="142811" y="7829"/>
                  </a:lnTo>
                  <a:lnTo>
                    <a:pt x="151067" y="26758"/>
                  </a:lnTo>
                  <a:lnTo>
                    <a:pt x="198016" y="26758"/>
                  </a:lnTo>
                  <a:lnTo>
                    <a:pt x="203998" y="20764"/>
                  </a:lnTo>
                  <a:lnTo>
                    <a:pt x="203998" y="6234"/>
                  </a:lnTo>
                  <a:lnTo>
                    <a:pt x="195336" y="0"/>
                  </a:lnTo>
                  <a:close/>
                </a:path>
                <a:path w="370840" h="586105">
                  <a:moveTo>
                    <a:pt x="177087" y="33032"/>
                  </a:moveTo>
                  <a:lnTo>
                    <a:pt x="153803" y="33032"/>
                  </a:lnTo>
                  <a:lnTo>
                    <a:pt x="163879" y="56137"/>
                  </a:lnTo>
                  <a:lnTo>
                    <a:pt x="164681" y="59791"/>
                  </a:lnTo>
                  <a:lnTo>
                    <a:pt x="177087" y="59791"/>
                  </a:lnTo>
                  <a:lnTo>
                    <a:pt x="183081" y="53797"/>
                  </a:lnTo>
                  <a:lnTo>
                    <a:pt x="183081" y="39027"/>
                  </a:lnTo>
                  <a:lnTo>
                    <a:pt x="177087" y="33032"/>
                  </a:lnTo>
                  <a:close/>
                </a:path>
                <a:path w="370840" h="586105">
                  <a:moveTo>
                    <a:pt x="271677" y="66065"/>
                  </a:moveTo>
                  <a:lnTo>
                    <a:pt x="265504" y="66065"/>
                  </a:lnTo>
                  <a:lnTo>
                    <a:pt x="259522" y="72059"/>
                  </a:lnTo>
                  <a:lnTo>
                    <a:pt x="259522" y="86829"/>
                  </a:lnTo>
                  <a:lnTo>
                    <a:pt x="265504" y="92837"/>
                  </a:lnTo>
                  <a:lnTo>
                    <a:pt x="293803" y="92837"/>
                  </a:lnTo>
                  <a:lnTo>
                    <a:pt x="271677" y="66065"/>
                  </a:lnTo>
                  <a:close/>
                </a:path>
                <a:path w="370840" h="586105">
                  <a:moveTo>
                    <a:pt x="218730" y="66065"/>
                  </a:moveTo>
                  <a:lnTo>
                    <a:pt x="166058" y="66065"/>
                  </a:lnTo>
                  <a:lnTo>
                    <a:pt x="171933" y="92837"/>
                  </a:lnTo>
                  <a:lnTo>
                    <a:pt x="218730" y="92837"/>
                  </a:lnTo>
                  <a:lnTo>
                    <a:pt x="224724" y="86829"/>
                  </a:lnTo>
                  <a:lnTo>
                    <a:pt x="224724" y="72059"/>
                  </a:lnTo>
                  <a:lnTo>
                    <a:pt x="218730" y="66065"/>
                  </a:lnTo>
                  <a:close/>
                </a:path>
                <a:path w="370840" h="586105">
                  <a:moveTo>
                    <a:pt x="297933" y="99110"/>
                  </a:moveTo>
                  <a:lnTo>
                    <a:pt x="173310" y="99110"/>
                  </a:lnTo>
                  <a:lnTo>
                    <a:pt x="174375" y="103965"/>
                  </a:lnTo>
                  <a:lnTo>
                    <a:pt x="174937" y="125869"/>
                  </a:lnTo>
                  <a:lnTo>
                    <a:pt x="314855" y="125869"/>
                  </a:lnTo>
                  <a:lnTo>
                    <a:pt x="297933" y="99110"/>
                  </a:lnTo>
                  <a:close/>
                </a:path>
                <a:path w="370840" h="586105">
                  <a:moveTo>
                    <a:pt x="318823" y="132143"/>
                  </a:moveTo>
                  <a:lnTo>
                    <a:pt x="175098" y="132143"/>
                  </a:lnTo>
                  <a:lnTo>
                    <a:pt x="175553" y="149890"/>
                  </a:lnTo>
                  <a:lnTo>
                    <a:pt x="174095" y="158902"/>
                  </a:lnTo>
                  <a:lnTo>
                    <a:pt x="331787" y="158902"/>
                  </a:lnTo>
                  <a:lnTo>
                    <a:pt x="320550" y="134874"/>
                  </a:lnTo>
                  <a:lnTo>
                    <a:pt x="318823" y="132143"/>
                  </a:lnTo>
                  <a:close/>
                </a:path>
                <a:path w="370840" h="586105">
                  <a:moveTo>
                    <a:pt x="334727" y="165188"/>
                  </a:moveTo>
                  <a:lnTo>
                    <a:pt x="173079" y="165188"/>
                  </a:lnTo>
                  <a:lnTo>
                    <a:pt x="168752" y="191947"/>
                  </a:lnTo>
                  <a:lnTo>
                    <a:pt x="345529" y="191947"/>
                  </a:lnTo>
                  <a:lnTo>
                    <a:pt x="341751" y="180207"/>
                  </a:lnTo>
                  <a:lnTo>
                    <a:pt x="334727" y="165188"/>
                  </a:lnTo>
                  <a:close/>
                </a:path>
                <a:path w="370840" h="586105">
                  <a:moveTo>
                    <a:pt x="347547" y="198221"/>
                  </a:moveTo>
                  <a:lnTo>
                    <a:pt x="166590" y="198221"/>
                  </a:lnTo>
                  <a:lnTo>
                    <a:pt x="156905" y="224980"/>
                  </a:lnTo>
                  <a:lnTo>
                    <a:pt x="356158" y="224980"/>
                  </a:lnTo>
                  <a:lnTo>
                    <a:pt x="347547" y="198221"/>
                  </a:lnTo>
                  <a:close/>
                </a:path>
                <a:path w="370840" h="586105">
                  <a:moveTo>
                    <a:pt x="357955" y="231254"/>
                  </a:moveTo>
                  <a:lnTo>
                    <a:pt x="154371" y="231254"/>
                  </a:lnTo>
                  <a:lnTo>
                    <a:pt x="136972" y="258025"/>
                  </a:lnTo>
                  <a:lnTo>
                    <a:pt x="363425" y="258025"/>
                  </a:lnTo>
                  <a:lnTo>
                    <a:pt x="357955" y="231254"/>
                  </a:lnTo>
                  <a:close/>
                </a:path>
                <a:path w="370840" h="586105">
                  <a:moveTo>
                    <a:pt x="364707" y="264299"/>
                  </a:moveTo>
                  <a:lnTo>
                    <a:pt x="132895" y="264299"/>
                  </a:lnTo>
                  <a:lnTo>
                    <a:pt x="124397" y="277374"/>
                  </a:lnTo>
                  <a:lnTo>
                    <a:pt x="108263" y="291045"/>
                  </a:lnTo>
                  <a:lnTo>
                    <a:pt x="368068" y="291045"/>
                  </a:lnTo>
                  <a:lnTo>
                    <a:pt x="365990" y="270580"/>
                  </a:lnTo>
                  <a:lnTo>
                    <a:pt x="364707" y="264299"/>
                  </a:lnTo>
                  <a:close/>
                </a:path>
                <a:path w="370840" h="586105">
                  <a:moveTo>
                    <a:pt x="368706" y="297332"/>
                  </a:moveTo>
                  <a:lnTo>
                    <a:pt x="100844" y="297332"/>
                  </a:lnTo>
                  <a:lnTo>
                    <a:pt x="85559" y="310283"/>
                  </a:lnTo>
                  <a:lnTo>
                    <a:pt x="53628" y="324091"/>
                  </a:lnTo>
                  <a:lnTo>
                    <a:pt x="370367" y="324091"/>
                  </a:lnTo>
                  <a:lnTo>
                    <a:pt x="370358" y="313597"/>
                  </a:lnTo>
                  <a:lnTo>
                    <a:pt x="368706" y="297332"/>
                  </a:lnTo>
                  <a:close/>
                </a:path>
                <a:path w="370840" h="586105">
                  <a:moveTo>
                    <a:pt x="370373" y="330377"/>
                  </a:moveTo>
                  <a:lnTo>
                    <a:pt x="25803" y="330377"/>
                  </a:lnTo>
                  <a:lnTo>
                    <a:pt x="0" y="332753"/>
                  </a:lnTo>
                  <a:lnTo>
                    <a:pt x="16462" y="357124"/>
                  </a:lnTo>
                  <a:lnTo>
                    <a:pt x="370398" y="357124"/>
                  </a:lnTo>
                  <a:lnTo>
                    <a:pt x="370373" y="330377"/>
                  </a:lnTo>
                  <a:close/>
                </a:path>
                <a:path w="370840" h="586105">
                  <a:moveTo>
                    <a:pt x="369851" y="363410"/>
                  </a:moveTo>
                  <a:lnTo>
                    <a:pt x="140803" y="363410"/>
                  </a:lnTo>
                  <a:lnTo>
                    <a:pt x="134821" y="369392"/>
                  </a:lnTo>
                  <a:lnTo>
                    <a:pt x="134821" y="384175"/>
                  </a:lnTo>
                  <a:lnTo>
                    <a:pt x="140803" y="390156"/>
                  </a:lnTo>
                  <a:lnTo>
                    <a:pt x="367160" y="390156"/>
                  </a:lnTo>
                  <a:lnTo>
                    <a:pt x="369851" y="363410"/>
                  </a:lnTo>
                  <a:close/>
                </a:path>
                <a:path w="370840" h="586105">
                  <a:moveTo>
                    <a:pt x="366527" y="396443"/>
                  </a:moveTo>
                  <a:lnTo>
                    <a:pt x="204798" y="396443"/>
                  </a:lnTo>
                  <a:lnTo>
                    <a:pt x="198791" y="402437"/>
                  </a:lnTo>
                  <a:lnTo>
                    <a:pt x="198791" y="417207"/>
                  </a:lnTo>
                  <a:lnTo>
                    <a:pt x="204798" y="423202"/>
                  </a:lnTo>
                  <a:lnTo>
                    <a:pt x="361728" y="423202"/>
                  </a:lnTo>
                  <a:lnTo>
                    <a:pt x="365844" y="403229"/>
                  </a:lnTo>
                  <a:lnTo>
                    <a:pt x="366527" y="396443"/>
                  </a:lnTo>
                  <a:close/>
                </a:path>
                <a:path w="370840" h="586105">
                  <a:moveTo>
                    <a:pt x="360435" y="429475"/>
                  </a:moveTo>
                  <a:lnTo>
                    <a:pt x="218159" y="429475"/>
                  </a:lnTo>
                  <a:lnTo>
                    <a:pt x="212177" y="435470"/>
                  </a:lnTo>
                  <a:lnTo>
                    <a:pt x="212177" y="450253"/>
                  </a:lnTo>
                  <a:lnTo>
                    <a:pt x="218159" y="456234"/>
                  </a:lnTo>
                  <a:lnTo>
                    <a:pt x="354100" y="456234"/>
                  </a:lnTo>
                  <a:lnTo>
                    <a:pt x="356422" y="448945"/>
                  </a:lnTo>
                  <a:lnTo>
                    <a:pt x="360435" y="429475"/>
                  </a:lnTo>
                  <a:close/>
                </a:path>
                <a:path w="370840" h="586105">
                  <a:moveTo>
                    <a:pt x="352102" y="462508"/>
                  </a:moveTo>
                  <a:lnTo>
                    <a:pt x="241920" y="462508"/>
                  </a:lnTo>
                  <a:lnTo>
                    <a:pt x="235926" y="468502"/>
                  </a:lnTo>
                  <a:lnTo>
                    <a:pt x="235926" y="483285"/>
                  </a:lnTo>
                  <a:lnTo>
                    <a:pt x="241920" y="489267"/>
                  </a:lnTo>
                  <a:lnTo>
                    <a:pt x="343579" y="489267"/>
                  </a:lnTo>
                  <a:lnTo>
                    <a:pt x="352102" y="462508"/>
                  </a:lnTo>
                  <a:close/>
                </a:path>
                <a:path w="370840" h="586105">
                  <a:moveTo>
                    <a:pt x="326895" y="528586"/>
                  </a:moveTo>
                  <a:lnTo>
                    <a:pt x="288377" y="528586"/>
                  </a:lnTo>
                  <a:lnTo>
                    <a:pt x="282382" y="534581"/>
                  </a:lnTo>
                  <a:lnTo>
                    <a:pt x="282382" y="549363"/>
                  </a:lnTo>
                  <a:lnTo>
                    <a:pt x="288377" y="555345"/>
                  </a:lnTo>
                  <a:lnTo>
                    <a:pt x="312978" y="555345"/>
                  </a:lnTo>
                  <a:lnTo>
                    <a:pt x="321892" y="539926"/>
                  </a:lnTo>
                  <a:lnTo>
                    <a:pt x="326895" y="528586"/>
                  </a:lnTo>
                  <a:close/>
                </a:path>
                <a:path w="370840" h="586105">
                  <a:moveTo>
                    <a:pt x="309351" y="561619"/>
                  </a:moveTo>
                  <a:lnTo>
                    <a:pt x="297915" y="561619"/>
                  </a:lnTo>
                  <a:lnTo>
                    <a:pt x="291920" y="567626"/>
                  </a:lnTo>
                  <a:lnTo>
                    <a:pt x="291920" y="582396"/>
                  </a:lnTo>
                  <a:lnTo>
                    <a:pt x="295218" y="585687"/>
                  </a:lnTo>
                  <a:lnTo>
                    <a:pt x="296243" y="584293"/>
                  </a:lnTo>
                  <a:lnTo>
                    <a:pt x="309351" y="561619"/>
                  </a:lnTo>
                  <a:close/>
                </a:path>
              </a:pathLst>
            </a:custGeom>
            <a:solidFill>
              <a:srgbClr val="42B7B2"/>
            </a:solidFill>
          </p:spPr>
          <p:txBody>
            <a:bodyPr wrap="square" lIns="0" tIns="0" rIns="0" bIns="0" rtlCol="0"/>
            <a:lstStyle/>
            <a:p>
              <a:endParaRPr/>
            </a:p>
          </p:txBody>
        </p:sp>
        <p:sp>
          <p:nvSpPr>
            <p:cNvPr id="32" name="object 150"/>
            <p:cNvSpPr/>
            <p:nvPr/>
          </p:nvSpPr>
          <p:spPr>
            <a:xfrm>
              <a:off x="631382" y="242018"/>
              <a:ext cx="259079" cy="373380"/>
            </a:xfrm>
            <a:custGeom>
              <a:avLst/>
              <a:gdLst/>
              <a:ahLst/>
              <a:cxnLst/>
              <a:rect l="l" t="t" r="r" b="b"/>
              <a:pathLst>
                <a:path w="259079" h="373380">
                  <a:moveTo>
                    <a:pt x="247730" y="0"/>
                  </a:moveTo>
                  <a:lnTo>
                    <a:pt x="120882" y="0"/>
                  </a:lnTo>
                  <a:lnTo>
                    <a:pt x="114888" y="5994"/>
                  </a:lnTo>
                  <a:lnTo>
                    <a:pt x="114888" y="20764"/>
                  </a:lnTo>
                  <a:lnTo>
                    <a:pt x="120882" y="26758"/>
                  </a:lnTo>
                  <a:lnTo>
                    <a:pt x="247730" y="26758"/>
                  </a:lnTo>
                  <a:lnTo>
                    <a:pt x="253711" y="20764"/>
                  </a:lnTo>
                  <a:lnTo>
                    <a:pt x="253711" y="5994"/>
                  </a:lnTo>
                  <a:lnTo>
                    <a:pt x="247730" y="0"/>
                  </a:lnTo>
                  <a:close/>
                </a:path>
                <a:path w="259079" h="373380">
                  <a:moveTo>
                    <a:pt x="226800" y="33032"/>
                  </a:moveTo>
                  <a:lnTo>
                    <a:pt x="112271" y="33032"/>
                  </a:lnTo>
                  <a:lnTo>
                    <a:pt x="106277" y="39027"/>
                  </a:lnTo>
                  <a:lnTo>
                    <a:pt x="106277" y="53797"/>
                  </a:lnTo>
                  <a:lnTo>
                    <a:pt x="112271" y="59791"/>
                  </a:lnTo>
                  <a:lnTo>
                    <a:pt x="226800" y="59791"/>
                  </a:lnTo>
                  <a:lnTo>
                    <a:pt x="232794" y="53797"/>
                  </a:lnTo>
                  <a:lnTo>
                    <a:pt x="232794" y="39027"/>
                  </a:lnTo>
                  <a:lnTo>
                    <a:pt x="226800" y="33032"/>
                  </a:lnTo>
                  <a:close/>
                </a:path>
                <a:path w="259079" h="373380">
                  <a:moveTo>
                    <a:pt x="90440" y="33032"/>
                  </a:moveTo>
                  <a:lnTo>
                    <a:pt x="43869" y="33032"/>
                  </a:lnTo>
                  <a:lnTo>
                    <a:pt x="37888" y="39027"/>
                  </a:lnTo>
                  <a:lnTo>
                    <a:pt x="37888" y="53797"/>
                  </a:lnTo>
                  <a:lnTo>
                    <a:pt x="43869" y="59791"/>
                  </a:lnTo>
                  <a:lnTo>
                    <a:pt x="90440" y="59791"/>
                  </a:lnTo>
                  <a:lnTo>
                    <a:pt x="96422" y="53797"/>
                  </a:lnTo>
                  <a:lnTo>
                    <a:pt x="96422" y="39027"/>
                  </a:lnTo>
                  <a:lnTo>
                    <a:pt x="90440" y="33032"/>
                  </a:lnTo>
                  <a:close/>
                </a:path>
                <a:path w="259079" h="373380">
                  <a:moveTo>
                    <a:pt x="259062" y="66065"/>
                  </a:moveTo>
                  <a:lnTo>
                    <a:pt x="14748" y="66065"/>
                  </a:lnTo>
                  <a:lnTo>
                    <a:pt x="8754" y="72059"/>
                  </a:lnTo>
                  <a:lnTo>
                    <a:pt x="8754" y="86829"/>
                  </a:lnTo>
                  <a:lnTo>
                    <a:pt x="14748" y="92837"/>
                  </a:lnTo>
                  <a:lnTo>
                    <a:pt x="221697" y="92837"/>
                  </a:lnTo>
                  <a:lnTo>
                    <a:pt x="259062" y="66065"/>
                  </a:lnTo>
                  <a:close/>
                </a:path>
                <a:path w="259079" h="373380">
                  <a:moveTo>
                    <a:pt x="215351" y="99110"/>
                  </a:moveTo>
                  <a:lnTo>
                    <a:pt x="3602" y="99110"/>
                  </a:lnTo>
                  <a:lnTo>
                    <a:pt x="1028" y="125869"/>
                  </a:lnTo>
                  <a:lnTo>
                    <a:pt x="190755" y="125869"/>
                  </a:lnTo>
                  <a:lnTo>
                    <a:pt x="215351" y="99110"/>
                  </a:lnTo>
                  <a:close/>
                </a:path>
                <a:path w="259079" h="373380">
                  <a:moveTo>
                    <a:pt x="185348" y="132143"/>
                  </a:moveTo>
                  <a:lnTo>
                    <a:pt x="425" y="132143"/>
                  </a:lnTo>
                  <a:lnTo>
                    <a:pt x="0" y="136565"/>
                  </a:lnTo>
                  <a:lnTo>
                    <a:pt x="279" y="158902"/>
                  </a:lnTo>
                  <a:lnTo>
                    <a:pt x="169300" y="158902"/>
                  </a:lnTo>
                  <a:lnTo>
                    <a:pt x="185348" y="132143"/>
                  </a:lnTo>
                  <a:close/>
                </a:path>
                <a:path w="259079" h="373380">
                  <a:moveTo>
                    <a:pt x="165530" y="165188"/>
                  </a:moveTo>
                  <a:lnTo>
                    <a:pt x="358" y="165188"/>
                  </a:lnTo>
                  <a:lnTo>
                    <a:pt x="578" y="182730"/>
                  </a:lnTo>
                  <a:lnTo>
                    <a:pt x="1693" y="191947"/>
                  </a:lnTo>
                  <a:lnTo>
                    <a:pt x="153542" y="191947"/>
                  </a:lnTo>
                  <a:lnTo>
                    <a:pt x="159291" y="175592"/>
                  </a:lnTo>
                  <a:lnTo>
                    <a:pt x="165530" y="165188"/>
                  </a:lnTo>
                  <a:close/>
                </a:path>
                <a:path w="259079" h="373380">
                  <a:moveTo>
                    <a:pt x="151336" y="198221"/>
                  </a:moveTo>
                  <a:lnTo>
                    <a:pt x="2451" y="198221"/>
                  </a:lnTo>
                  <a:lnTo>
                    <a:pt x="5687" y="224980"/>
                  </a:lnTo>
                  <a:lnTo>
                    <a:pt x="141930" y="224980"/>
                  </a:lnTo>
                  <a:lnTo>
                    <a:pt x="151336" y="198221"/>
                  </a:lnTo>
                  <a:close/>
                </a:path>
                <a:path w="259079" h="373380">
                  <a:moveTo>
                    <a:pt x="140507" y="231254"/>
                  </a:moveTo>
                  <a:lnTo>
                    <a:pt x="6875" y="231254"/>
                  </a:lnTo>
                  <a:lnTo>
                    <a:pt x="13234" y="258025"/>
                  </a:lnTo>
                  <a:lnTo>
                    <a:pt x="135940" y="258025"/>
                  </a:lnTo>
                  <a:lnTo>
                    <a:pt x="140507" y="231254"/>
                  </a:lnTo>
                  <a:close/>
                </a:path>
                <a:path w="259079" h="373380">
                  <a:moveTo>
                    <a:pt x="134869" y="264299"/>
                  </a:moveTo>
                  <a:lnTo>
                    <a:pt x="14725" y="264299"/>
                  </a:lnTo>
                  <a:lnTo>
                    <a:pt x="17587" y="276348"/>
                  </a:lnTo>
                  <a:lnTo>
                    <a:pt x="23032" y="291045"/>
                  </a:lnTo>
                  <a:lnTo>
                    <a:pt x="133851" y="291045"/>
                  </a:lnTo>
                  <a:lnTo>
                    <a:pt x="134478" y="266594"/>
                  </a:lnTo>
                  <a:lnTo>
                    <a:pt x="134869" y="264299"/>
                  </a:lnTo>
                  <a:close/>
                </a:path>
                <a:path w="259079" h="373380">
                  <a:moveTo>
                    <a:pt x="133690" y="297332"/>
                  </a:moveTo>
                  <a:lnTo>
                    <a:pt x="25361" y="297332"/>
                  </a:lnTo>
                  <a:lnTo>
                    <a:pt x="34637" y="322367"/>
                  </a:lnTo>
                  <a:lnTo>
                    <a:pt x="35528" y="324091"/>
                  </a:lnTo>
                  <a:lnTo>
                    <a:pt x="135285" y="324091"/>
                  </a:lnTo>
                  <a:lnTo>
                    <a:pt x="133407" y="308393"/>
                  </a:lnTo>
                  <a:lnTo>
                    <a:pt x="133690" y="297332"/>
                  </a:lnTo>
                  <a:close/>
                </a:path>
                <a:path w="259079" h="373380">
                  <a:moveTo>
                    <a:pt x="136038" y="330377"/>
                  </a:moveTo>
                  <a:lnTo>
                    <a:pt x="38778" y="330377"/>
                  </a:lnTo>
                  <a:lnTo>
                    <a:pt x="52603" y="357124"/>
                  </a:lnTo>
                  <a:lnTo>
                    <a:pt x="140114" y="357124"/>
                  </a:lnTo>
                  <a:lnTo>
                    <a:pt x="138559" y="351449"/>
                  </a:lnTo>
                  <a:lnTo>
                    <a:pt x="136038" y="330377"/>
                  </a:lnTo>
                  <a:close/>
                </a:path>
                <a:path w="259079" h="373380">
                  <a:moveTo>
                    <a:pt x="56252" y="363410"/>
                  </a:moveTo>
                  <a:lnTo>
                    <a:pt x="55852" y="363410"/>
                  </a:lnTo>
                  <a:lnTo>
                    <a:pt x="56800" y="365244"/>
                  </a:lnTo>
                  <a:lnTo>
                    <a:pt x="62246" y="373201"/>
                  </a:lnTo>
                  <a:lnTo>
                    <a:pt x="62246" y="369392"/>
                  </a:lnTo>
                  <a:lnTo>
                    <a:pt x="56252" y="363410"/>
                  </a:lnTo>
                  <a:close/>
                </a:path>
              </a:pathLst>
            </a:custGeom>
            <a:solidFill>
              <a:srgbClr val="EDA64E"/>
            </a:solidFill>
          </p:spPr>
          <p:txBody>
            <a:bodyPr wrap="square" lIns="0" tIns="0" rIns="0" bIns="0" rtlCol="0"/>
            <a:lstStyle/>
            <a:p>
              <a:endParaRPr/>
            </a:p>
          </p:txBody>
        </p:sp>
        <p:sp>
          <p:nvSpPr>
            <p:cNvPr id="33" name="object 151"/>
            <p:cNvSpPr/>
            <p:nvPr/>
          </p:nvSpPr>
          <p:spPr>
            <a:xfrm>
              <a:off x="641966" y="308083"/>
              <a:ext cx="319405" cy="423545"/>
            </a:xfrm>
            <a:custGeom>
              <a:avLst/>
              <a:gdLst/>
              <a:ahLst/>
              <a:cxnLst/>
              <a:rect l="l" t="t" r="r" b="b"/>
              <a:pathLst>
                <a:path w="319404" h="423544">
                  <a:moveTo>
                    <a:pt x="257859" y="0"/>
                  </a:moveTo>
                  <a:lnTo>
                    <a:pt x="233716" y="0"/>
                  </a:lnTo>
                  <a:lnTo>
                    <a:pt x="212249" y="10927"/>
                  </a:lnTo>
                  <a:lnTo>
                    <a:pt x="188468" y="26771"/>
                  </a:lnTo>
                  <a:lnTo>
                    <a:pt x="257859" y="26771"/>
                  </a:lnTo>
                  <a:lnTo>
                    <a:pt x="263854" y="20764"/>
                  </a:lnTo>
                  <a:lnTo>
                    <a:pt x="263854" y="5994"/>
                  </a:lnTo>
                  <a:lnTo>
                    <a:pt x="257859" y="0"/>
                  </a:lnTo>
                  <a:close/>
                </a:path>
                <a:path w="319404" h="423544">
                  <a:moveTo>
                    <a:pt x="261497" y="33045"/>
                  </a:moveTo>
                  <a:lnTo>
                    <a:pt x="179052" y="33045"/>
                  </a:lnTo>
                  <a:lnTo>
                    <a:pt x="172125" y="37660"/>
                  </a:lnTo>
                  <a:lnTo>
                    <a:pt x="145982" y="59804"/>
                  </a:lnTo>
                  <a:lnTo>
                    <a:pt x="251036" y="59804"/>
                  </a:lnTo>
                  <a:lnTo>
                    <a:pt x="256362" y="43157"/>
                  </a:lnTo>
                  <a:lnTo>
                    <a:pt x="261497" y="33045"/>
                  </a:lnTo>
                  <a:close/>
                </a:path>
                <a:path w="319404" h="423544">
                  <a:moveTo>
                    <a:pt x="249029" y="66078"/>
                  </a:moveTo>
                  <a:lnTo>
                    <a:pt x="138575" y="66078"/>
                  </a:lnTo>
                  <a:lnTo>
                    <a:pt x="134882" y="69205"/>
                  </a:lnTo>
                  <a:lnTo>
                    <a:pt x="112676" y="92837"/>
                  </a:lnTo>
                  <a:lnTo>
                    <a:pt x="242297" y="92837"/>
                  </a:lnTo>
                  <a:lnTo>
                    <a:pt x="244038" y="81680"/>
                  </a:lnTo>
                  <a:lnTo>
                    <a:pt x="249029" y="66078"/>
                  </a:lnTo>
                  <a:close/>
                </a:path>
                <a:path w="319404" h="423544">
                  <a:moveTo>
                    <a:pt x="241316" y="99123"/>
                  </a:moveTo>
                  <a:lnTo>
                    <a:pt x="106769" y="99123"/>
                  </a:lnTo>
                  <a:lnTo>
                    <a:pt x="100960" y="105304"/>
                  </a:lnTo>
                  <a:lnTo>
                    <a:pt x="85596" y="125882"/>
                  </a:lnTo>
                  <a:lnTo>
                    <a:pt x="237630" y="125882"/>
                  </a:lnTo>
                  <a:lnTo>
                    <a:pt x="237672" y="122483"/>
                  </a:lnTo>
                  <a:lnTo>
                    <a:pt x="241316" y="99123"/>
                  </a:lnTo>
                  <a:close/>
                </a:path>
                <a:path w="319404" h="423544">
                  <a:moveTo>
                    <a:pt x="237552" y="132156"/>
                  </a:moveTo>
                  <a:lnTo>
                    <a:pt x="80911" y="132156"/>
                  </a:lnTo>
                  <a:lnTo>
                    <a:pt x="70796" y="145703"/>
                  </a:lnTo>
                  <a:lnTo>
                    <a:pt x="63076" y="158915"/>
                  </a:lnTo>
                  <a:lnTo>
                    <a:pt x="237221" y="158915"/>
                  </a:lnTo>
                  <a:lnTo>
                    <a:pt x="237552" y="132156"/>
                  </a:lnTo>
                  <a:close/>
                </a:path>
                <a:path w="319404" h="423544">
                  <a:moveTo>
                    <a:pt x="237143" y="165188"/>
                  </a:moveTo>
                  <a:lnTo>
                    <a:pt x="59411" y="165188"/>
                  </a:lnTo>
                  <a:lnTo>
                    <a:pt x="44828" y="190145"/>
                  </a:lnTo>
                  <a:lnTo>
                    <a:pt x="44026" y="191960"/>
                  </a:lnTo>
                  <a:lnTo>
                    <a:pt x="240146" y="191960"/>
                  </a:lnTo>
                  <a:lnTo>
                    <a:pt x="237138" y="165576"/>
                  </a:lnTo>
                  <a:lnTo>
                    <a:pt x="237143" y="165188"/>
                  </a:lnTo>
                  <a:close/>
                </a:path>
                <a:path w="319404" h="423544">
                  <a:moveTo>
                    <a:pt x="240861" y="198234"/>
                  </a:moveTo>
                  <a:lnTo>
                    <a:pt x="41251" y="198234"/>
                  </a:lnTo>
                  <a:lnTo>
                    <a:pt x="29420" y="224980"/>
                  </a:lnTo>
                  <a:lnTo>
                    <a:pt x="245472" y="224980"/>
                  </a:lnTo>
                  <a:lnTo>
                    <a:pt x="242312" y="210968"/>
                  </a:lnTo>
                  <a:lnTo>
                    <a:pt x="240861" y="198234"/>
                  </a:lnTo>
                  <a:close/>
                </a:path>
                <a:path w="319404" h="423544">
                  <a:moveTo>
                    <a:pt x="246890" y="231267"/>
                  </a:moveTo>
                  <a:lnTo>
                    <a:pt x="26640" y="231267"/>
                  </a:lnTo>
                  <a:lnTo>
                    <a:pt x="23496" y="238375"/>
                  </a:lnTo>
                  <a:lnTo>
                    <a:pt x="17323" y="258025"/>
                  </a:lnTo>
                  <a:lnTo>
                    <a:pt x="252924" y="258025"/>
                  </a:lnTo>
                  <a:lnTo>
                    <a:pt x="246890" y="231267"/>
                  </a:lnTo>
                  <a:close/>
                </a:path>
                <a:path w="319404" h="423544">
                  <a:moveTo>
                    <a:pt x="254898" y="264312"/>
                  </a:moveTo>
                  <a:lnTo>
                    <a:pt x="15348" y="264312"/>
                  </a:lnTo>
                  <a:lnTo>
                    <a:pt x="7237" y="290136"/>
                  </a:lnTo>
                  <a:lnTo>
                    <a:pt x="7040" y="291058"/>
                  </a:lnTo>
                  <a:lnTo>
                    <a:pt x="263568" y="291058"/>
                  </a:lnTo>
                  <a:lnTo>
                    <a:pt x="254898" y="264312"/>
                  </a:lnTo>
                  <a:close/>
                </a:path>
                <a:path w="319404" h="423544">
                  <a:moveTo>
                    <a:pt x="265606" y="297345"/>
                  </a:moveTo>
                  <a:lnTo>
                    <a:pt x="179932" y="297345"/>
                  </a:lnTo>
                  <a:lnTo>
                    <a:pt x="173950" y="303326"/>
                  </a:lnTo>
                  <a:lnTo>
                    <a:pt x="173950" y="318109"/>
                  </a:lnTo>
                  <a:lnTo>
                    <a:pt x="179932" y="324091"/>
                  </a:lnTo>
                  <a:lnTo>
                    <a:pt x="275623" y="324091"/>
                  </a:lnTo>
                  <a:lnTo>
                    <a:pt x="269281" y="308683"/>
                  </a:lnTo>
                  <a:lnTo>
                    <a:pt x="265606" y="297345"/>
                  </a:lnTo>
                  <a:close/>
                </a:path>
                <a:path w="319404" h="423544">
                  <a:moveTo>
                    <a:pt x="45668" y="297345"/>
                  </a:moveTo>
                  <a:lnTo>
                    <a:pt x="5700" y="297345"/>
                  </a:lnTo>
                  <a:lnTo>
                    <a:pt x="0" y="324091"/>
                  </a:lnTo>
                  <a:lnTo>
                    <a:pt x="45668" y="324091"/>
                  </a:lnTo>
                  <a:lnTo>
                    <a:pt x="51662" y="318109"/>
                  </a:lnTo>
                  <a:lnTo>
                    <a:pt x="51662" y="303326"/>
                  </a:lnTo>
                  <a:lnTo>
                    <a:pt x="45668" y="297345"/>
                  </a:lnTo>
                  <a:close/>
                </a:path>
                <a:path w="319404" h="423544">
                  <a:moveTo>
                    <a:pt x="278210" y="330377"/>
                  </a:moveTo>
                  <a:lnTo>
                    <a:pt x="243927" y="330377"/>
                  </a:lnTo>
                  <a:lnTo>
                    <a:pt x="237920" y="336372"/>
                  </a:lnTo>
                  <a:lnTo>
                    <a:pt x="237920" y="351142"/>
                  </a:lnTo>
                  <a:lnTo>
                    <a:pt x="243927" y="357136"/>
                  </a:lnTo>
                  <a:lnTo>
                    <a:pt x="289224" y="357136"/>
                  </a:lnTo>
                  <a:lnTo>
                    <a:pt x="278210" y="330377"/>
                  </a:lnTo>
                  <a:close/>
                </a:path>
                <a:path w="319404" h="423544">
                  <a:moveTo>
                    <a:pt x="291991" y="363410"/>
                  </a:moveTo>
                  <a:lnTo>
                    <a:pt x="257288" y="363410"/>
                  </a:lnTo>
                  <a:lnTo>
                    <a:pt x="251306" y="369404"/>
                  </a:lnTo>
                  <a:lnTo>
                    <a:pt x="251306" y="384187"/>
                  </a:lnTo>
                  <a:lnTo>
                    <a:pt x="257288" y="390169"/>
                  </a:lnTo>
                  <a:lnTo>
                    <a:pt x="305083" y="390169"/>
                  </a:lnTo>
                  <a:lnTo>
                    <a:pt x="291991" y="363410"/>
                  </a:lnTo>
                  <a:close/>
                </a:path>
                <a:path w="319404" h="423544">
                  <a:moveTo>
                    <a:pt x="308152" y="396443"/>
                  </a:moveTo>
                  <a:lnTo>
                    <a:pt x="281049" y="396443"/>
                  </a:lnTo>
                  <a:lnTo>
                    <a:pt x="275055" y="402437"/>
                  </a:lnTo>
                  <a:lnTo>
                    <a:pt x="275055" y="417220"/>
                  </a:lnTo>
                  <a:lnTo>
                    <a:pt x="281049" y="423202"/>
                  </a:lnTo>
                  <a:lnTo>
                    <a:pt x="319310" y="423202"/>
                  </a:lnTo>
                  <a:lnTo>
                    <a:pt x="317574" y="415701"/>
                  </a:lnTo>
                  <a:lnTo>
                    <a:pt x="308152" y="396443"/>
                  </a:lnTo>
                  <a:close/>
                </a:path>
              </a:pathLst>
            </a:custGeom>
            <a:solidFill>
              <a:srgbClr val="8ED4DD"/>
            </a:solidFill>
          </p:spPr>
          <p:txBody>
            <a:bodyPr wrap="square" lIns="0" tIns="0" rIns="0" bIns="0" rtlCol="0"/>
            <a:lstStyle/>
            <a:p>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E2D2B3B-882E-40F3-A32F-6DD516915044}"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Date Placeholder 4"/>
          <p:cNvSpPr>
            <a:spLocks noGrp="1"/>
          </p:cNvSpPr>
          <p:nvPr>
            <p:ph type="dt" sz="half" idx="12"/>
          </p:nvPr>
        </p:nvSpPr>
        <p:spPr/>
        <p:txBody>
          <a:bodyPr/>
          <a:lstStyle/>
          <a:p>
            <a:fld id="{327B613C-1AD7-49D3-885D-F654C5CDBAA6}" type="datetime1">
              <a:rPr lang="en-US" smtClean="0"/>
              <a:pPr/>
              <a:t>11/17/2021</a:t>
            </a:fld>
            <a:endParaRPr lang="en-US" dirty="0"/>
          </a:p>
        </p:txBody>
      </p:sp>
      <p:sp>
        <p:nvSpPr>
          <p:cNvPr id="389" name="object 54"/>
          <p:cNvSpPr/>
          <p:nvPr userDrawn="1"/>
        </p:nvSpPr>
        <p:spPr>
          <a:xfrm>
            <a:off x="1758065" y="2022558"/>
            <a:ext cx="0" cy="93980"/>
          </a:xfrm>
          <a:custGeom>
            <a:avLst/>
            <a:gdLst/>
            <a:ahLst/>
            <a:cxnLst/>
            <a:rect l="l" t="t" r="r" b="b"/>
            <a:pathLst>
              <a:path h="93980">
                <a:moveTo>
                  <a:pt x="0" y="0"/>
                </a:moveTo>
                <a:lnTo>
                  <a:pt x="0" y="93878"/>
                </a:lnTo>
              </a:path>
            </a:pathLst>
          </a:custGeom>
          <a:ln w="20472">
            <a:solidFill>
              <a:srgbClr val="42B7B2"/>
            </a:solidFill>
          </a:ln>
        </p:spPr>
        <p:txBody>
          <a:bodyPr wrap="square" lIns="0" tIns="0" rIns="0" bIns="0" rtlCol="0"/>
          <a:lstStyle/>
          <a:p>
            <a:endParaRPr/>
          </a:p>
        </p:txBody>
      </p:sp>
      <p:sp>
        <p:nvSpPr>
          <p:cNvPr id="390" name="object 55"/>
          <p:cNvSpPr/>
          <p:nvPr userDrawn="1"/>
        </p:nvSpPr>
        <p:spPr>
          <a:xfrm>
            <a:off x="1747829" y="1985005"/>
            <a:ext cx="20955" cy="21590"/>
          </a:xfrm>
          <a:custGeom>
            <a:avLst/>
            <a:gdLst/>
            <a:ahLst/>
            <a:cxnLst/>
            <a:rect l="l" t="t" r="r" b="b"/>
            <a:pathLst>
              <a:path w="20955" h="21589">
                <a:moveTo>
                  <a:pt x="0" y="21590"/>
                </a:moveTo>
                <a:lnTo>
                  <a:pt x="20472" y="21590"/>
                </a:lnTo>
                <a:lnTo>
                  <a:pt x="20472" y="0"/>
                </a:lnTo>
                <a:lnTo>
                  <a:pt x="0" y="0"/>
                </a:lnTo>
                <a:lnTo>
                  <a:pt x="0" y="21590"/>
                </a:lnTo>
                <a:close/>
              </a:path>
            </a:pathLst>
          </a:custGeom>
          <a:solidFill>
            <a:srgbClr val="42B7B2"/>
          </a:solidFill>
        </p:spPr>
        <p:txBody>
          <a:bodyPr wrap="square" lIns="0" tIns="0" rIns="0" bIns="0" rtlCol="0"/>
          <a:lstStyle/>
          <a:p>
            <a:endParaRPr/>
          </a:p>
        </p:txBody>
      </p:sp>
      <p:sp>
        <p:nvSpPr>
          <p:cNvPr id="391" name="object 56"/>
          <p:cNvSpPr/>
          <p:nvPr userDrawn="1"/>
        </p:nvSpPr>
        <p:spPr>
          <a:xfrm>
            <a:off x="2485356" y="1985005"/>
            <a:ext cx="20955" cy="21590"/>
          </a:xfrm>
          <a:custGeom>
            <a:avLst/>
            <a:gdLst/>
            <a:ahLst/>
            <a:cxnLst/>
            <a:rect l="l" t="t" r="r" b="b"/>
            <a:pathLst>
              <a:path w="20955" h="21589">
                <a:moveTo>
                  <a:pt x="0" y="21590"/>
                </a:moveTo>
                <a:lnTo>
                  <a:pt x="20472" y="21590"/>
                </a:lnTo>
                <a:lnTo>
                  <a:pt x="20472" y="0"/>
                </a:lnTo>
                <a:lnTo>
                  <a:pt x="0" y="0"/>
                </a:lnTo>
                <a:lnTo>
                  <a:pt x="0" y="21590"/>
                </a:lnTo>
                <a:close/>
              </a:path>
            </a:pathLst>
          </a:custGeom>
          <a:solidFill>
            <a:srgbClr val="42B7B2"/>
          </a:solidFill>
        </p:spPr>
        <p:txBody>
          <a:bodyPr wrap="square" lIns="0" tIns="0" rIns="0" bIns="0" rtlCol="0"/>
          <a:lstStyle/>
          <a:p>
            <a:endParaRPr/>
          </a:p>
        </p:txBody>
      </p:sp>
      <p:sp>
        <p:nvSpPr>
          <p:cNvPr id="392" name="object 57"/>
          <p:cNvSpPr/>
          <p:nvPr userDrawn="1"/>
        </p:nvSpPr>
        <p:spPr>
          <a:xfrm>
            <a:off x="2495592" y="2022558"/>
            <a:ext cx="0" cy="93980"/>
          </a:xfrm>
          <a:custGeom>
            <a:avLst/>
            <a:gdLst/>
            <a:ahLst/>
            <a:cxnLst/>
            <a:rect l="l" t="t" r="r" b="b"/>
            <a:pathLst>
              <a:path h="93980">
                <a:moveTo>
                  <a:pt x="0" y="0"/>
                </a:moveTo>
                <a:lnTo>
                  <a:pt x="0" y="93878"/>
                </a:lnTo>
              </a:path>
            </a:pathLst>
          </a:custGeom>
          <a:ln w="20472">
            <a:solidFill>
              <a:srgbClr val="42B7B2"/>
            </a:solidFill>
          </a:ln>
        </p:spPr>
        <p:txBody>
          <a:bodyPr wrap="square" lIns="0" tIns="0" rIns="0" bIns="0" rtlCol="0"/>
          <a:lstStyle/>
          <a:p>
            <a:endParaRPr/>
          </a:p>
        </p:txBody>
      </p:sp>
      <p:sp>
        <p:nvSpPr>
          <p:cNvPr id="393" name="object 58"/>
          <p:cNvSpPr/>
          <p:nvPr userDrawn="1"/>
        </p:nvSpPr>
        <p:spPr>
          <a:xfrm>
            <a:off x="2525739" y="1985005"/>
            <a:ext cx="275821" cy="133499"/>
          </a:xfrm>
          <a:prstGeom prst="rect">
            <a:avLst/>
          </a:prstGeom>
          <a:blipFill>
            <a:blip r:embed="rId2" cstate="print"/>
            <a:stretch>
              <a:fillRect/>
            </a:stretch>
          </a:blipFill>
        </p:spPr>
        <p:txBody>
          <a:bodyPr wrap="square" lIns="0" tIns="0" rIns="0" bIns="0" rtlCol="0"/>
          <a:lstStyle/>
          <a:p>
            <a:endParaRPr/>
          </a:p>
        </p:txBody>
      </p:sp>
      <p:sp>
        <p:nvSpPr>
          <p:cNvPr id="394" name="object 59"/>
          <p:cNvSpPr/>
          <p:nvPr userDrawn="1"/>
        </p:nvSpPr>
        <p:spPr>
          <a:xfrm>
            <a:off x="2821827" y="2020491"/>
            <a:ext cx="83743" cy="98018"/>
          </a:xfrm>
          <a:prstGeom prst="rect">
            <a:avLst/>
          </a:prstGeom>
          <a:blipFill>
            <a:blip r:embed="rId3" cstate="print"/>
            <a:stretch>
              <a:fillRect/>
            </a:stretch>
          </a:blipFill>
        </p:spPr>
        <p:txBody>
          <a:bodyPr wrap="square" lIns="0" tIns="0" rIns="0" bIns="0" rtlCol="0"/>
          <a:lstStyle/>
          <a:p>
            <a:endParaRPr/>
          </a:p>
        </p:txBody>
      </p:sp>
      <p:sp>
        <p:nvSpPr>
          <p:cNvPr id="395" name="object 60"/>
          <p:cNvSpPr/>
          <p:nvPr userDrawn="1"/>
        </p:nvSpPr>
        <p:spPr>
          <a:xfrm>
            <a:off x="2925855" y="2020495"/>
            <a:ext cx="78676" cy="95948"/>
          </a:xfrm>
          <a:prstGeom prst="rect">
            <a:avLst/>
          </a:prstGeom>
          <a:blipFill>
            <a:blip r:embed="rId4" cstate="print"/>
            <a:stretch>
              <a:fillRect/>
            </a:stretch>
          </a:blipFill>
        </p:spPr>
        <p:txBody>
          <a:bodyPr wrap="square" lIns="0" tIns="0" rIns="0" bIns="0" rtlCol="0"/>
          <a:lstStyle/>
          <a:p>
            <a:endParaRPr/>
          </a:p>
        </p:txBody>
      </p:sp>
      <p:sp>
        <p:nvSpPr>
          <p:cNvPr id="396" name="object 61"/>
          <p:cNvSpPr/>
          <p:nvPr userDrawn="1"/>
        </p:nvSpPr>
        <p:spPr>
          <a:xfrm>
            <a:off x="1555180" y="1790021"/>
            <a:ext cx="906336" cy="523468"/>
          </a:xfrm>
          <a:prstGeom prst="rect">
            <a:avLst/>
          </a:prstGeom>
          <a:blipFill>
            <a:blip r:embed="rId5" cstate="print"/>
            <a:stretch>
              <a:fillRect/>
            </a:stretch>
          </a:blipFill>
        </p:spPr>
        <p:txBody>
          <a:bodyPr wrap="square" lIns="0" tIns="0" rIns="0" bIns="0" rtlCol="0"/>
          <a:lstStyle/>
          <a:p>
            <a:endParaRPr/>
          </a:p>
        </p:txBody>
      </p:sp>
      <p:sp>
        <p:nvSpPr>
          <p:cNvPr id="398" name="object 63"/>
          <p:cNvSpPr/>
          <p:nvPr userDrawn="1"/>
        </p:nvSpPr>
        <p:spPr>
          <a:xfrm>
            <a:off x="629590" y="1891036"/>
            <a:ext cx="215265" cy="449580"/>
          </a:xfrm>
          <a:custGeom>
            <a:avLst/>
            <a:gdLst/>
            <a:ahLst/>
            <a:cxnLst/>
            <a:rect l="l" t="t" r="r" b="b"/>
            <a:pathLst>
              <a:path w="215265" h="449580">
                <a:moveTo>
                  <a:pt x="165994" y="0"/>
                </a:moveTo>
                <a:lnTo>
                  <a:pt x="159096" y="6897"/>
                </a:lnTo>
                <a:lnTo>
                  <a:pt x="159096" y="25515"/>
                </a:lnTo>
                <a:lnTo>
                  <a:pt x="166640" y="33059"/>
                </a:lnTo>
                <a:lnTo>
                  <a:pt x="180777" y="33059"/>
                </a:lnTo>
                <a:lnTo>
                  <a:pt x="174033" y="15664"/>
                </a:lnTo>
                <a:lnTo>
                  <a:pt x="165994" y="0"/>
                </a:lnTo>
                <a:close/>
              </a:path>
              <a:path w="215265" h="449580">
                <a:moveTo>
                  <a:pt x="183845" y="40971"/>
                </a:moveTo>
                <a:lnTo>
                  <a:pt x="128197" y="40971"/>
                </a:lnTo>
                <a:lnTo>
                  <a:pt x="120654" y="48515"/>
                </a:lnTo>
                <a:lnTo>
                  <a:pt x="120654" y="67133"/>
                </a:lnTo>
                <a:lnTo>
                  <a:pt x="128197" y="74677"/>
                </a:lnTo>
                <a:lnTo>
                  <a:pt x="195348" y="74677"/>
                </a:lnTo>
                <a:lnTo>
                  <a:pt x="191576" y="60914"/>
                </a:lnTo>
                <a:lnTo>
                  <a:pt x="183845" y="40971"/>
                </a:lnTo>
                <a:close/>
              </a:path>
              <a:path w="215265" h="449580">
                <a:moveTo>
                  <a:pt x="197517" y="82589"/>
                </a:moveTo>
                <a:lnTo>
                  <a:pt x="102175" y="82589"/>
                </a:lnTo>
                <a:lnTo>
                  <a:pt x="94631" y="90133"/>
                </a:lnTo>
                <a:lnTo>
                  <a:pt x="94631" y="108738"/>
                </a:lnTo>
                <a:lnTo>
                  <a:pt x="102175" y="116295"/>
                </a:lnTo>
                <a:lnTo>
                  <a:pt x="205742" y="116295"/>
                </a:lnTo>
                <a:lnTo>
                  <a:pt x="204119" y="106679"/>
                </a:lnTo>
                <a:lnTo>
                  <a:pt x="197517" y="82589"/>
                </a:lnTo>
                <a:close/>
              </a:path>
              <a:path w="215265" h="449580">
                <a:moveTo>
                  <a:pt x="207077" y="124207"/>
                </a:moveTo>
                <a:lnTo>
                  <a:pt x="9503" y="124207"/>
                </a:lnTo>
                <a:lnTo>
                  <a:pt x="1947" y="131751"/>
                </a:lnTo>
                <a:lnTo>
                  <a:pt x="1947" y="150356"/>
                </a:lnTo>
                <a:lnTo>
                  <a:pt x="9503" y="157913"/>
                </a:lnTo>
                <a:lnTo>
                  <a:pt x="212226" y="157913"/>
                </a:lnTo>
                <a:lnTo>
                  <a:pt x="211856" y="152530"/>
                </a:lnTo>
                <a:lnTo>
                  <a:pt x="207077" y="124207"/>
                </a:lnTo>
                <a:close/>
              </a:path>
              <a:path w="215265" h="449580">
                <a:moveTo>
                  <a:pt x="212769" y="165812"/>
                </a:moveTo>
                <a:lnTo>
                  <a:pt x="0" y="165812"/>
                </a:lnTo>
                <a:lnTo>
                  <a:pt x="24260" y="197157"/>
                </a:lnTo>
                <a:lnTo>
                  <a:pt x="25518" y="199518"/>
                </a:lnTo>
                <a:lnTo>
                  <a:pt x="214941" y="199518"/>
                </a:lnTo>
                <a:lnTo>
                  <a:pt x="214923" y="197157"/>
                </a:lnTo>
                <a:lnTo>
                  <a:pt x="212769" y="165812"/>
                </a:lnTo>
                <a:close/>
              </a:path>
              <a:path w="215265" h="449580">
                <a:moveTo>
                  <a:pt x="214713" y="207430"/>
                </a:moveTo>
                <a:lnTo>
                  <a:pt x="29736" y="207430"/>
                </a:lnTo>
                <a:lnTo>
                  <a:pt x="46512" y="238895"/>
                </a:lnTo>
                <a:lnTo>
                  <a:pt x="47258" y="241136"/>
                </a:lnTo>
                <a:lnTo>
                  <a:pt x="213743" y="241136"/>
                </a:lnTo>
                <a:lnTo>
                  <a:pt x="214713" y="207430"/>
                </a:lnTo>
                <a:close/>
              </a:path>
              <a:path w="215265" h="449580">
                <a:moveTo>
                  <a:pt x="212903" y="249048"/>
                </a:moveTo>
                <a:lnTo>
                  <a:pt x="49892" y="249048"/>
                </a:lnTo>
                <a:lnTo>
                  <a:pt x="61116" y="282754"/>
                </a:lnTo>
                <a:lnTo>
                  <a:pt x="208639" y="282754"/>
                </a:lnTo>
                <a:lnTo>
                  <a:pt x="212903" y="249048"/>
                </a:lnTo>
                <a:close/>
              </a:path>
              <a:path w="215265" h="449580">
                <a:moveTo>
                  <a:pt x="207186" y="290666"/>
                </a:moveTo>
                <a:lnTo>
                  <a:pt x="62928" y="290666"/>
                </a:lnTo>
                <a:lnTo>
                  <a:pt x="68679" y="324372"/>
                </a:lnTo>
                <a:lnTo>
                  <a:pt x="199416" y="324372"/>
                </a:lnTo>
                <a:lnTo>
                  <a:pt x="207186" y="290666"/>
                </a:lnTo>
                <a:close/>
              </a:path>
              <a:path w="215265" h="449580">
                <a:moveTo>
                  <a:pt x="197592" y="332284"/>
                </a:moveTo>
                <a:lnTo>
                  <a:pt x="69474" y="332284"/>
                </a:lnTo>
                <a:lnTo>
                  <a:pt x="70339" y="365989"/>
                </a:lnTo>
                <a:lnTo>
                  <a:pt x="185993" y="365989"/>
                </a:lnTo>
                <a:lnTo>
                  <a:pt x="197361" y="333287"/>
                </a:lnTo>
                <a:lnTo>
                  <a:pt x="197592" y="332284"/>
                </a:lnTo>
                <a:close/>
              </a:path>
              <a:path w="215265" h="449580">
                <a:moveTo>
                  <a:pt x="183242" y="373902"/>
                </a:moveTo>
                <a:lnTo>
                  <a:pt x="70501" y="373902"/>
                </a:lnTo>
                <a:lnTo>
                  <a:pt x="66469" y="407607"/>
                </a:lnTo>
                <a:lnTo>
                  <a:pt x="167762" y="407607"/>
                </a:lnTo>
                <a:lnTo>
                  <a:pt x="181833" y="377955"/>
                </a:lnTo>
                <a:lnTo>
                  <a:pt x="183242" y="373902"/>
                </a:lnTo>
                <a:close/>
              </a:path>
              <a:path w="215265" h="449580">
                <a:moveTo>
                  <a:pt x="126140" y="415507"/>
                </a:moveTo>
                <a:lnTo>
                  <a:pt x="65524" y="415507"/>
                </a:lnTo>
                <a:lnTo>
                  <a:pt x="64969" y="420143"/>
                </a:lnTo>
                <a:lnTo>
                  <a:pt x="57004" y="449213"/>
                </a:lnTo>
                <a:lnTo>
                  <a:pt x="126140" y="449213"/>
                </a:lnTo>
                <a:lnTo>
                  <a:pt x="133684" y="441669"/>
                </a:lnTo>
                <a:lnTo>
                  <a:pt x="133684" y="423051"/>
                </a:lnTo>
                <a:lnTo>
                  <a:pt x="126140" y="415507"/>
                </a:lnTo>
                <a:close/>
              </a:path>
            </a:pathLst>
          </a:custGeom>
          <a:solidFill>
            <a:srgbClr val="42B7B2"/>
          </a:solidFill>
        </p:spPr>
        <p:txBody>
          <a:bodyPr wrap="square" lIns="0" tIns="0" rIns="0" bIns="0" rtlCol="0"/>
          <a:lstStyle/>
          <a:p>
            <a:endParaRPr/>
          </a:p>
        </p:txBody>
      </p:sp>
      <p:sp>
        <p:nvSpPr>
          <p:cNvPr id="399" name="object 64"/>
          <p:cNvSpPr/>
          <p:nvPr userDrawn="1"/>
        </p:nvSpPr>
        <p:spPr>
          <a:xfrm>
            <a:off x="579391" y="2056848"/>
            <a:ext cx="122555" cy="283845"/>
          </a:xfrm>
          <a:custGeom>
            <a:avLst/>
            <a:gdLst/>
            <a:ahLst/>
            <a:cxnLst/>
            <a:rect l="l" t="t" r="r" b="b"/>
            <a:pathLst>
              <a:path w="122555" h="283844">
                <a:moveTo>
                  <a:pt x="52158" y="0"/>
                </a:moveTo>
                <a:lnTo>
                  <a:pt x="10668" y="0"/>
                </a:lnTo>
                <a:lnTo>
                  <a:pt x="3124" y="7556"/>
                </a:lnTo>
                <a:lnTo>
                  <a:pt x="3124" y="26161"/>
                </a:lnTo>
                <a:lnTo>
                  <a:pt x="10668" y="33705"/>
                </a:lnTo>
                <a:lnTo>
                  <a:pt x="77423" y="33705"/>
                </a:lnTo>
                <a:lnTo>
                  <a:pt x="74282" y="27962"/>
                </a:lnTo>
                <a:lnTo>
                  <a:pt x="52158" y="0"/>
                </a:lnTo>
                <a:close/>
              </a:path>
              <a:path w="122555" h="283844">
                <a:moveTo>
                  <a:pt x="81749" y="41617"/>
                </a:moveTo>
                <a:lnTo>
                  <a:pt x="11252" y="41617"/>
                </a:lnTo>
                <a:lnTo>
                  <a:pt x="3708" y="49174"/>
                </a:lnTo>
                <a:lnTo>
                  <a:pt x="3708" y="67779"/>
                </a:lnTo>
                <a:lnTo>
                  <a:pt x="11252" y="75323"/>
                </a:lnTo>
                <a:lnTo>
                  <a:pt x="99024" y="75323"/>
                </a:lnTo>
                <a:lnTo>
                  <a:pt x="97050" y="69596"/>
                </a:lnTo>
                <a:lnTo>
                  <a:pt x="81749" y="41617"/>
                </a:lnTo>
                <a:close/>
              </a:path>
              <a:path w="122555" h="283844">
                <a:moveTo>
                  <a:pt x="101753" y="83235"/>
                </a:moveTo>
                <a:lnTo>
                  <a:pt x="7543" y="83235"/>
                </a:lnTo>
                <a:lnTo>
                  <a:pt x="0" y="90779"/>
                </a:lnTo>
                <a:lnTo>
                  <a:pt x="0" y="109397"/>
                </a:lnTo>
                <a:lnTo>
                  <a:pt x="7543" y="116941"/>
                </a:lnTo>
                <a:lnTo>
                  <a:pt x="113264" y="116941"/>
                </a:lnTo>
                <a:lnTo>
                  <a:pt x="113141" y="116264"/>
                </a:lnTo>
                <a:lnTo>
                  <a:pt x="101753" y="83235"/>
                </a:lnTo>
                <a:close/>
              </a:path>
              <a:path w="122555" h="283844">
                <a:moveTo>
                  <a:pt x="114702" y="124853"/>
                </a:moveTo>
                <a:lnTo>
                  <a:pt x="34950" y="124853"/>
                </a:lnTo>
                <a:lnTo>
                  <a:pt x="27406" y="132397"/>
                </a:lnTo>
                <a:lnTo>
                  <a:pt x="27406" y="151015"/>
                </a:lnTo>
                <a:lnTo>
                  <a:pt x="34950" y="158559"/>
                </a:lnTo>
                <a:lnTo>
                  <a:pt x="120828" y="158559"/>
                </a:lnTo>
                <a:lnTo>
                  <a:pt x="114702" y="124853"/>
                </a:lnTo>
                <a:close/>
              </a:path>
              <a:path w="122555" h="283844">
                <a:moveTo>
                  <a:pt x="121203" y="166471"/>
                </a:moveTo>
                <a:lnTo>
                  <a:pt x="59436" y="166471"/>
                </a:lnTo>
                <a:lnTo>
                  <a:pt x="51879" y="174015"/>
                </a:lnTo>
                <a:lnTo>
                  <a:pt x="51879" y="192620"/>
                </a:lnTo>
                <a:lnTo>
                  <a:pt x="59436" y="200177"/>
                </a:lnTo>
                <a:lnTo>
                  <a:pt x="122436" y="200177"/>
                </a:lnTo>
                <a:lnTo>
                  <a:pt x="121203" y="166471"/>
                </a:lnTo>
                <a:close/>
              </a:path>
              <a:path w="122555" h="283844">
                <a:moveTo>
                  <a:pt x="122191" y="208089"/>
                </a:moveTo>
                <a:lnTo>
                  <a:pt x="80264" y="208089"/>
                </a:lnTo>
                <a:lnTo>
                  <a:pt x="72720" y="215633"/>
                </a:lnTo>
                <a:lnTo>
                  <a:pt x="72720" y="234238"/>
                </a:lnTo>
                <a:lnTo>
                  <a:pt x="80264" y="241795"/>
                </a:lnTo>
                <a:lnTo>
                  <a:pt x="118542" y="241795"/>
                </a:lnTo>
                <a:lnTo>
                  <a:pt x="122191" y="208089"/>
                </a:lnTo>
                <a:close/>
              </a:path>
              <a:path w="122555" h="283844">
                <a:moveTo>
                  <a:pt x="117686" y="249694"/>
                </a:moveTo>
                <a:lnTo>
                  <a:pt x="73812" y="249694"/>
                </a:lnTo>
                <a:lnTo>
                  <a:pt x="66268" y="257238"/>
                </a:lnTo>
                <a:lnTo>
                  <a:pt x="66268" y="275856"/>
                </a:lnTo>
                <a:lnTo>
                  <a:pt x="73812" y="283400"/>
                </a:lnTo>
                <a:lnTo>
                  <a:pt x="109080" y="283400"/>
                </a:lnTo>
                <a:lnTo>
                  <a:pt x="117538" y="251069"/>
                </a:lnTo>
                <a:lnTo>
                  <a:pt x="117686" y="249694"/>
                </a:lnTo>
                <a:close/>
              </a:path>
            </a:pathLst>
          </a:custGeom>
          <a:solidFill>
            <a:srgbClr val="8ED4DD"/>
          </a:solidFill>
        </p:spPr>
        <p:txBody>
          <a:bodyPr wrap="square" lIns="0" tIns="0" rIns="0" bIns="0" rtlCol="0"/>
          <a:lstStyle/>
          <a:p>
            <a:endParaRPr/>
          </a:p>
        </p:txBody>
      </p:sp>
      <p:sp>
        <p:nvSpPr>
          <p:cNvPr id="400" name="object 65"/>
          <p:cNvSpPr/>
          <p:nvPr userDrawn="1"/>
        </p:nvSpPr>
        <p:spPr>
          <a:xfrm>
            <a:off x="1078265" y="1769904"/>
            <a:ext cx="347980" cy="778510"/>
          </a:xfrm>
          <a:custGeom>
            <a:avLst/>
            <a:gdLst/>
            <a:ahLst/>
            <a:cxnLst/>
            <a:rect l="l" t="t" r="r" b="b"/>
            <a:pathLst>
              <a:path w="347980" h="778510">
                <a:moveTo>
                  <a:pt x="151797" y="0"/>
                </a:moveTo>
                <a:lnTo>
                  <a:pt x="126232" y="0"/>
                </a:lnTo>
                <a:lnTo>
                  <a:pt x="118688" y="7543"/>
                </a:lnTo>
                <a:lnTo>
                  <a:pt x="118688" y="26174"/>
                </a:lnTo>
                <a:lnTo>
                  <a:pt x="126232" y="33718"/>
                </a:lnTo>
                <a:lnTo>
                  <a:pt x="151797" y="33718"/>
                </a:lnTo>
                <a:lnTo>
                  <a:pt x="159341" y="26174"/>
                </a:lnTo>
                <a:lnTo>
                  <a:pt x="159341" y="7543"/>
                </a:lnTo>
                <a:lnTo>
                  <a:pt x="151797" y="0"/>
                </a:lnTo>
                <a:close/>
              </a:path>
              <a:path w="347980" h="778510">
                <a:moveTo>
                  <a:pt x="163697" y="37261"/>
                </a:moveTo>
                <a:lnTo>
                  <a:pt x="108401" y="37261"/>
                </a:lnTo>
                <a:lnTo>
                  <a:pt x="100857" y="44818"/>
                </a:lnTo>
                <a:lnTo>
                  <a:pt x="100857" y="63423"/>
                </a:lnTo>
                <a:lnTo>
                  <a:pt x="108401" y="70967"/>
                </a:lnTo>
                <a:lnTo>
                  <a:pt x="163697" y="70967"/>
                </a:lnTo>
                <a:lnTo>
                  <a:pt x="171241" y="63423"/>
                </a:lnTo>
                <a:lnTo>
                  <a:pt x="171241" y="44818"/>
                </a:lnTo>
                <a:lnTo>
                  <a:pt x="163697" y="37261"/>
                </a:lnTo>
                <a:close/>
              </a:path>
              <a:path w="347980" h="778510">
                <a:moveTo>
                  <a:pt x="11424" y="37261"/>
                </a:moveTo>
                <a:lnTo>
                  <a:pt x="0" y="37261"/>
                </a:lnTo>
                <a:lnTo>
                  <a:pt x="18968" y="49404"/>
                </a:lnTo>
                <a:lnTo>
                  <a:pt x="18968" y="44818"/>
                </a:lnTo>
                <a:lnTo>
                  <a:pt x="11424" y="37261"/>
                </a:lnTo>
                <a:close/>
              </a:path>
              <a:path w="347980" h="778510">
                <a:moveTo>
                  <a:pt x="188360" y="78879"/>
                </a:moveTo>
                <a:lnTo>
                  <a:pt x="103003" y="78879"/>
                </a:lnTo>
                <a:lnTo>
                  <a:pt x="95460" y="86423"/>
                </a:lnTo>
                <a:lnTo>
                  <a:pt x="95460" y="105041"/>
                </a:lnTo>
                <a:lnTo>
                  <a:pt x="103003" y="112585"/>
                </a:lnTo>
                <a:lnTo>
                  <a:pt x="188360" y="112585"/>
                </a:lnTo>
                <a:lnTo>
                  <a:pt x="195904" y="105041"/>
                </a:lnTo>
                <a:lnTo>
                  <a:pt x="195904" y="86423"/>
                </a:lnTo>
                <a:lnTo>
                  <a:pt x="188360" y="78879"/>
                </a:lnTo>
                <a:close/>
              </a:path>
              <a:path w="347980" h="778510">
                <a:moveTo>
                  <a:pt x="204553" y="120484"/>
                </a:moveTo>
                <a:lnTo>
                  <a:pt x="99723" y="120484"/>
                </a:lnTo>
                <a:lnTo>
                  <a:pt x="126374" y="152597"/>
                </a:lnTo>
                <a:lnTo>
                  <a:pt x="127443" y="154190"/>
                </a:lnTo>
                <a:lnTo>
                  <a:pt x="204553" y="154190"/>
                </a:lnTo>
                <a:lnTo>
                  <a:pt x="212096" y="146646"/>
                </a:lnTo>
                <a:lnTo>
                  <a:pt x="212096" y="128028"/>
                </a:lnTo>
                <a:lnTo>
                  <a:pt x="204553" y="120484"/>
                </a:lnTo>
                <a:close/>
              </a:path>
              <a:path w="347980" h="778510">
                <a:moveTo>
                  <a:pt x="215144" y="162102"/>
                </a:moveTo>
                <a:lnTo>
                  <a:pt x="132755" y="162102"/>
                </a:lnTo>
                <a:lnTo>
                  <a:pt x="153473" y="192959"/>
                </a:lnTo>
                <a:lnTo>
                  <a:pt x="154993" y="195808"/>
                </a:lnTo>
                <a:lnTo>
                  <a:pt x="215144" y="195808"/>
                </a:lnTo>
                <a:lnTo>
                  <a:pt x="222701" y="188264"/>
                </a:lnTo>
                <a:lnTo>
                  <a:pt x="222701" y="169646"/>
                </a:lnTo>
                <a:lnTo>
                  <a:pt x="215144" y="162102"/>
                </a:lnTo>
                <a:close/>
              </a:path>
              <a:path w="347980" h="778510">
                <a:moveTo>
                  <a:pt x="239795" y="203720"/>
                </a:moveTo>
                <a:lnTo>
                  <a:pt x="159214" y="203720"/>
                </a:lnTo>
                <a:lnTo>
                  <a:pt x="176815" y="236711"/>
                </a:lnTo>
                <a:lnTo>
                  <a:pt x="177108" y="237426"/>
                </a:lnTo>
                <a:lnTo>
                  <a:pt x="239795" y="237426"/>
                </a:lnTo>
                <a:lnTo>
                  <a:pt x="247339" y="229870"/>
                </a:lnTo>
                <a:lnTo>
                  <a:pt x="247339" y="211264"/>
                </a:lnTo>
                <a:lnTo>
                  <a:pt x="239795" y="203720"/>
                </a:lnTo>
                <a:close/>
              </a:path>
              <a:path w="347980" h="778510">
                <a:moveTo>
                  <a:pt x="276638" y="245338"/>
                </a:moveTo>
                <a:lnTo>
                  <a:pt x="180352" y="245338"/>
                </a:lnTo>
                <a:lnTo>
                  <a:pt x="194171" y="279044"/>
                </a:lnTo>
                <a:lnTo>
                  <a:pt x="276638" y="279044"/>
                </a:lnTo>
                <a:lnTo>
                  <a:pt x="284182" y="271487"/>
                </a:lnTo>
                <a:lnTo>
                  <a:pt x="284182" y="252882"/>
                </a:lnTo>
                <a:lnTo>
                  <a:pt x="276638" y="245338"/>
                </a:lnTo>
                <a:close/>
              </a:path>
              <a:path w="347980" h="778510">
                <a:moveTo>
                  <a:pt x="301835" y="286943"/>
                </a:moveTo>
                <a:lnTo>
                  <a:pt x="197036" y="286943"/>
                </a:lnTo>
                <a:lnTo>
                  <a:pt x="207032" y="320649"/>
                </a:lnTo>
                <a:lnTo>
                  <a:pt x="301835" y="320649"/>
                </a:lnTo>
                <a:lnTo>
                  <a:pt x="309378" y="313105"/>
                </a:lnTo>
                <a:lnTo>
                  <a:pt x="309378" y="294500"/>
                </a:lnTo>
                <a:lnTo>
                  <a:pt x="301835" y="286943"/>
                </a:lnTo>
                <a:close/>
              </a:path>
              <a:path w="347980" h="778510">
                <a:moveTo>
                  <a:pt x="330397" y="328561"/>
                </a:moveTo>
                <a:lnTo>
                  <a:pt x="209379" y="328561"/>
                </a:lnTo>
                <a:lnTo>
                  <a:pt x="210867" y="333581"/>
                </a:lnTo>
                <a:lnTo>
                  <a:pt x="216662" y="362267"/>
                </a:lnTo>
                <a:lnTo>
                  <a:pt x="330397" y="362267"/>
                </a:lnTo>
                <a:lnTo>
                  <a:pt x="337953" y="354723"/>
                </a:lnTo>
                <a:lnTo>
                  <a:pt x="337953" y="336118"/>
                </a:lnTo>
                <a:lnTo>
                  <a:pt x="330397" y="328561"/>
                </a:lnTo>
                <a:close/>
              </a:path>
              <a:path w="347980" h="778510">
                <a:moveTo>
                  <a:pt x="339655" y="370179"/>
                </a:moveTo>
                <a:lnTo>
                  <a:pt x="218260" y="370179"/>
                </a:lnTo>
                <a:lnTo>
                  <a:pt x="219569" y="376657"/>
                </a:lnTo>
                <a:lnTo>
                  <a:pt x="222728" y="403885"/>
                </a:lnTo>
                <a:lnTo>
                  <a:pt x="339655" y="403885"/>
                </a:lnTo>
                <a:lnTo>
                  <a:pt x="347212" y="396341"/>
                </a:lnTo>
                <a:lnTo>
                  <a:pt x="347212" y="377723"/>
                </a:lnTo>
                <a:lnTo>
                  <a:pt x="339655" y="370179"/>
                </a:lnTo>
                <a:close/>
              </a:path>
              <a:path w="347980" h="778510">
                <a:moveTo>
                  <a:pt x="340366" y="411797"/>
                </a:moveTo>
                <a:lnTo>
                  <a:pt x="223647" y="411797"/>
                </a:lnTo>
                <a:lnTo>
                  <a:pt x="224754" y="421340"/>
                </a:lnTo>
                <a:lnTo>
                  <a:pt x="225527" y="445503"/>
                </a:lnTo>
                <a:lnTo>
                  <a:pt x="340366" y="445503"/>
                </a:lnTo>
                <a:lnTo>
                  <a:pt x="347910" y="437959"/>
                </a:lnTo>
                <a:lnTo>
                  <a:pt x="347910" y="419341"/>
                </a:lnTo>
                <a:lnTo>
                  <a:pt x="340366" y="411797"/>
                </a:lnTo>
                <a:close/>
              </a:path>
              <a:path w="347980" h="778510">
                <a:moveTo>
                  <a:pt x="330397" y="453415"/>
                </a:moveTo>
                <a:lnTo>
                  <a:pt x="225780" y="453415"/>
                </a:lnTo>
                <a:lnTo>
                  <a:pt x="226224" y="467300"/>
                </a:lnTo>
                <a:lnTo>
                  <a:pt x="225192" y="487121"/>
                </a:lnTo>
                <a:lnTo>
                  <a:pt x="330397" y="487121"/>
                </a:lnTo>
                <a:lnTo>
                  <a:pt x="337953" y="479564"/>
                </a:lnTo>
                <a:lnTo>
                  <a:pt x="337953" y="460959"/>
                </a:lnTo>
                <a:lnTo>
                  <a:pt x="330397" y="453415"/>
                </a:lnTo>
                <a:close/>
              </a:path>
              <a:path w="347980" h="778510">
                <a:moveTo>
                  <a:pt x="312604" y="495033"/>
                </a:moveTo>
                <a:lnTo>
                  <a:pt x="224780" y="495033"/>
                </a:lnTo>
                <a:lnTo>
                  <a:pt x="223782" y="514207"/>
                </a:lnTo>
                <a:lnTo>
                  <a:pt x="221778" y="528739"/>
                </a:lnTo>
                <a:lnTo>
                  <a:pt x="312604" y="528739"/>
                </a:lnTo>
                <a:lnTo>
                  <a:pt x="320148" y="521182"/>
                </a:lnTo>
                <a:lnTo>
                  <a:pt x="320148" y="502577"/>
                </a:lnTo>
                <a:lnTo>
                  <a:pt x="312604" y="495033"/>
                </a:lnTo>
                <a:close/>
              </a:path>
              <a:path w="347980" h="778510">
                <a:moveTo>
                  <a:pt x="280842" y="536638"/>
                </a:moveTo>
                <a:lnTo>
                  <a:pt x="220689" y="536638"/>
                </a:lnTo>
                <a:lnTo>
                  <a:pt x="217230" y="561733"/>
                </a:lnTo>
                <a:lnTo>
                  <a:pt x="215274" y="570344"/>
                </a:lnTo>
                <a:lnTo>
                  <a:pt x="280842" y="570344"/>
                </a:lnTo>
                <a:lnTo>
                  <a:pt x="288385" y="562800"/>
                </a:lnTo>
                <a:lnTo>
                  <a:pt x="288385" y="544182"/>
                </a:lnTo>
                <a:lnTo>
                  <a:pt x="280842" y="536638"/>
                </a:lnTo>
                <a:close/>
              </a:path>
              <a:path w="347980" h="778510">
                <a:moveTo>
                  <a:pt x="256331" y="578256"/>
                </a:moveTo>
                <a:lnTo>
                  <a:pt x="213478" y="578256"/>
                </a:lnTo>
                <a:lnTo>
                  <a:pt x="206371" y="609548"/>
                </a:lnTo>
                <a:lnTo>
                  <a:pt x="205595" y="611962"/>
                </a:lnTo>
                <a:lnTo>
                  <a:pt x="256331" y="611962"/>
                </a:lnTo>
                <a:lnTo>
                  <a:pt x="263874" y="604418"/>
                </a:lnTo>
                <a:lnTo>
                  <a:pt x="263874" y="585800"/>
                </a:lnTo>
                <a:lnTo>
                  <a:pt x="256331" y="578256"/>
                </a:lnTo>
                <a:close/>
              </a:path>
              <a:path w="347980" h="778510">
                <a:moveTo>
                  <a:pt x="246399" y="619861"/>
                </a:moveTo>
                <a:lnTo>
                  <a:pt x="203055" y="619861"/>
                </a:lnTo>
                <a:lnTo>
                  <a:pt x="192213" y="653580"/>
                </a:lnTo>
                <a:lnTo>
                  <a:pt x="246399" y="653580"/>
                </a:lnTo>
                <a:lnTo>
                  <a:pt x="253930" y="646036"/>
                </a:lnTo>
                <a:lnTo>
                  <a:pt x="253930" y="627405"/>
                </a:lnTo>
                <a:lnTo>
                  <a:pt x="246399" y="619861"/>
                </a:lnTo>
                <a:close/>
              </a:path>
              <a:path w="347980" h="778510">
                <a:moveTo>
                  <a:pt x="207563" y="703097"/>
                </a:moveTo>
                <a:lnTo>
                  <a:pt x="171636" y="703097"/>
                </a:lnTo>
                <a:lnTo>
                  <a:pt x="170944" y="704731"/>
                </a:lnTo>
                <a:lnTo>
                  <a:pt x="153803" y="736803"/>
                </a:lnTo>
                <a:lnTo>
                  <a:pt x="207563" y="736803"/>
                </a:lnTo>
                <a:lnTo>
                  <a:pt x="215106" y="729246"/>
                </a:lnTo>
                <a:lnTo>
                  <a:pt x="215106" y="710641"/>
                </a:lnTo>
                <a:lnTo>
                  <a:pt x="207563" y="703097"/>
                </a:lnTo>
                <a:close/>
              </a:path>
              <a:path w="347980" h="778510">
                <a:moveTo>
                  <a:pt x="186481" y="744715"/>
                </a:moveTo>
                <a:lnTo>
                  <a:pt x="149575" y="744715"/>
                </a:lnTo>
                <a:lnTo>
                  <a:pt x="145980" y="751440"/>
                </a:lnTo>
                <a:lnTo>
                  <a:pt x="131813" y="772970"/>
                </a:lnTo>
                <a:lnTo>
                  <a:pt x="137255" y="778421"/>
                </a:lnTo>
                <a:lnTo>
                  <a:pt x="186481" y="778421"/>
                </a:lnTo>
                <a:lnTo>
                  <a:pt x="194024" y="770864"/>
                </a:lnTo>
                <a:lnTo>
                  <a:pt x="194024" y="752259"/>
                </a:lnTo>
                <a:lnTo>
                  <a:pt x="186481" y="744715"/>
                </a:lnTo>
                <a:close/>
              </a:path>
            </a:pathLst>
          </a:custGeom>
          <a:solidFill>
            <a:srgbClr val="EDA64E"/>
          </a:solidFill>
        </p:spPr>
        <p:txBody>
          <a:bodyPr wrap="square" lIns="0" tIns="0" rIns="0" bIns="0" rtlCol="0"/>
          <a:lstStyle/>
          <a:p>
            <a:endParaRPr/>
          </a:p>
        </p:txBody>
      </p:sp>
      <p:sp>
        <p:nvSpPr>
          <p:cNvPr id="401" name="object 66"/>
          <p:cNvSpPr/>
          <p:nvPr userDrawn="1"/>
        </p:nvSpPr>
        <p:spPr>
          <a:xfrm>
            <a:off x="840252" y="1807167"/>
            <a:ext cx="467359" cy="737870"/>
          </a:xfrm>
          <a:custGeom>
            <a:avLst/>
            <a:gdLst/>
            <a:ahLst/>
            <a:cxnLst/>
            <a:rect l="l" t="t" r="r" b="b"/>
            <a:pathLst>
              <a:path w="467359" h="737869">
                <a:moveTo>
                  <a:pt x="245467" y="0"/>
                </a:moveTo>
                <a:lnTo>
                  <a:pt x="173755" y="0"/>
                </a:lnTo>
                <a:lnTo>
                  <a:pt x="191489" y="33705"/>
                </a:lnTo>
                <a:lnTo>
                  <a:pt x="249436" y="33705"/>
                </a:lnTo>
                <a:lnTo>
                  <a:pt x="256980" y="26161"/>
                </a:lnTo>
                <a:lnTo>
                  <a:pt x="256980" y="7556"/>
                </a:lnTo>
                <a:lnTo>
                  <a:pt x="256026" y="6600"/>
                </a:lnTo>
                <a:lnTo>
                  <a:pt x="245467" y="0"/>
                </a:lnTo>
                <a:close/>
              </a:path>
              <a:path w="467359" h="737869">
                <a:moveTo>
                  <a:pt x="223084" y="41617"/>
                </a:moveTo>
                <a:lnTo>
                  <a:pt x="195412" y="41617"/>
                </a:lnTo>
                <a:lnTo>
                  <a:pt x="207224" y="75323"/>
                </a:lnTo>
                <a:lnTo>
                  <a:pt x="223084" y="75323"/>
                </a:lnTo>
                <a:lnTo>
                  <a:pt x="230628" y="67779"/>
                </a:lnTo>
                <a:lnTo>
                  <a:pt x="230628" y="49161"/>
                </a:lnTo>
                <a:lnTo>
                  <a:pt x="223084" y="41617"/>
                </a:lnTo>
                <a:close/>
              </a:path>
              <a:path w="467359" h="737869">
                <a:moveTo>
                  <a:pt x="342481" y="83223"/>
                </a:moveTo>
                <a:lnTo>
                  <a:pt x="334450" y="83223"/>
                </a:lnTo>
                <a:lnTo>
                  <a:pt x="326906" y="90766"/>
                </a:lnTo>
                <a:lnTo>
                  <a:pt x="326906" y="109385"/>
                </a:lnTo>
                <a:lnTo>
                  <a:pt x="334450" y="116928"/>
                </a:lnTo>
                <a:lnTo>
                  <a:pt x="369674" y="116928"/>
                </a:lnTo>
                <a:lnTo>
                  <a:pt x="363729" y="108274"/>
                </a:lnTo>
                <a:lnTo>
                  <a:pt x="342481" y="83223"/>
                </a:lnTo>
                <a:close/>
              </a:path>
              <a:path w="467359" h="737869">
                <a:moveTo>
                  <a:pt x="275548" y="83223"/>
                </a:moveTo>
                <a:lnTo>
                  <a:pt x="209992" y="83223"/>
                </a:lnTo>
                <a:lnTo>
                  <a:pt x="210932" y="85904"/>
                </a:lnTo>
                <a:lnTo>
                  <a:pt x="216942" y="116928"/>
                </a:lnTo>
                <a:lnTo>
                  <a:pt x="275548" y="116928"/>
                </a:lnTo>
                <a:lnTo>
                  <a:pt x="283091" y="109385"/>
                </a:lnTo>
                <a:lnTo>
                  <a:pt x="283091" y="90766"/>
                </a:lnTo>
                <a:lnTo>
                  <a:pt x="275548" y="83223"/>
                </a:lnTo>
                <a:close/>
              </a:path>
              <a:path w="467359" h="737869">
                <a:moveTo>
                  <a:pt x="375110" y="124840"/>
                </a:moveTo>
                <a:lnTo>
                  <a:pt x="218475" y="124840"/>
                </a:lnTo>
                <a:lnTo>
                  <a:pt x="219660" y="130961"/>
                </a:lnTo>
                <a:lnTo>
                  <a:pt x="221002" y="158546"/>
                </a:lnTo>
                <a:lnTo>
                  <a:pt x="396861" y="158546"/>
                </a:lnTo>
                <a:lnTo>
                  <a:pt x="391357" y="148489"/>
                </a:lnTo>
                <a:lnTo>
                  <a:pt x="375110" y="124840"/>
                </a:lnTo>
                <a:close/>
              </a:path>
              <a:path w="467359" h="737869">
                <a:moveTo>
                  <a:pt x="401191" y="166458"/>
                </a:moveTo>
                <a:lnTo>
                  <a:pt x="221387" y="166458"/>
                </a:lnTo>
                <a:lnTo>
                  <a:pt x="221786" y="174670"/>
                </a:lnTo>
                <a:lnTo>
                  <a:pt x="219451" y="200164"/>
                </a:lnTo>
                <a:lnTo>
                  <a:pt x="418634" y="200164"/>
                </a:lnTo>
                <a:lnTo>
                  <a:pt x="415241" y="192134"/>
                </a:lnTo>
                <a:lnTo>
                  <a:pt x="401191" y="166458"/>
                </a:lnTo>
                <a:close/>
              </a:path>
              <a:path w="467359" h="737869">
                <a:moveTo>
                  <a:pt x="421976" y="208076"/>
                </a:moveTo>
                <a:lnTo>
                  <a:pt x="218727" y="208076"/>
                </a:lnTo>
                <a:lnTo>
                  <a:pt x="217976" y="216275"/>
                </a:lnTo>
                <a:lnTo>
                  <a:pt x="211998" y="241782"/>
                </a:lnTo>
                <a:lnTo>
                  <a:pt x="435896" y="241782"/>
                </a:lnTo>
                <a:lnTo>
                  <a:pt x="435042" y="239010"/>
                </a:lnTo>
                <a:lnTo>
                  <a:pt x="421976" y="208076"/>
                </a:lnTo>
                <a:close/>
              </a:path>
              <a:path w="467359" h="737869">
                <a:moveTo>
                  <a:pt x="438330" y="249681"/>
                </a:moveTo>
                <a:lnTo>
                  <a:pt x="210147" y="249681"/>
                </a:lnTo>
                <a:lnTo>
                  <a:pt x="208895" y="255021"/>
                </a:lnTo>
                <a:lnTo>
                  <a:pt x="197846" y="283387"/>
                </a:lnTo>
                <a:lnTo>
                  <a:pt x="448713" y="283387"/>
                </a:lnTo>
                <a:lnTo>
                  <a:pt x="438330" y="249681"/>
                </a:lnTo>
                <a:close/>
              </a:path>
              <a:path w="467359" h="737869">
                <a:moveTo>
                  <a:pt x="450925" y="291299"/>
                </a:moveTo>
                <a:lnTo>
                  <a:pt x="194510" y="291299"/>
                </a:lnTo>
                <a:lnTo>
                  <a:pt x="173932" y="325005"/>
                </a:lnTo>
                <a:lnTo>
                  <a:pt x="458110" y="325005"/>
                </a:lnTo>
                <a:lnTo>
                  <a:pt x="450925" y="291299"/>
                </a:lnTo>
                <a:close/>
              </a:path>
              <a:path w="467359" h="737869">
                <a:moveTo>
                  <a:pt x="459719" y="332917"/>
                </a:moveTo>
                <a:lnTo>
                  <a:pt x="169101" y="332917"/>
                </a:lnTo>
                <a:lnTo>
                  <a:pt x="165412" y="338960"/>
                </a:lnTo>
                <a:lnTo>
                  <a:pt x="137979" y="366623"/>
                </a:lnTo>
                <a:lnTo>
                  <a:pt x="463998" y="366623"/>
                </a:lnTo>
                <a:lnTo>
                  <a:pt x="459719" y="332917"/>
                </a:lnTo>
                <a:close/>
              </a:path>
              <a:path w="467359" h="737869">
                <a:moveTo>
                  <a:pt x="465003" y="374535"/>
                </a:moveTo>
                <a:lnTo>
                  <a:pt x="130133" y="374535"/>
                </a:lnTo>
                <a:lnTo>
                  <a:pt x="128261" y="376422"/>
                </a:lnTo>
                <a:lnTo>
                  <a:pt x="86490" y="402381"/>
                </a:lnTo>
                <a:lnTo>
                  <a:pt x="68594" y="408241"/>
                </a:lnTo>
                <a:lnTo>
                  <a:pt x="466634" y="408241"/>
                </a:lnTo>
                <a:lnTo>
                  <a:pt x="465283" y="376745"/>
                </a:lnTo>
                <a:lnTo>
                  <a:pt x="465003" y="374535"/>
                </a:lnTo>
                <a:close/>
              </a:path>
              <a:path w="467359" h="737869">
                <a:moveTo>
                  <a:pt x="466973" y="416153"/>
                </a:moveTo>
                <a:lnTo>
                  <a:pt x="44431" y="416153"/>
                </a:lnTo>
                <a:lnTo>
                  <a:pt x="42826" y="416679"/>
                </a:lnTo>
                <a:lnTo>
                  <a:pt x="0" y="419158"/>
                </a:lnTo>
                <a:lnTo>
                  <a:pt x="20739" y="449859"/>
                </a:lnTo>
                <a:lnTo>
                  <a:pt x="466148" y="449859"/>
                </a:lnTo>
                <a:lnTo>
                  <a:pt x="467258" y="422789"/>
                </a:lnTo>
                <a:lnTo>
                  <a:pt x="466973" y="416153"/>
                </a:lnTo>
                <a:close/>
              </a:path>
              <a:path w="467359" h="737869">
                <a:moveTo>
                  <a:pt x="465823" y="457771"/>
                </a:moveTo>
                <a:lnTo>
                  <a:pt x="177377" y="457771"/>
                </a:lnTo>
                <a:lnTo>
                  <a:pt x="169833" y="465315"/>
                </a:lnTo>
                <a:lnTo>
                  <a:pt x="169833" y="483920"/>
                </a:lnTo>
                <a:lnTo>
                  <a:pt x="177377" y="491477"/>
                </a:lnTo>
                <a:lnTo>
                  <a:pt x="462591" y="491477"/>
                </a:lnTo>
                <a:lnTo>
                  <a:pt x="465329" y="469817"/>
                </a:lnTo>
                <a:lnTo>
                  <a:pt x="465823" y="457771"/>
                </a:lnTo>
                <a:close/>
              </a:path>
              <a:path w="467359" h="737869">
                <a:moveTo>
                  <a:pt x="461593" y="499376"/>
                </a:moveTo>
                <a:lnTo>
                  <a:pt x="257971" y="499376"/>
                </a:lnTo>
                <a:lnTo>
                  <a:pt x="250427" y="506920"/>
                </a:lnTo>
                <a:lnTo>
                  <a:pt x="250427" y="525538"/>
                </a:lnTo>
                <a:lnTo>
                  <a:pt x="257971" y="533082"/>
                </a:lnTo>
                <a:lnTo>
                  <a:pt x="455951" y="533082"/>
                </a:lnTo>
                <a:lnTo>
                  <a:pt x="459301" y="517501"/>
                </a:lnTo>
                <a:lnTo>
                  <a:pt x="461593" y="499376"/>
                </a:lnTo>
                <a:close/>
              </a:path>
              <a:path w="467359" h="737869">
                <a:moveTo>
                  <a:pt x="454249" y="540994"/>
                </a:moveTo>
                <a:lnTo>
                  <a:pt x="274824" y="540994"/>
                </a:lnTo>
                <a:lnTo>
                  <a:pt x="267280" y="548538"/>
                </a:lnTo>
                <a:lnTo>
                  <a:pt x="267280" y="567156"/>
                </a:lnTo>
                <a:lnTo>
                  <a:pt x="274824" y="574700"/>
                </a:lnTo>
                <a:lnTo>
                  <a:pt x="446140" y="574700"/>
                </a:lnTo>
                <a:lnTo>
                  <a:pt x="448976" y="565513"/>
                </a:lnTo>
                <a:lnTo>
                  <a:pt x="454249" y="540994"/>
                </a:lnTo>
                <a:close/>
              </a:path>
              <a:path w="467359" h="737869">
                <a:moveTo>
                  <a:pt x="443702" y="582599"/>
                </a:moveTo>
                <a:lnTo>
                  <a:pt x="304745" y="582599"/>
                </a:lnTo>
                <a:lnTo>
                  <a:pt x="297188" y="590143"/>
                </a:lnTo>
                <a:lnTo>
                  <a:pt x="297188" y="608774"/>
                </a:lnTo>
                <a:lnTo>
                  <a:pt x="304745" y="616318"/>
                </a:lnTo>
                <a:lnTo>
                  <a:pt x="433013" y="616318"/>
                </a:lnTo>
                <a:lnTo>
                  <a:pt x="434156" y="613524"/>
                </a:lnTo>
                <a:lnTo>
                  <a:pt x="443702" y="582599"/>
                </a:lnTo>
                <a:close/>
              </a:path>
              <a:path w="467359" h="737869">
                <a:moveTo>
                  <a:pt x="412243" y="665835"/>
                </a:moveTo>
                <a:lnTo>
                  <a:pt x="363254" y="665835"/>
                </a:lnTo>
                <a:lnTo>
                  <a:pt x="355710" y="673379"/>
                </a:lnTo>
                <a:lnTo>
                  <a:pt x="355710" y="691984"/>
                </a:lnTo>
                <a:lnTo>
                  <a:pt x="363254" y="699541"/>
                </a:lnTo>
                <a:lnTo>
                  <a:pt x="394754" y="699541"/>
                </a:lnTo>
                <a:lnTo>
                  <a:pt x="412243" y="665835"/>
                </a:lnTo>
                <a:close/>
              </a:path>
              <a:path w="467359" h="737869">
                <a:moveTo>
                  <a:pt x="390649" y="707453"/>
                </a:moveTo>
                <a:lnTo>
                  <a:pt x="375268" y="707453"/>
                </a:lnTo>
                <a:lnTo>
                  <a:pt x="367724" y="714997"/>
                </a:lnTo>
                <a:lnTo>
                  <a:pt x="367724" y="733602"/>
                </a:lnTo>
                <a:lnTo>
                  <a:pt x="371545" y="737430"/>
                </a:lnTo>
                <a:lnTo>
                  <a:pt x="390242" y="708236"/>
                </a:lnTo>
                <a:lnTo>
                  <a:pt x="390649" y="707453"/>
                </a:lnTo>
                <a:close/>
              </a:path>
            </a:pathLst>
          </a:custGeom>
          <a:solidFill>
            <a:srgbClr val="42B7B2"/>
          </a:solidFill>
        </p:spPr>
        <p:txBody>
          <a:bodyPr wrap="square" lIns="0" tIns="0" rIns="0" bIns="0" rtlCol="0"/>
          <a:lstStyle/>
          <a:p>
            <a:endParaRPr/>
          </a:p>
        </p:txBody>
      </p:sp>
      <p:sp>
        <p:nvSpPr>
          <p:cNvPr id="402" name="object 67"/>
          <p:cNvSpPr/>
          <p:nvPr userDrawn="1"/>
        </p:nvSpPr>
        <p:spPr>
          <a:xfrm>
            <a:off x="777260" y="1807167"/>
            <a:ext cx="328295" cy="471170"/>
          </a:xfrm>
          <a:custGeom>
            <a:avLst/>
            <a:gdLst/>
            <a:ahLst/>
            <a:cxnLst/>
            <a:rect l="l" t="t" r="r" b="b"/>
            <a:pathLst>
              <a:path w="328294" h="471169">
                <a:moveTo>
                  <a:pt x="312429" y="0"/>
                </a:moveTo>
                <a:lnTo>
                  <a:pt x="152650" y="0"/>
                </a:lnTo>
                <a:lnTo>
                  <a:pt x="145106" y="7556"/>
                </a:lnTo>
                <a:lnTo>
                  <a:pt x="145106" y="26161"/>
                </a:lnTo>
                <a:lnTo>
                  <a:pt x="152650" y="33705"/>
                </a:lnTo>
                <a:lnTo>
                  <a:pt x="312429" y="33705"/>
                </a:lnTo>
                <a:lnTo>
                  <a:pt x="319973" y="26161"/>
                </a:lnTo>
                <a:lnTo>
                  <a:pt x="319973" y="7556"/>
                </a:lnTo>
                <a:lnTo>
                  <a:pt x="312429" y="0"/>
                </a:lnTo>
                <a:close/>
              </a:path>
              <a:path w="328294" h="471169">
                <a:moveTo>
                  <a:pt x="286076" y="41617"/>
                </a:moveTo>
                <a:lnTo>
                  <a:pt x="141817" y="41617"/>
                </a:lnTo>
                <a:lnTo>
                  <a:pt x="134261" y="49161"/>
                </a:lnTo>
                <a:lnTo>
                  <a:pt x="134261" y="67779"/>
                </a:lnTo>
                <a:lnTo>
                  <a:pt x="141817" y="75323"/>
                </a:lnTo>
                <a:lnTo>
                  <a:pt x="286076" y="75323"/>
                </a:lnTo>
                <a:lnTo>
                  <a:pt x="293620" y="67779"/>
                </a:lnTo>
                <a:lnTo>
                  <a:pt x="293620" y="49161"/>
                </a:lnTo>
                <a:lnTo>
                  <a:pt x="286076" y="41617"/>
                </a:lnTo>
                <a:close/>
              </a:path>
              <a:path w="328294" h="471169">
                <a:moveTo>
                  <a:pt x="114309" y="41617"/>
                </a:moveTo>
                <a:lnTo>
                  <a:pt x="55660" y="41617"/>
                </a:lnTo>
                <a:lnTo>
                  <a:pt x="48117" y="49161"/>
                </a:lnTo>
                <a:lnTo>
                  <a:pt x="48117" y="67779"/>
                </a:lnTo>
                <a:lnTo>
                  <a:pt x="55660" y="75323"/>
                </a:lnTo>
                <a:lnTo>
                  <a:pt x="114309" y="75323"/>
                </a:lnTo>
                <a:lnTo>
                  <a:pt x="121853" y="67779"/>
                </a:lnTo>
                <a:lnTo>
                  <a:pt x="121853" y="49161"/>
                </a:lnTo>
                <a:lnTo>
                  <a:pt x="114309" y="41617"/>
                </a:lnTo>
                <a:close/>
              </a:path>
              <a:path w="328294" h="471169">
                <a:moveTo>
                  <a:pt x="328073" y="83223"/>
                </a:moveTo>
                <a:lnTo>
                  <a:pt x="18970" y="83223"/>
                </a:lnTo>
                <a:lnTo>
                  <a:pt x="11426" y="90766"/>
                </a:lnTo>
                <a:lnTo>
                  <a:pt x="11426" y="109385"/>
                </a:lnTo>
                <a:lnTo>
                  <a:pt x="18970" y="116928"/>
                </a:lnTo>
                <a:lnTo>
                  <a:pt x="280244" y="116928"/>
                </a:lnTo>
                <a:lnTo>
                  <a:pt x="305345" y="96595"/>
                </a:lnTo>
                <a:lnTo>
                  <a:pt x="328073" y="83223"/>
                </a:lnTo>
                <a:close/>
              </a:path>
              <a:path w="328294" h="471169">
                <a:moveTo>
                  <a:pt x="270584" y="124840"/>
                </a:moveTo>
                <a:lnTo>
                  <a:pt x="4764" y="124840"/>
                </a:lnTo>
                <a:lnTo>
                  <a:pt x="1196" y="157311"/>
                </a:lnTo>
                <a:lnTo>
                  <a:pt x="1161" y="158546"/>
                </a:lnTo>
                <a:lnTo>
                  <a:pt x="239777" y="158546"/>
                </a:lnTo>
                <a:lnTo>
                  <a:pt x="240307" y="157769"/>
                </a:lnTo>
                <a:lnTo>
                  <a:pt x="270584" y="124840"/>
                </a:lnTo>
                <a:close/>
              </a:path>
              <a:path w="328294" h="471169">
                <a:moveTo>
                  <a:pt x="234383" y="166458"/>
                </a:moveTo>
                <a:lnTo>
                  <a:pt x="940" y="166458"/>
                </a:lnTo>
                <a:lnTo>
                  <a:pt x="0" y="200164"/>
                </a:lnTo>
                <a:lnTo>
                  <a:pt x="212209" y="200164"/>
                </a:lnTo>
                <a:lnTo>
                  <a:pt x="214235" y="196011"/>
                </a:lnTo>
                <a:lnTo>
                  <a:pt x="234383" y="166458"/>
                </a:lnTo>
                <a:close/>
              </a:path>
              <a:path w="328294" h="471169">
                <a:moveTo>
                  <a:pt x="208350" y="208076"/>
                </a:moveTo>
                <a:lnTo>
                  <a:pt x="330" y="208076"/>
                </a:lnTo>
                <a:lnTo>
                  <a:pt x="2120" y="241782"/>
                </a:lnTo>
                <a:lnTo>
                  <a:pt x="192403" y="241782"/>
                </a:lnTo>
                <a:lnTo>
                  <a:pt x="193347" y="238834"/>
                </a:lnTo>
                <a:lnTo>
                  <a:pt x="208350" y="208076"/>
                </a:lnTo>
                <a:close/>
              </a:path>
              <a:path w="328294" h="471169">
                <a:moveTo>
                  <a:pt x="189876" y="249681"/>
                </a:moveTo>
                <a:lnTo>
                  <a:pt x="2963" y="249681"/>
                </a:lnTo>
                <a:lnTo>
                  <a:pt x="7504" y="283387"/>
                </a:lnTo>
                <a:lnTo>
                  <a:pt x="179091" y="283387"/>
                </a:lnTo>
                <a:lnTo>
                  <a:pt x="189876" y="249681"/>
                </a:lnTo>
                <a:close/>
              </a:path>
              <a:path w="328294" h="471169">
                <a:moveTo>
                  <a:pt x="177323" y="291299"/>
                </a:moveTo>
                <a:lnTo>
                  <a:pt x="8987" y="291299"/>
                </a:lnTo>
                <a:lnTo>
                  <a:pt x="16566" y="325005"/>
                </a:lnTo>
                <a:lnTo>
                  <a:pt x="171255" y="325005"/>
                </a:lnTo>
                <a:lnTo>
                  <a:pt x="177323" y="291299"/>
                </a:lnTo>
                <a:close/>
              </a:path>
              <a:path w="328294" h="471169">
                <a:moveTo>
                  <a:pt x="170279" y="332917"/>
                </a:moveTo>
                <a:lnTo>
                  <a:pt x="18345" y="332917"/>
                </a:lnTo>
                <a:lnTo>
                  <a:pt x="19055" y="336078"/>
                </a:lnTo>
                <a:lnTo>
                  <a:pt x="29121" y="366623"/>
                </a:lnTo>
                <a:lnTo>
                  <a:pt x="168503" y="366623"/>
                </a:lnTo>
                <a:lnTo>
                  <a:pt x="170279" y="332917"/>
                </a:lnTo>
                <a:close/>
              </a:path>
              <a:path w="328294" h="471169">
                <a:moveTo>
                  <a:pt x="168086" y="374535"/>
                </a:moveTo>
                <a:lnTo>
                  <a:pt x="31729" y="374535"/>
                </a:lnTo>
                <a:lnTo>
                  <a:pt x="34628" y="383333"/>
                </a:lnTo>
                <a:lnTo>
                  <a:pt x="45630" y="408241"/>
                </a:lnTo>
                <a:lnTo>
                  <a:pt x="170492" y="408241"/>
                </a:lnTo>
                <a:lnTo>
                  <a:pt x="168056" y="375109"/>
                </a:lnTo>
                <a:lnTo>
                  <a:pt x="168086" y="374535"/>
                </a:lnTo>
                <a:close/>
              </a:path>
              <a:path w="328294" h="471169">
                <a:moveTo>
                  <a:pt x="171074" y="416153"/>
                </a:moveTo>
                <a:lnTo>
                  <a:pt x="49124" y="416153"/>
                </a:lnTo>
                <a:lnTo>
                  <a:pt x="54436" y="428180"/>
                </a:lnTo>
                <a:lnTo>
                  <a:pt x="66675" y="449859"/>
                </a:lnTo>
                <a:lnTo>
                  <a:pt x="177173" y="449859"/>
                </a:lnTo>
                <a:lnTo>
                  <a:pt x="171522" y="422246"/>
                </a:lnTo>
                <a:lnTo>
                  <a:pt x="171074" y="416153"/>
                </a:lnTo>
                <a:close/>
              </a:path>
              <a:path w="328294" h="471169">
                <a:moveTo>
                  <a:pt x="71231" y="457771"/>
                </a:moveTo>
                <a:lnTo>
                  <a:pt x="78253" y="470366"/>
                </a:lnTo>
                <a:lnTo>
                  <a:pt x="78787" y="471126"/>
                </a:lnTo>
                <a:lnTo>
                  <a:pt x="78787" y="465315"/>
                </a:lnTo>
                <a:lnTo>
                  <a:pt x="71231" y="457771"/>
                </a:lnTo>
                <a:close/>
              </a:path>
            </a:pathLst>
          </a:custGeom>
          <a:solidFill>
            <a:srgbClr val="EDA64E"/>
          </a:solidFill>
        </p:spPr>
        <p:txBody>
          <a:bodyPr wrap="square" lIns="0" tIns="0" rIns="0" bIns="0" rtlCol="0"/>
          <a:lstStyle/>
          <a:p>
            <a:endParaRPr/>
          </a:p>
        </p:txBody>
      </p:sp>
      <p:sp>
        <p:nvSpPr>
          <p:cNvPr id="403" name="object 68"/>
          <p:cNvSpPr/>
          <p:nvPr userDrawn="1"/>
        </p:nvSpPr>
        <p:spPr>
          <a:xfrm>
            <a:off x="790752" y="1890389"/>
            <a:ext cx="403225" cy="533400"/>
          </a:xfrm>
          <a:custGeom>
            <a:avLst/>
            <a:gdLst/>
            <a:ahLst/>
            <a:cxnLst/>
            <a:rect l="l" t="t" r="r" b="b"/>
            <a:pathLst>
              <a:path w="403225" h="533400">
                <a:moveTo>
                  <a:pt x="325048" y="0"/>
                </a:moveTo>
                <a:lnTo>
                  <a:pt x="292813" y="0"/>
                </a:lnTo>
                <a:lnTo>
                  <a:pt x="254639" y="21598"/>
                </a:lnTo>
                <a:lnTo>
                  <a:pt x="237024" y="33705"/>
                </a:lnTo>
                <a:lnTo>
                  <a:pt x="325048" y="33705"/>
                </a:lnTo>
                <a:lnTo>
                  <a:pt x="332592" y="26161"/>
                </a:lnTo>
                <a:lnTo>
                  <a:pt x="332592" y="7543"/>
                </a:lnTo>
                <a:lnTo>
                  <a:pt x="325048" y="0"/>
                </a:lnTo>
                <a:close/>
              </a:path>
              <a:path w="403225" h="533400">
                <a:moveTo>
                  <a:pt x="328922" y="41617"/>
                </a:moveTo>
                <a:lnTo>
                  <a:pt x="225512" y="41617"/>
                </a:lnTo>
                <a:lnTo>
                  <a:pt x="217043" y="47439"/>
                </a:lnTo>
                <a:lnTo>
                  <a:pt x="183148" y="75323"/>
                </a:lnTo>
                <a:lnTo>
                  <a:pt x="315607" y="75323"/>
                </a:lnTo>
                <a:lnTo>
                  <a:pt x="328922" y="41617"/>
                </a:lnTo>
                <a:close/>
              </a:path>
              <a:path w="403225" h="533400">
                <a:moveTo>
                  <a:pt x="313208" y="83235"/>
                </a:moveTo>
                <a:lnTo>
                  <a:pt x="174789" y="83235"/>
                </a:lnTo>
                <a:lnTo>
                  <a:pt x="148209" y="109211"/>
                </a:lnTo>
                <a:lnTo>
                  <a:pt x="141538" y="116941"/>
                </a:lnTo>
                <a:lnTo>
                  <a:pt x="304817" y="116941"/>
                </a:lnTo>
                <a:lnTo>
                  <a:pt x="313208" y="83235"/>
                </a:lnTo>
                <a:close/>
              </a:path>
              <a:path w="403225" h="533400">
                <a:moveTo>
                  <a:pt x="303521" y="124853"/>
                </a:moveTo>
                <a:lnTo>
                  <a:pt x="134711" y="124853"/>
                </a:lnTo>
                <a:lnTo>
                  <a:pt x="117437" y="144870"/>
                </a:lnTo>
                <a:lnTo>
                  <a:pt x="107512" y="158559"/>
                </a:lnTo>
                <a:lnTo>
                  <a:pt x="299533" y="158559"/>
                </a:lnTo>
                <a:lnTo>
                  <a:pt x="303521" y="124853"/>
                </a:lnTo>
                <a:close/>
              </a:path>
              <a:path w="403225" h="533400">
                <a:moveTo>
                  <a:pt x="298988" y="166458"/>
                </a:moveTo>
                <a:lnTo>
                  <a:pt x="101785" y="166458"/>
                </a:lnTo>
                <a:lnTo>
                  <a:pt x="89406" y="183531"/>
                </a:lnTo>
                <a:lnTo>
                  <a:pt x="79369" y="200164"/>
                </a:lnTo>
                <a:lnTo>
                  <a:pt x="298947" y="200164"/>
                </a:lnTo>
                <a:lnTo>
                  <a:pt x="298988" y="166458"/>
                </a:lnTo>
                <a:close/>
              </a:path>
              <a:path w="403225" h="533400">
                <a:moveTo>
                  <a:pt x="298938" y="208076"/>
                </a:moveTo>
                <a:lnTo>
                  <a:pt x="74595" y="208076"/>
                </a:lnTo>
                <a:lnTo>
                  <a:pt x="64349" y="225056"/>
                </a:lnTo>
                <a:lnTo>
                  <a:pt x="56090" y="241782"/>
                </a:lnTo>
                <a:lnTo>
                  <a:pt x="302394" y="241782"/>
                </a:lnTo>
                <a:lnTo>
                  <a:pt x="298937" y="208565"/>
                </a:lnTo>
                <a:lnTo>
                  <a:pt x="298938" y="208076"/>
                </a:lnTo>
                <a:close/>
              </a:path>
              <a:path w="403225" h="533400">
                <a:moveTo>
                  <a:pt x="303218" y="249694"/>
                </a:moveTo>
                <a:lnTo>
                  <a:pt x="52183" y="249694"/>
                </a:lnTo>
                <a:lnTo>
                  <a:pt x="42497" y="269310"/>
                </a:lnTo>
                <a:lnTo>
                  <a:pt x="36959" y="283400"/>
                </a:lnTo>
                <a:lnTo>
                  <a:pt x="309323" y="283400"/>
                </a:lnTo>
                <a:lnTo>
                  <a:pt x="303875" y="256011"/>
                </a:lnTo>
                <a:lnTo>
                  <a:pt x="303218" y="249694"/>
                </a:lnTo>
                <a:close/>
              </a:path>
              <a:path w="403225" h="533400">
                <a:moveTo>
                  <a:pt x="310897" y="291312"/>
                </a:moveTo>
                <a:lnTo>
                  <a:pt x="33849" y="291312"/>
                </a:lnTo>
                <a:lnTo>
                  <a:pt x="24085" y="316156"/>
                </a:lnTo>
                <a:lnTo>
                  <a:pt x="21435" y="325018"/>
                </a:lnTo>
                <a:lnTo>
                  <a:pt x="319273" y="325018"/>
                </a:lnTo>
                <a:lnTo>
                  <a:pt x="313714" y="305475"/>
                </a:lnTo>
                <a:lnTo>
                  <a:pt x="310897" y="291312"/>
                </a:lnTo>
                <a:close/>
              </a:path>
              <a:path w="403225" h="533400">
                <a:moveTo>
                  <a:pt x="321524" y="332930"/>
                </a:moveTo>
                <a:lnTo>
                  <a:pt x="19070" y="332930"/>
                </a:lnTo>
                <a:lnTo>
                  <a:pt x="9344" y="365459"/>
                </a:lnTo>
                <a:lnTo>
                  <a:pt x="9083" y="366636"/>
                </a:lnTo>
                <a:lnTo>
                  <a:pt x="331862" y="366636"/>
                </a:lnTo>
                <a:lnTo>
                  <a:pt x="328362" y="356964"/>
                </a:lnTo>
                <a:lnTo>
                  <a:pt x="321524" y="332930"/>
                </a:lnTo>
                <a:close/>
              </a:path>
              <a:path w="403225" h="533400">
                <a:moveTo>
                  <a:pt x="334725" y="374548"/>
                </a:moveTo>
                <a:lnTo>
                  <a:pt x="226877" y="374548"/>
                </a:lnTo>
                <a:lnTo>
                  <a:pt x="219333" y="382092"/>
                </a:lnTo>
                <a:lnTo>
                  <a:pt x="219333" y="400697"/>
                </a:lnTo>
                <a:lnTo>
                  <a:pt x="226877" y="408254"/>
                </a:lnTo>
                <a:lnTo>
                  <a:pt x="346922" y="408254"/>
                </a:lnTo>
                <a:lnTo>
                  <a:pt x="334725" y="374548"/>
                </a:lnTo>
                <a:close/>
              </a:path>
              <a:path w="403225" h="533400">
                <a:moveTo>
                  <a:pt x="57739" y="374548"/>
                </a:moveTo>
                <a:lnTo>
                  <a:pt x="7326" y="374548"/>
                </a:lnTo>
                <a:lnTo>
                  <a:pt x="349" y="405960"/>
                </a:lnTo>
                <a:lnTo>
                  <a:pt x="0" y="408254"/>
                </a:lnTo>
                <a:lnTo>
                  <a:pt x="57739" y="408254"/>
                </a:lnTo>
                <a:lnTo>
                  <a:pt x="65295" y="400697"/>
                </a:lnTo>
                <a:lnTo>
                  <a:pt x="65295" y="382092"/>
                </a:lnTo>
                <a:lnTo>
                  <a:pt x="57739" y="374548"/>
                </a:lnTo>
                <a:close/>
              </a:path>
              <a:path w="403225" h="533400">
                <a:moveTo>
                  <a:pt x="350177" y="416153"/>
                </a:moveTo>
                <a:lnTo>
                  <a:pt x="307471" y="416153"/>
                </a:lnTo>
                <a:lnTo>
                  <a:pt x="299928" y="423697"/>
                </a:lnTo>
                <a:lnTo>
                  <a:pt x="299928" y="442315"/>
                </a:lnTo>
                <a:lnTo>
                  <a:pt x="307471" y="449859"/>
                </a:lnTo>
                <a:lnTo>
                  <a:pt x="364734" y="449859"/>
                </a:lnTo>
                <a:lnTo>
                  <a:pt x="350177" y="416153"/>
                </a:lnTo>
                <a:close/>
              </a:path>
              <a:path w="403225" h="533400">
                <a:moveTo>
                  <a:pt x="368151" y="457771"/>
                </a:moveTo>
                <a:lnTo>
                  <a:pt x="324324" y="457771"/>
                </a:lnTo>
                <a:lnTo>
                  <a:pt x="316781" y="465315"/>
                </a:lnTo>
                <a:lnTo>
                  <a:pt x="316781" y="483933"/>
                </a:lnTo>
                <a:lnTo>
                  <a:pt x="324324" y="491477"/>
                </a:lnTo>
                <a:lnTo>
                  <a:pt x="384321" y="491477"/>
                </a:lnTo>
                <a:lnTo>
                  <a:pt x="371721" y="466038"/>
                </a:lnTo>
                <a:lnTo>
                  <a:pt x="368151" y="457771"/>
                </a:lnTo>
                <a:close/>
              </a:path>
              <a:path w="403225" h="533400">
                <a:moveTo>
                  <a:pt x="388234" y="499376"/>
                </a:moveTo>
                <a:lnTo>
                  <a:pt x="354246" y="499376"/>
                </a:lnTo>
                <a:lnTo>
                  <a:pt x="346689" y="506920"/>
                </a:lnTo>
                <a:lnTo>
                  <a:pt x="346689" y="525551"/>
                </a:lnTo>
                <a:lnTo>
                  <a:pt x="354246" y="533095"/>
                </a:lnTo>
                <a:lnTo>
                  <a:pt x="403106" y="533095"/>
                </a:lnTo>
                <a:lnTo>
                  <a:pt x="400250" y="523637"/>
                </a:lnTo>
                <a:lnTo>
                  <a:pt x="388234" y="499376"/>
                </a:lnTo>
                <a:close/>
              </a:path>
            </a:pathLst>
          </a:custGeom>
          <a:solidFill>
            <a:srgbClr val="8ED4DD"/>
          </a:solidFill>
        </p:spPr>
        <p:txBody>
          <a:bodyPr wrap="square" lIns="0" tIns="0" rIns="0" bIns="0" rtlCol="0"/>
          <a:lstStyle/>
          <a:p>
            <a:endParaRPr/>
          </a:p>
        </p:txBody>
      </p:sp>
      <p:sp>
        <p:nvSpPr>
          <p:cNvPr id="417" name="Rectangle 416"/>
          <p:cNvSpPr/>
          <p:nvPr userDrawn="1"/>
        </p:nvSpPr>
        <p:spPr>
          <a:xfrm>
            <a:off x="239865" y="260648"/>
            <a:ext cx="2999363" cy="1166852"/>
          </a:xfrm>
          <a:prstGeom prst="rect">
            <a:avLst/>
          </a:prstGeom>
          <a:solidFill>
            <a:srgbClr val="7F7862"/>
          </a:solidFill>
          <a:ln>
            <a:solidFill>
              <a:srgbClr val="7F7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5" name="object 96"/>
          <p:cNvSpPr/>
          <p:nvPr userDrawn="1"/>
        </p:nvSpPr>
        <p:spPr>
          <a:xfrm>
            <a:off x="1633129" y="719651"/>
            <a:ext cx="0" cy="93980"/>
          </a:xfrm>
          <a:custGeom>
            <a:avLst/>
            <a:gdLst/>
            <a:ahLst/>
            <a:cxnLst/>
            <a:rect l="l" t="t" r="r" b="b"/>
            <a:pathLst>
              <a:path h="93980">
                <a:moveTo>
                  <a:pt x="0" y="0"/>
                </a:moveTo>
                <a:lnTo>
                  <a:pt x="0" y="93878"/>
                </a:lnTo>
              </a:path>
            </a:pathLst>
          </a:custGeom>
          <a:ln w="20472">
            <a:solidFill>
              <a:srgbClr val="FFFFFF"/>
            </a:solidFill>
          </a:ln>
        </p:spPr>
        <p:txBody>
          <a:bodyPr wrap="square" lIns="0" tIns="0" rIns="0" bIns="0" rtlCol="0"/>
          <a:lstStyle/>
          <a:p>
            <a:endParaRPr/>
          </a:p>
        </p:txBody>
      </p:sp>
      <p:sp>
        <p:nvSpPr>
          <p:cNvPr id="406" name="object 97"/>
          <p:cNvSpPr/>
          <p:nvPr userDrawn="1"/>
        </p:nvSpPr>
        <p:spPr>
          <a:xfrm>
            <a:off x="1622892" y="682085"/>
            <a:ext cx="20955" cy="21590"/>
          </a:xfrm>
          <a:custGeom>
            <a:avLst/>
            <a:gdLst/>
            <a:ahLst/>
            <a:cxnLst/>
            <a:rect l="l" t="t" r="r" b="b"/>
            <a:pathLst>
              <a:path w="20954" h="21589">
                <a:moveTo>
                  <a:pt x="0" y="21590"/>
                </a:moveTo>
                <a:lnTo>
                  <a:pt x="20472" y="21590"/>
                </a:lnTo>
                <a:lnTo>
                  <a:pt x="20472" y="0"/>
                </a:lnTo>
                <a:lnTo>
                  <a:pt x="0" y="0"/>
                </a:lnTo>
                <a:lnTo>
                  <a:pt x="0" y="21590"/>
                </a:lnTo>
                <a:close/>
              </a:path>
            </a:pathLst>
          </a:custGeom>
          <a:solidFill>
            <a:srgbClr val="FFFFFF"/>
          </a:solidFill>
        </p:spPr>
        <p:txBody>
          <a:bodyPr wrap="square" lIns="0" tIns="0" rIns="0" bIns="0" rtlCol="0"/>
          <a:lstStyle/>
          <a:p>
            <a:endParaRPr/>
          </a:p>
        </p:txBody>
      </p:sp>
      <p:sp>
        <p:nvSpPr>
          <p:cNvPr id="407" name="object 99"/>
          <p:cNvSpPr/>
          <p:nvPr userDrawn="1"/>
        </p:nvSpPr>
        <p:spPr>
          <a:xfrm>
            <a:off x="2360432" y="682085"/>
            <a:ext cx="20955" cy="21590"/>
          </a:xfrm>
          <a:custGeom>
            <a:avLst/>
            <a:gdLst/>
            <a:ahLst/>
            <a:cxnLst/>
            <a:rect l="l" t="t" r="r" b="b"/>
            <a:pathLst>
              <a:path w="20954" h="21589">
                <a:moveTo>
                  <a:pt x="0" y="21590"/>
                </a:moveTo>
                <a:lnTo>
                  <a:pt x="20472" y="21590"/>
                </a:lnTo>
                <a:lnTo>
                  <a:pt x="20472" y="0"/>
                </a:lnTo>
                <a:lnTo>
                  <a:pt x="0" y="0"/>
                </a:lnTo>
                <a:lnTo>
                  <a:pt x="0" y="21590"/>
                </a:lnTo>
                <a:close/>
              </a:path>
            </a:pathLst>
          </a:custGeom>
          <a:solidFill>
            <a:srgbClr val="FFFFFF"/>
          </a:solidFill>
        </p:spPr>
        <p:txBody>
          <a:bodyPr wrap="square" lIns="0" tIns="0" rIns="0" bIns="0" rtlCol="0"/>
          <a:lstStyle/>
          <a:p>
            <a:endParaRPr/>
          </a:p>
        </p:txBody>
      </p:sp>
      <p:sp>
        <p:nvSpPr>
          <p:cNvPr id="408" name="object 100"/>
          <p:cNvSpPr/>
          <p:nvPr userDrawn="1"/>
        </p:nvSpPr>
        <p:spPr>
          <a:xfrm>
            <a:off x="2370668" y="719651"/>
            <a:ext cx="0" cy="93980"/>
          </a:xfrm>
          <a:custGeom>
            <a:avLst/>
            <a:gdLst/>
            <a:ahLst/>
            <a:cxnLst/>
            <a:rect l="l" t="t" r="r" b="b"/>
            <a:pathLst>
              <a:path h="93980">
                <a:moveTo>
                  <a:pt x="0" y="0"/>
                </a:moveTo>
                <a:lnTo>
                  <a:pt x="0" y="93878"/>
                </a:lnTo>
              </a:path>
            </a:pathLst>
          </a:custGeom>
          <a:ln w="20472">
            <a:solidFill>
              <a:srgbClr val="FFFFFF"/>
            </a:solidFill>
          </a:ln>
        </p:spPr>
        <p:txBody>
          <a:bodyPr wrap="square" lIns="0" tIns="0" rIns="0" bIns="0" rtlCol="0"/>
          <a:lstStyle/>
          <a:p>
            <a:endParaRPr/>
          </a:p>
        </p:txBody>
      </p:sp>
      <p:sp>
        <p:nvSpPr>
          <p:cNvPr id="409" name="object 101"/>
          <p:cNvSpPr/>
          <p:nvPr userDrawn="1"/>
        </p:nvSpPr>
        <p:spPr>
          <a:xfrm>
            <a:off x="2400809" y="682085"/>
            <a:ext cx="275814" cy="133504"/>
          </a:xfrm>
          <a:prstGeom prst="rect">
            <a:avLst/>
          </a:prstGeom>
          <a:blipFill>
            <a:blip r:embed="rId6" cstate="print"/>
            <a:stretch>
              <a:fillRect/>
            </a:stretch>
          </a:blipFill>
        </p:spPr>
        <p:txBody>
          <a:bodyPr wrap="square" lIns="0" tIns="0" rIns="0" bIns="0" rtlCol="0"/>
          <a:lstStyle/>
          <a:p>
            <a:endParaRPr/>
          </a:p>
        </p:txBody>
      </p:sp>
      <p:sp>
        <p:nvSpPr>
          <p:cNvPr id="410" name="object 102"/>
          <p:cNvSpPr/>
          <p:nvPr userDrawn="1"/>
        </p:nvSpPr>
        <p:spPr>
          <a:xfrm>
            <a:off x="2696897" y="717576"/>
            <a:ext cx="83743" cy="98018"/>
          </a:xfrm>
          <a:prstGeom prst="rect">
            <a:avLst/>
          </a:prstGeom>
          <a:blipFill>
            <a:blip r:embed="rId7" cstate="print"/>
            <a:stretch>
              <a:fillRect/>
            </a:stretch>
          </a:blipFill>
        </p:spPr>
        <p:txBody>
          <a:bodyPr wrap="square" lIns="0" tIns="0" rIns="0" bIns="0" rtlCol="0"/>
          <a:lstStyle/>
          <a:p>
            <a:endParaRPr/>
          </a:p>
        </p:txBody>
      </p:sp>
      <p:sp>
        <p:nvSpPr>
          <p:cNvPr id="411" name="object 103"/>
          <p:cNvSpPr/>
          <p:nvPr userDrawn="1"/>
        </p:nvSpPr>
        <p:spPr>
          <a:xfrm>
            <a:off x="2800925" y="717580"/>
            <a:ext cx="78676" cy="95948"/>
          </a:xfrm>
          <a:prstGeom prst="rect">
            <a:avLst/>
          </a:prstGeom>
          <a:blipFill>
            <a:blip r:embed="rId8" cstate="print"/>
            <a:stretch>
              <a:fillRect/>
            </a:stretch>
          </a:blipFill>
        </p:spPr>
        <p:txBody>
          <a:bodyPr wrap="square" lIns="0" tIns="0" rIns="0" bIns="0" rtlCol="0"/>
          <a:lstStyle/>
          <a:p>
            <a:endParaRPr/>
          </a:p>
        </p:txBody>
      </p:sp>
      <p:sp>
        <p:nvSpPr>
          <p:cNvPr id="412" name="object 104"/>
          <p:cNvSpPr/>
          <p:nvPr userDrawn="1"/>
        </p:nvSpPr>
        <p:spPr>
          <a:xfrm>
            <a:off x="1430248" y="487114"/>
            <a:ext cx="906336" cy="523460"/>
          </a:xfrm>
          <a:prstGeom prst="rect">
            <a:avLst/>
          </a:prstGeom>
          <a:blipFill>
            <a:blip r:embed="rId9" cstate="print"/>
            <a:stretch>
              <a:fillRect/>
            </a:stretch>
          </a:blipFill>
        </p:spPr>
        <p:txBody>
          <a:bodyPr wrap="square" lIns="0" tIns="0" rIns="0" bIns="0" rtlCol="0"/>
          <a:lstStyle/>
          <a:p>
            <a:endParaRPr/>
          </a:p>
        </p:txBody>
      </p:sp>
      <p:sp>
        <p:nvSpPr>
          <p:cNvPr id="414" name="object 107"/>
          <p:cNvSpPr/>
          <p:nvPr userDrawn="1"/>
        </p:nvSpPr>
        <p:spPr>
          <a:xfrm>
            <a:off x="456508" y="507131"/>
            <a:ext cx="841985" cy="736954"/>
          </a:xfrm>
          <a:prstGeom prst="rect">
            <a:avLst/>
          </a:prstGeom>
          <a:blipFill>
            <a:blip r:embed="rId10" cstate="print"/>
            <a:stretch>
              <a:fillRect/>
            </a:stretch>
          </a:blipFill>
        </p:spPr>
        <p:txBody>
          <a:bodyPr wrap="square" lIns="0" tIns="0" rIns="0" bIns="0" rtlCol="0"/>
          <a:lstStyle/>
          <a:p>
            <a:endParaRPr/>
          </a:p>
        </p:txBody>
      </p:sp>
      <p:sp>
        <p:nvSpPr>
          <p:cNvPr id="415" name="object 108"/>
          <p:cNvSpPr/>
          <p:nvPr userDrawn="1"/>
        </p:nvSpPr>
        <p:spPr>
          <a:xfrm>
            <a:off x="1070555" y="470086"/>
            <a:ext cx="40640" cy="33655"/>
          </a:xfrm>
          <a:custGeom>
            <a:avLst/>
            <a:gdLst/>
            <a:ahLst/>
            <a:cxnLst/>
            <a:rect l="l" t="t" r="r" b="b"/>
            <a:pathLst>
              <a:path w="40639" h="33655">
                <a:moveTo>
                  <a:pt x="32931" y="0"/>
                </a:moveTo>
                <a:lnTo>
                  <a:pt x="7505" y="0"/>
                </a:lnTo>
                <a:lnTo>
                  <a:pt x="0" y="7505"/>
                </a:lnTo>
                <a:lnTo>
                  <a:pt x="0" y="26022"/>
                </a:lnTo>
                <a:lnTo>
                  <a:pt x="7505" y="33515"/>
                </a:lnTo>
                <a:lnTo>
                  <a:pt x="32931" y="33515"/>
                </a:lnTo>
                <a:lnTo>
                  <a:pt x="40436" y="26022"/>
                </a:lnTo>
                <a:lnTo>
                  <a:pt x="40436" y="7505"/>
                </a:lnTo>
                <a:lnTo>
                  <a:pt x="32931" y="0"/>
                </a:lnTo>
                <a:close/>
              </a:path>
            </a:pathLst>
          </a:custGeom>
          <a:solidFill>
            <a:srgbClr val="FFFFFF"/>
          </a:solidFill>
        </p:spPr>
        <p:txBody>
          <a:bodyPr wrap="square" lIns="0" tIns="0" rIns="0" bIns="0" rtlCol="0"/>
          <a:lstStyle/>
          <a:p>
            <a:endParaRPr/>
          </a:p>
        </p:txBody>
      </p:sp>
      <p:sp>
        <p:nvSpPr>
          <p:cNvPr id="418" name="object 109"/>
          <p:cNvSpPr/>
          <p:nvPr userDrawn="1"/>
        </p:nvSpPr>
        <p:spPr>
          <a:xfrm>
            <a:off x="1604621" y="3174509"/>
            <a:ext cx="0" cy="93980"/>
          </a:xfrm>
          <a:custGeom>
            <a:avLst/>
            <a:gdLst/>
            <a:ahLst/>
            <a:cxnLst/>
            <a:rect l="l" t="t" r="r" b="b"/>
            <a:pathLst>
              <a:path h="93980">
                <a:moveTo>
                  <a:pt x="0" y="0"/>
                </a:moveTo>
                <a:lnTo>
                  <a:pt x="0" y="93878"/>
                </a:lnTo>
              </a:path>
            </a:pathLst>
          </a:custGeom>
          <a:ln w="20472">
            <a:solidFill>
              <a:srgbClr val="000000"/>
            </a:solidFill>
          </a:ln>
        </p:spPr>
        <p:txBody>
          <a:bodyPr wrap="square" lIns="0" tIns="0" rIns="0" bIns="0" rtlCol="0"/>
          <a:lstStyle/>
          <a:p>
            <a:endParaRPr/>
          </a:p>
        </p:txBody>
      </p:sp>
      <p:sp>
        <p:nvSpPr>
          <p:cNvPr id="419" name="object 110"/>
          <p:cNvSpPr/>
          <p:nvPr userDrawn="1"/>
        </p:nvSpPr>
        <p:spPr>
          <a:xfrm>
            <a:off x="1594385" y="3136943"/>
            <a:ext cx="20955" cy="21590"/>
          </a:xfrm>
          <a:custGeom>
            <a:avLst/>
            <a:gdLst/>
            <a:ahLst/>
            <a:cxnLst/>
            <a:rect l="l" t="t" r="r" b="b"/>
            <a:pathLst>
              <a:path w="20954" h="21589">
                <a:moveTo>
                  <a:pt x="0" y="21590"/>
                </a:moveTo>
                <a:lnTo>
                  <a:pt x="20472" y="21590"/>
                </a:lnTo>
                <a:lnTo>
                  <a:pt x="20472" y="0"/>
                </a:lnTo>
                <a:lnTo>
                  <a:pt x="0" y="0"/>
                </a:lnTo>
                <a:lnTo>
                  <a:pt x="0" y="21590"/>
                </a:lnTo>
                <a:close/>
              </a:path>
            </a:pathLst>
          </a:custGeom>
          <a:solidFill>
            <a:srgbClr val="000000"/>
          </a:solidFill>
        </p:spPr>
        <p:txBody>
          <a:bodyPr wrap="square" lIns="0" tIns="0" rIns="0" bIns="0" rtlCol="0"/>
          <a:lstStyle/>
          <a:p>
            <a:endParaRPr/>
          </a:p>
        </p:txBody>
      </p:sp>
      <p:sp>
        <p:nvSpPr>
          <p:cNvPr id="420" name="object 111"/>
          <p:cNvSpPr/>
          <p:nvPr userDrawn="1"/>
        </p:nvSpPr>
        <p:spPr>
          <a:xfrm>
            <a:off x="2331925" y="3136943"/>
            <a:ext cx="20955" cy="21590"/>
          </a:xfrm>
          <a:custGeom>
            <a:avLst/>
            <a:gdLst/>
            <a:ahLst/>
            <a:cxnLst/>
            <a:rect l="l" t="t" r="r" b="b"/>
            <a:pathLst>
              <a:path w="20954" h="21589">
                <a:moveTo>
                  <a:pt x="0" y="21590"/>
                </a:moveTo>
                <a:lnTo>
                  <a:pt x="20472" y="21590"/>
                </a:lnTo>
                <a:lnTo>
                  <a:pt x="20472" y="0"/>
                </a:lnTo>
                <a:lnTo>
                  <a:pt x="0" y="0"/>
                </a:lnTo>
                <a:lnTo>
                  <a:pt x="0" y="21590"/>
                </a:lnTo>
                <a:close/>
              </a:path>
            </a:pathLst>
          </a:custGeom>
          <a:solidFill>
            <a:srgbClr val="000000"/>
          </a:solidFill>
        </p:spPr>
        <p:txBody>
          <a:bodyPr wrap="square" lIns="0" tIns="0" rIns="0" bIns="0" rtlCol="0"/>
          <a:lstStyle/>
          <a:p>
            <a:endParaRPr/>
          </a:p>
        </p:txBody>
      </p:sp>
      <p:sp>
        <p:nvSpPr>
          <p:cNvPr id="421" name="object 112"/>
          <p:cNvSpPr/>
          <p:nvPr userDrawn="1"/>
        </p:nvSpPr>
        <p:spPr>
          <a:xfrm>
            <a:off x="2342161" y="3174509"/>
            <a:ext cx="0" cy="93980"/>
          </a:xfrm>
          <a:custGeom>
            <a:avLst/>
            <a:gdLst/>
            <a:ahLst/>
            <a:cxnLst/>
            <a:rect l="l" t="t" r="r" b="b"/>
            <a:pathLst>
              <a:path h="93980">
                <a:moveTo>
                  <a:pt x="0" y="0"/>
                </a:moveTo>
                <a:lnTo>
                  <a:pt x="0" y="93878"/>
                </a:lnTo>
              </a:path>
            </a:pathLst>
          </a:custGeom>
          <a:ln w="20472">
            <a:solidFill>
              <a:srgbClr val="000000"/>
            </a:solidFill>
          </a:ln>
        </p:spPr>
        <p:txBody>
          <a:bodyPr wrap="square" lIns="0" tIns="0" rIns="0" bIns="0" rtlCol="0"/>
          <a:lstStyle/>
          <a:p>
            <a:endParaRPr/>
          </a:p>
        </p:txBody>
      </p:sp>
      <p:sp>
        <p:nvSpPr>
          <p:cNvPr id="422" name="object 113"/>
          <p:cNvSpPr/>
          <p:nvPr userDrawn="1"/>
        </p:nvSpPr>
        <p:spPr>
          <a:xfrm>
            <a:off x="2372301" y="3136943"/>
            <a:ext cx="275816" cy="133504"/>
          </a:xfrm>
          <a:prstGeom prst="rect">
            <a:avLst/>
          </a:prstGeom>
          <a:blipFill>
            <a:blip r:embed="rId11" cstate="print"/>
            <a:stretch>
              <a:fillRect/>
            </a:stretch>
          </a:blipFill>
        </p:spPr>
        <p:txBody>
          <a:bodyPr wrap="square" lIns="0" tIns="0" rIns="0" bIns="0" rtlCol="0"/>
          <a:lstStyle/>
          <a:p>
            <a:endParaRPr/>
          </a:p>
        </p:txBody>
      </p:sp>
      <p:sp>
        <p:nvSpPr>
          <p:cNvPr id="423" name="object 114"/>
          <p:cNvSpPr/>
          <p:nvPr userDrawn="1"/>
        </p:nvSpPr>
        <p:spPr>
          <a:xfrm>
            <a:off x="2668389" y="3172434"/>
            <a:ext cx="83743" cy="98018"/>
          </a:xfrm>
          <a:prstGeom prst="rect">
            <a:avLst/>
          </a:prstGeom>
          <a:blipFill>
            <a:blip r:embed="rId12" cstate="print"/>
            <a:stretch>
              <a:fillRect/>
            </a:stretch>
          </a:blipFill>
        </p:spPr>
        <p:txBody>
          <a:bodyPr wrap="square" lIns="0" tIns="0" rIns="0" bIns="0" rtlCol="0"/>
          <a:lstStyle/>
          <a:p>
            <a:endParaRPr/>
          </a:p>
        </p:txBody>
      </p:sp>
      <p:sp>
        <p:nvSpPr>
          <p:cNvPr id="424" name="object 115"/>
          <p:cNvSpPr/>
          <p:nvPr userDrawn="1"/>
        </p:nvSpPr>
        <p:spPr>
          <a:xfrm>
            <a:off x="2772416" y="3172438"/>
            <a:ext cx="78676" cy="95948"/>
          </a:xfrm>
          <a:prstGeom prst="rect">
            <a:avLst/>
          </a:prstGeom>
          <a:blipFill>
            <a:blip r:embed="rId13" cstate="print"/>
            <a:stretch>
              <a:fillRect/>
            </a:stretch>
          </a:blipFill>
        </p:spPr>
        <p:txBody>
          <a:bodyPr wrap="square" lIns="0" tIns="0" rIns="0" bIns="0" rtlCol="0"/>
          <a:lstStyle/>
          <a:p>
            <a:endParaRPr/>
          </a:p>
        </p:txBody>
      </p:sp>
      <p:sp>
        <p:nvSpPr>
          <p:cNvPr id="425" name="object 116"/>
          <p:cNvSpPr/>
          <p:nvPr userDrawn="1"/>
        </p:nvSpPr>
        <p:spPr>
          <a:xfrm>
            <a:off x="1401735" y="2941972"/>
            <a:ext cx="906343" cy="523460"/>
          </a:xfrm>
          <a:prstGeom prst="rect">
            <a:avLst/>
          </a:prstGeom>
          <a:blipFill>
            <a:blip r:embed="rId14" cstate="print"/>
            <a:stretch>
              <a:fillRect/>
            </a:stretch>
          </a:blipFill>
        </p:spPr>
        <p:txBody>
          <a:bodyPr wrap="square" lIns="0" tIns="0" rIns="0" bIns="0" rtlCol="0"/>
          <a:lstStyle/>
          <a:p>
            <a:endParaRPr/>
          </a:p>
        </p:txBody>
      </p:sp>
      <p:sp>
        <p:nvSpPr>
          <p:cNvPr id="427" name="object 119"/>
          <p:cNvSpPr/>
          <p:nvPr userDrawn="1"/>
        </p:nvSpPr>
        <p:spPr>
          <a:xfrm>
            <a:off x="427999" y="2961989"/>
            <a:ext cx="841985" cy="736954"/>
          </a:xfrm>
          <a:prstGeom prst="rect">
            <a:avLst/>
          </a:prstGeom>
          <a:blipFill>
            <a:blip r:embed="rId15" cstate="print"/>
            <a:stretch>
              <a:fillRect/>
            </a:stretch>
          </a:blipFill>
        </p:spPr>
        <p:txBody>
          <a:bodyPr wrap="square" lIns="0" tIns="0" rIns="0" bIns="0" rtlCol="0"/>
          <a:lstStyle/>
          <a:p>
            <a:endParaRPr/>
          </a:p>
        </p:txBody>
      </p:sp>
      <p:sp>
        <p:nvSpPr>
          <p:cNvPr id="428" name="object 120"/>
          <p:cNvSpPr/>
          <p:nvPr userDrawn="1"/>
        </p:nvSpPr>
        <p:spPr>
          <a:xfrm>
            <a:off x="1042047" y="2924944"/>
            <a:ext cx="40640" cy="33655"/>
          </a:xfrm>
          <a:custGeom>
            <a:avLst/>
            <a:gdLst/>
            <a:ahLst/>
            <a:cxnLst/>
            <a:rect l="l" t="t" r="r" b="b"/>
            <a:pathLst>
              <a:path w="40640" h="33655">
                <a:moveTo>
                  <a:pt x="32931" y="0"/>
                </a:moveTo>
                <a:lnTo>
                  <a:pt x="7505" y="0"/>
                </a:lnTo>
                <a:lnTo>
                  <a:pt x="0" y="7505"/>
                </a:lnTo>
                <a:lnTo>
                  <a:pt x="0" y="26022"/>
                </a:lnTo>
                <a:lnTo>
                  <a:pt x="7505" y="33515"/>
                </a:lnTo>
                <a:lnTo>
                  <a:pt x="32931" y="33515"/>
                </a:lnTo>
                <a:lnTo>
                  <a:pt x="40436" y="26022"/>
                </a:lnTo>
                <a:lnTo>
                  <a:pt x="40436" y="7505"/>
                </a:lnTo>
                <a:lnTo>
                  <a:pt x="32931" y="0"/>
                </a:lnTo>
                <a:close/>
              </a:path>
            </a:pathLst>
          </a:custGeom>
          <a:solidFill>
            <a:srgbClr val="000000"/>
          </a:solidFill>
        </p:spPr>
        <p:txBody>
          <a:bodyPr wrap="square" lIns="0" tIns="0" rIns="0" bIns="0" rtlCol="0"/>
          <a:lstStyle/>
          <a:p>
            <a:endParaRPr/>
          </a:p>
        </p:txBody>
      </p:sp>
      <p:sp>
        <p:nvSpPr>
          <p:cNvPr id="431" name="object 24"/>
          <p:cNvSpPr/>
          <p:nvPr userDrawn="1"/>
        </p:nvSpPr>
        <p:spPr>
          <a:xfrm>
            <a:off x="3476495" y="4134309"/>
            <a:ext cx="1456690" cy="1456690"/>
          </a:xfrm>
          <a:custGeom>
            <a:avLst/>
            <a:gdLst/>
            <a:ahLst/>
            <a:cxnLst/>
            <a:rect l="l" t="t" r="r" b="b"/>
            <a:pathLst>
              <a:path w="1456689" h="1456690">
                <a:moveTo>
                  <a:pt x="728179" y="0"/>
                </a:moveTo>
                <a:lnTo>
                  <a:pt x="680300" y="1548"/>
                </a:lnTo>
                <a:lnTo>
                  <a:pt x="633249" y="6131"/>
                </a:lnTo>
                <a:lnTo>
                  <a:pt x="587120" y="13652"/>
                </a:lnTo>
                <a:lnTo>
                  <a:pt x="542010" y="24014"/>
                </a:lnTo>
                <a:lnTo>
                  <a:pt x="498015" y="37123"/>
                </a:lnTo>
                <a:lnTo>
                  <a:pt x="455231" y="52882"/>
                </a:lnTo>
                <a:lnTo>
                  <a:pt x="413754" y="71195"/>
                </a:lnTo>
                <a:lnTo>
                  <a:pt x="373679" y="91966"/>
                </a:lnTo>
                <a:lnTo>
                  <a:pt x="335103" y="115099"/>
                </a:lnTo>
                <a:lnTo>
                  <a:pt x="298122" y="140498"/>
                </a:lnTo>
                <a:lnTo>
                  <a:pt x="262832" y="168068"/>
                </a:lnTo>
                <a:lnTo>
                  <a:pt x="229327" y="197712"/>
                </a:lnTo>
                <a:lnTo>
                  <a:pt x="197706" y="229334"/>
                </a:lnTo>
                <a:lnTo>
                  <a:pt x="168063" y="262839"/>
                </a:lnTo>
                <a:lnTo>
                  <a:pt x="140494" y="298130"/>
                </a:lnTo>
                <a:lnTo>
                  <a:pt x="115095" y="335112"/>
                </a:lnTo>
                <a:lnTo>
                  <a:pt x="91962" y="373689"/>
                </a:lnTo>
                <a:lnTo>
                  <a:pt x="71192" y="413764"/>
                </a:lnTo>
                <a:lnTo>
                  <a:pt x="52880" y="455242"/>
                </a:lnTo>
                <a:lnTo>
                  <a:pt x="37122" y="498026"/>
                </a:lnTo>
                <a:lnTo>
                  <a:pt x="24014" y="542022"/>
                </a:lnTo>
                <a:lnTo>
                  <a:pt x="13651" y="587132"/>
                </a:lnTo>
                <a:lnTo>
                  <a:pt x="6131" y="633261"/>
                </a:lnTo>
                <a:lnTo>
                  <a:pt x="1548" y="680313"/>
                </a:lnTo>
                <a:lnTo>
                  <a:pt x="0" y="728192"/>
                </a:lnTo>
                <a:lnTo>
                  <a:pt x="1548" y="776070"/>
                </a:lnTo>
                <a:lnTo>
                  <a:pt x="6131" y="823120"/>
                </a:lnTo>
                <a:lnTo>
                  <a:pt x="13651" y="869248"/>
                </a:lnTo>
                <a:lnTo>
                  <a:pt x="24014" y="914357"/>
                </a:lnTo>
                <a:lnTo>
                  <a:pt x="37122" y="958352"/>
                </a:lnTo>
                <a:lnTo>
                  <a:pt x="52880" y="1001135"/>
                </a:lnTo>
                <a:lnTo>
                  <a:pt x="71192" y="1042612"/>
                </a:lnTo>
                <a:lnTo>
                  <a:pt x="91962" y="1082687"/>
                </a:lnTo>
                <a:lnTo>
                  <a:pt x="115095" y="1121262"/>
                </a:lnTo>
                <a:lnTo>
                  <a:pt x="140494" y="1158244"/>
                </a:lnTo>
                <a:lnTo>
                  <a:pt x="168063" y="1193535"/>
                </a:lnTo>
                <a:lnTo>
                  <a:pt x="197706" y="1227039"/>
                </a:lnTo>
                <a:lnTo>
                  <a:pt x="229327" y="1258661"/>
                </a:lnTo>
                <a:lnTo>
                  <a:pt x="262832" y="1288305"/>
                </a:lnTo>
                <a:lnTo>
                  <a:pt x="298122" y="1315874"/>
                </a:lnTo>
                <a:lnTo>
                  <a:pt x="335103" y="1341273"/>
                </a:lnTo>
                <a:lnTo>
                  <a:pt x="373679" y="1364406"/>
                </a:lnTo>
                <a:lnTo>
                  <a:pt x="413754" y="1385177"/>
                </a:lnTo>
                <a:lnTo>
                  <a:pt x="455231" y="1403490"/>
                </a:lnTo>
                <a:lnTo>
                  <a:pt x="498015" y="1419248"/>
                </a:lnTo>
                <a:lnTo>
                  <a:pt x="542010" y="1432357"/>
                </a:lnTo>
                <a:lnTo>
                  <a:pt x="587120" y="1442720"/>
                </a:lnTo>
                <a:lnTo>
                  <a:pt x="633249" y="1450240"/>
                </a:lnTo>
                <a:lnTo>
                  <a:pt x="680300" y="1454823"/>
                </a:lnTo>
                <a:lnTo>
                  <a:pt x="728179" y="1456372"/>
                </a:lnTo>
                <a:lnTo>
                  <a:pt x="776058" y="1454823"/>
                </a:lnTo>
                <a:lnTo>
                  <a:pt x="823110" y="1450240"/>
                </a:lnTo>
                <a:lnTo>
                  <a:pt x="869239" y="1442720"/>
                </a:lnTo>
                <a:lnTo>
                  <a:pt x="914349" y="1432357"/>
                </a:lnTo>
                <a:lnTo>
                  <a:pt x="958344" y="1419248"/>
                </a:lnTo>
                <a:lnTo>
                  <a:pt x="1001128" y="1403490"/>
                </a:lnTo>
                <a:lnTo>
                  <a:pt x="1042605" y="1385177"/>
                </a:lnTo>
                <a:lnTo>
                  <a:pt x="1082680" y="1364406"/>
                </a:lnTo>
                <a:lnTo>
                  <a:pt x="1121255" y="1341273"/>
                </a:lnTo>
                <a:lnTo>
                  <a:pt x="1158237" y="1315874"/>
                </a:lnTo>
                <a:lnTo>
                  <a:pt x="1193527" y="1288305"/>
                </a:lnTo>
                <a:lnTo>
                  <a:pt x="1227031" y="1258661"/>
                </a:lnTo>
                <a:lnTo>
                  <a:pt x="1258653" y="1227039"/>
                </a:lnTo>
                <a:lnTo>
                  <a:pt x="1288296" y="1193535"/>
                </a:lnTo>
                <a:lnTo>
                  <a:pt x="1315865" y="1158244"/>
                </a:lnTo>
                <a:lnTo>
                  <a:pt x="1341264" y="1121262"/>
                </a:lnTo>
                <a:lnTo>
                  <a:pt x="1364396" y="1082687"/>
                </a:lnTo>
                <a:lnTo>
                  <a:pt x="1385167" y="1042612"/>
                </a:lnTo>
                <a:lnTo>
                  <a:pt x="1403479" y="1001135"/>
                </a:lnTo>
                <a:lnTo>
                  <a:pt x="1419237" y="958352"/>
                </a:lnTo>
                <a:lnTo>
                  <a:pt x="1432345" y="914357"/>
                </a:lnTo>
                <a:lnTo>
                  <a:pt x="1442707" y="869248"/>
                </a:lnTo>
                <a:lnTo>
                  <a:pt x="1450228" y="823120"/>
                </a:lnTo>
                <a:lnTo>
                  <a:pt x="1454810" y="776070"/>
                </a:lnTo>
                <a:lnTo>
                  <a:pt x="1456359" y="728192"/>
                </a:lnTo>
                <a:lnTo>
                  <a:pt x="1454810" y="680313"/>
                </a:lnTo>
                <a:lnTo>
                  <a:pt x="1450228" y="633261"/>
                </a:lnTo>
                <a:lnTo>
                  <a:pt x="1442707" y="587132"/>
                </a:lnTo>
                <a:lnTo>
                  <a:pt x="1432345" y="542022"/>
                </a:lnTo>
                <a:lnTo>
                  <a:pt x="1419237" y="498026"/>
                </a:lnTo>
                <a:lnTo>
                  <a:pt x="1403479" y="455242"/>
                </a:lnTo>
                <a:lnTo>
                  <a:pt x="1385167" y="413764"/>
                </a:lnTo>
                <a:lnTo>
                  <a:pt x="1364396" y="373689"/>
                </a:lnTo>
                <a:lnTo>
                  <a:pt x="1341264" y="335112"/>
                </a:lnTo>
                <a:lnTo>
                  <a:pt x="1315865" y="298130"/>
                </a:lnTo>
                <a:lnTo>
                  <a:pt x="1288296" y="262839"/>
                </a:lnTo>
                <a:lnTo>
                  <a:pt x="1258653" y="229334"/>
                </a:lnTo>
                <a:lnTo>
                  <a:pt x="1227031" y="197712"/>
                </a:lnTo>
                <a:lnTo>
                  <a:pt x="1193527" y="168068"/>
                </a:lnTo>
                <a:lnTo>
                  <a:pt x="1158237" y="140498"/>
                </a:lnTo>
                <a:lnTo>
                  <a:pt x="1121255" y="115099"/>
                </a:lnTo>
                <a:lnTo>
                  <a:pt x="1082680" y="91966"/>
                </a:lnTo>
                <a:lnTo>
                  <a:pt x="1042605" y="71195"/>
                </a:lnTo>
                <a:lnTo>
                  <a:pt x="1001128" y="52882"/>
                </a:lnTo>
                <a:lnTo>
                  <a:pt x="958344" y="37123"/>
                </a:lnTo>
                <a:lnTo>
                  <a:pt x="914349" y="24014"/>
                </a:lnTo>
                <a:lnTo>
                  <a:pt x="869239" y="13652"/>
                </a:lnTo>
                <a:lnTo>
                  <a:pt x="823110" y="6131"/>
                </a:lnTo>
                <a:lnTo>
                  <a:pt x="776058" y="1548"/>
                </a:lnTo>
                <a:lnTo>
                  <a:pt x="728179" y="0"/>
                </a:lnTo>
                <a:close/>
              </a:path>
            </a:pathLst>
          </a:custGeom>
          <a:solidFill>
            <a:srgbClr val="EDA64E"/>
          </a:solidFill>
        </p:spPr>
        <p:txBody>
          <a:bodyPr wrap="square" lIns="0" tIns="0" rIns="0" bIns="0" rtlCol="0"/>
          <a:lstStyle/>
          <a:p>
            <a:endParaRPr/>
          </a:p>
        </p:txBody>
      </p:sp>
      <p:sp>
        <p:nvSpPr>
          <p:cNvPr id="432" name="object 26"/>
          <p:cNvSpPr/>
          <p:nvPr userDrawn="1"/>
        </p:nvSpPr>
        <p:spPr>
          <a:xfrm>
            <a:off x="5193469" y="4149812"/>
            <a:ext cx="1456690" cy="1456690"/>
          </a:xfrm>
          <a:custGeom>
            <a:avLst/>
            <a:gdLst/>
            <a:ahLst/>
            <a:cxnLst/>
            <a:rect l="l" t="t" r="r" b="b"/>
            <a:pathLst>
              <a:path w="1456690" h="1456690">
                <a:moveTo>
                  <a:pt x="728179" y="0"/>
                </a:moveTo>
                <a:lnTo>
                  <a:pt x="680300" y="1548"/>
                </a:lnTo>
                <a:lnTo>
                  <a:pt x="633249" y="6131"/>
                </a:lnTo>
                <a:lnTo>
                  <a:pt x="587120" y="13652"/>
                </a:lnTo>
                <a:lnTo>
                  <a:pt x="542010" y="24014"/>
                </a:lnTo>
                <a:lnTo>
                  <a:pt x="498015" y="37123"/>
                </a:lnTo>
                <a:lnTo>
                  <a:pt x="455231" y="52882"/>
                </a:lnTo>
                <a:lnTo>
                  <a:pt x="413754" y="71195"/>
                </a:lnTo>
                <a:lnTo>
                  <a:pt x="373679" y="91966"/>
                </a:lnTo>
                <a:lnTo>
                  <a:pt x="335103" y="115099"/>
                </a:lnTo>
                <a:lnTo>
                  <a:pt x="298122" y="140498"/>
                </a:lnTo>
                <a:lnTo>
                  <a:pt x="262832" y="168068"/>
                </a:lnTo>
                <a:lnTo>
                  <a:pt x="229327" y="197712"/>
                </a:lnTo>
                <a:lnTo>
                  <a:pt x="197706" y="229334"/>
                </a:lnTo>
                <a:lnTo>
                  <a:pt x="168063" y="262839"/>
                </a:lnTo>
                <a:lnTo>
                  <a:pt x="140494" y="298130"/>
                </a:lnTo>
                <a:lnTo>
                  <a:pt x="115095" y="335112"/>
                </a:lnTo>
                <a:lnTo>
                  <a:pt x="91962" y="373689"/>
                </a:lnTo>
                <a:lnTo>
                  <a:pt x="71192" y="413764"/>
                </a:lnTo>
                <a:lnTo>
                  <a:pt x="52880" y="455242"/>
                </a:lnTo>
                <a:lnTo>
                  <a:pt x="37122" y="498026"/>
                </a:lnTo>
                <a:lnTo>
                  <a:pt x="24014" y="542022"/>
                </a:lnTo>
                <a:lnTo>
                  <a:pt x="13651" y="587132"/>
                </a:lnTo>
                <a:lnTo>
                  <a:pt x="6131" y="633261"/>
                </a:lnTo>
                <a:lnTo>
                  <a:pt x="1548" y="680313"/>
                </a:lnTo>
                <a:lnTo>
                  <a:pt x="0" y="728192"/>
                </a:lnTo>
                <a:lnTo>
                  <a:pt x="1548" y="776070"/>
                </a:lnTo>
                <a:lnTo>
                  <a:pt x="6131" y="823120"/>
                </a:lnTo>
                <a:lnTo>
                  <a:pt x="13651" y="869248"/>
                </a:lnTo>
                <a:lnTo>
                  <a:pt x="24014" y="914357"/>
                </a:lnTo>
                <a:lnTo>
                  <a:pt x="37122" y="958352"/>
                </a:lnTo>
                <a:lnTo>
                  <a:pt x="52880" y="1001135"/>
                </a:lnTo>
                <a:lnTo>
                  <a:pt x="71192" y="1042612"/>
                </a:lnTo>
                <a:lnTo>
                  <a:pt x="91962" y="1082687"/>
                </a:lnTo>
                <a:lnTo>
                  <a:pt x="115095" y="1121262"/>
                </a:lnTo>
                <a:lnTo>
                  <a:pt x="140494" y="1158244"/>
                </a:lnTo>
                <a:lnTo>
                  <a:pt x="168063" y="1193535"/>
                </a:lnTo>
                <a:lnTo>
                  <a:pt x="197706" y="1227039"/>
                </a:lnTo>
                <a:lnTo>
                  <a:pt x="229327" y="1258661"/>
                </a:lnTo>
                <a:lnTo>
                  <a:pt x="262832" y="1288305"/>
                </a:lnTo>
                <a:lnTo>
                  <a:pt x="298122" y="1315874"/>
                </a:lnTo>
                <a:lnTo>
                  <a:pt x="335103" y="1341273"/>
                </a:lnTo>
                <a:lnTo>
                  <a:pt x="373679" y="1364406"/>
                </a:lnTo>
                <a:lnTo>
                  <a:pt x="413754" y="1385177"/>
                </a:lnTo>
                <a:lnTo>
                  <a:pt x="455231" y="1403490"/>
                </a:lnTo>
                <a:lnTo>
                  <a:pt x="498015" y="1419248"/>
                </a:lnTo>
                <a:lnTo>
                  <a:pt x="542010" y="1432357"/>
                </a:lnTo>
                <a:lnTo>
                  <a:pt x="587120" y="1442720"/>
                </a:lnTo>
                <a:lnTo>
                  <a:pt x="633249" y="1450240"/>
                </a:lnTo>
                <a:lnTo>
                  <a:pt x="680300" y="1454823"/>
                </a:lnTo>
                <a:lnTo>
                  <a:pt x="728179" y="1456372"/>
                </a:lnTo>
                <a:lnTo>
                  <a:pt x="776058" y="1454823"/>
                </a:lnTo>
                <a:lnTo>
                  <a:pt x="823110" y="1450240"/>
                </a:lnTo>
                <a:lnTo>
                  <a:pt x="869239" y="1442720"/>
                </a:lnTo>
                <a:lnTo>
                  <a:pt x="914349" y="1432357"/>
                </a:lnTo>
                <a:lnTo>
                  <a:pt x="958344" y="1419248"/>
                </a:lnTo>
                <a:lnTo>
                  <a:pt x="1001128" y="1403490"/>
                </a:lnTo>
                <a:lnTo>
                  <a:pt x="1042605" y="1385177"/>
                </a:lnTo>
                <a:lnTo>
                  <a:pt x="1082680" y="1364406"/>
                </a:lnTo>
                <a:lnTo>
                  <a:pt x="1121255" y="1341273"/>
                </a:lnTo>
                <a:lnTo>
                  <a:pt x="1158237" y="1315874"/>
                </a:lnTo>
                <a:lnTo>
                  <a:pt x="1193527" y="1288305"/>
                </a:lnTo>
                <a:lnTo>
                  <a:pt x="1227031" y="1258661"/>
                </a:lnTo>
                <a:lnTo>
                  <a:pt x="1258653" y="1227039"/>
                </a:lnTo>
                <a:lnTo>
                  <a:pt x="1288296" y="1193535"/>
                </a:lnTo>
                <a:lnTo>
                  <a:pt x="1315865" y="1158244"/>
                </a:lnTo>
                <a:lnTo>
                  <a:pt x="1341264" y="1121262"/>
                </a:lnTo>
                <a:lnTo>
                  <a:pt x="1364396" y="1082687"/>
                </a:lnTo>
                <a:lnTo>
                  <a:pt x="1385167" y="1042612"/>
                </a:lnTo>
                <a:lnTo>
                  <a:pt x="1403479" y="1001135"/>
                </a:lnTo>
                <a:lnTo>
                  <a:pt x="1419237" y="958352"/>
                </a:lnTo>
                <a:lnTo>
                  <a:pt x="1432345" y="914357"/>
                </a:lnTo>
                <a:lnTo>
                  <a:pt x="1442707" y="869248"/>
                </a:lnTo>
                <a:lnTo>
                  <a:pt x="1450228" y="823120"/>
                </a:lnTo>
                <a:lnTo>
                  <a:pt x="1454810" y="776070"/>
                </a:lnTo>
                <a:lnTo>
                  <a:pt x="1456359" y="728192"/>
                </a:lnTo>
                <a:lnTo>
                  <a:pt x="1454810" y="680313"/>
                </a:lnTo>
                <a:lnTo>
                  <a:pt x="1450228" y="633261"/>
                </a:lnTo>
                <a:lnTo>
                  <a:pt x="1442707" y="587132"/>
                </a:lnTo>
                <a:lnTo>
                  <a:pt x="1432345" y="542022"/>
                </a:lnTo>
                <a:lnTo>
                  <a:pt x="1419237" y="498026"/>
                </a:lnTo>
                <a:lnTo>
                  <a:pt x="1403479" y="455242"/>
                </a:lnTo>
                <a:lnTo>
                  <a:pt x="1385167" y="413764"/>
                </a:lnTo>
                <a:lnTo>
                  <a:pt x="1364396" y="373689"/>
                </a:lnTo>
                <a:lnTo>
                  <a:pt x="1341264" y="335112"/>
                </a:lnTo>
                <a:lnTo>
                  <a:pt x="1315865" y="298130"/>
                </a:lnTo>
                <a:lnTo>
                  <a:pt x="1288296" y="262839"/>
                </a:lnTo>
                <a:lnTo>
                  <a:pt x="1258653" y="229334"/>
                </a:lnTo>
                <a:lnTo>
                  <a:pt x="1227031" y="197712"/>
                </a:lnTo>
                <a:lnTo>
                  <a:pt x="1193527" y="168068"/>
                </a:lnTo>
                <a:lnTo>
                  <a:pt x="1158237" y="140498"/>
                </a:lnTo>
                <a:lnTo>
                  <a:pt x="1121255" y="115099"/>
                </a:lnTo>
                <a:lnTo>
                  <a:pt x="1082680" y="91966"/>
                </a:lnTo>
                <a:lnTo>
                  <a:pt x="1042605" y="71195"/>
                </a:lnTo>
                <a:lnTo>
                  <a:pt x="1001128" y="52882"/>
                </a:lnTo>
                <a:lnTo>
                  <a:pt x="958344" y="37123"/>
                </a:lnTo>
                <a:lnTo>
                  <a:pt x="914349" y="24014"/>
                </a:lnTo>
                <a:lnTo>
                  <a:pt x="869239" y="13652"/>
                </a:lnTo>
                <a:lnTo>
                  <a:pt x="823110" y="6131"/>
                </a:lnTo>
                <a:lnTo>
                  <a:pt x="776058" y="1548"/>
                </a:lnTo>
                <a:lnTo>
                  <a:pt x="728179" y="0"/>
                </a:lnTo>
                <a:close/>
              </a:path>
            </a:pathLst>
          </a:custGeom>
          <a:solidFill>
            <a:srgbClr val="42B7B2"/>
          </a:solidFill>
        </p:spPr>
        <p:txBody>
          <a:bodyPr wrap="square" lIns="0" tIns="0" rIns="0" bIns="0" rtlCol="0"/>
          <a:lstStyle/>
          <a:p>
            <a:endParaRPr/>
          </a:p>
        </p:txBody>
      </p:sp>
      <p:sp>
        <p:nvSpPr>
          <p:cNvPr id="433" name="object 25"/>
          <p:cNvSpPr/>
          <p:nvPr userDrawn="1"/>
        </p:nvSpPr>
        <p:spPr>
          <a:xfrm>
            <a:off x="6776322" y="4134309"/>
            <a:ext cx="1456690" cy="1456690"/>
          </a:xfrm>
          <a:custGeom>
            <a:avLst/>
            <a:gdLst/>
            <a:ahLst/>
            <a:cxnLst/>
            <a:rect l="l" t="t" r="r" b="b"/>
            <a:pathLst>
              <a:path w="1456690" h="1456690">
                <a:moveTo>
                  <a:pt x="728179" y="0"/>
                </a:moveTo>
                <a:lnTo>
                  <a:pt x="680300" y="1548"/>
                </a:lnTo>
                <a:lnTo>
                  <a:pt x="633249" y="6131"/>
                </a:lnTo>
                <a:lnTo>
                  <a:pt x="587120" y="13652"/>
                </a:lnTo>
                <a:lnTo>
                  <a:pt x="542010" y="24014"/>
                </a:lnTo>
                <a:lnTo>
                  <a:pt x="498015" y="37123"/>
                </a:lnTo>
                <a:lnTo>
                  <a:pt x="455231" y="52882"/>
                </a:lnTo>
                <a:lnTo>
                  <a:pt x="413754" y="71195"/>
                </a:lnTo>
                <a:lnTo>
                  <a:pt x="373679" y="91966"/>
                </a:lnTo>
                <a:lnTo>
                  <a:pt x="335103" y="115099"/>
                </a:lnTo>
                <a:lnTo>
                  <a:pt x="298122" y="140498"/>
                </a:lnTo>
                <a:lnTo>
                  <a:pt x="262832" y="168068"/>
                </a:lnTo>
                <a:lnTo>
                  <a:pt x="229327" y="197712"/>
                </a:lnTo>
                <a:lnTo>
                  <a:pt x="197706" y="229334"/>
                </a:lnTo>
                <a:lnTo>
                  <a:pt x="168063" y="262839"/>
                </a:lnTo>
                <a:lnTo>
                  <a:pt x="140494" y="298130"/>
                </a:lnTo>
                <a:lnTo>
                  <a:pt x="115095" y="335112"/>
                </a:lnTo>
                <a:lnTo>
                  <a:pt x="91962" y="373689"/>
                </a:lnTo>
                <a:lnTo>
                  <a:pt x="71192" y="413764"/>
                </a:lnTo>
                <a:lnTo>
                  <a:pt x="52880" y="455242"/>
                </a:lnTo>
                <a:lnTo>
                  <a:pt x="37122" y="498026"/>
                </a:lnTo>
                <a:lnTo>
                  <a:pt x="24014" y="542022"/>
                </a:lnTo>
                <a:lnTo>
                  <a:pt x="13651" y="587132"/>
                </a:lnTo>
                <a:lnTo>
                  <a:pt x="6131" y="633261"/>
                </a:lnTo>
                <a:lnTo>
                  <a:pt x="1548" y="680313"/>
                </a:lnTo>
                <a:lnTo>
                  <a:pt x="0" y="728192"/>
                </a:lnTo>
                <a:lnTo>
                  <a:pt x="1548" y="776070"/>
                </a:lnTo>
                <a:lnTo>
                  <a:pt x="6131" y="823120"/>
                </a:lnTo>
                <a:lnTo>
                  <a:pt x="13651" y="869248"/>
                </a:lnTo>
                <a:lnTo>
                  <a:pt x="24014" y="914357"/>
                </a:lnTo>
                <a:lnTo>
                  <a:pt x="37122" y="958352"/>
                </a:lnTo>
                <a:lnTo>
                  <a:pt x="52880" y="1001135"/>
                </a:lnTo>
                <a:lnTo>
                  <a:pt x="71192" y="1042612"/>
                </a:lnTo>
                <a:lnTo>
                  <a:pt x="91962" y="1082687"/>
                </a:lnTo>
                <a:lnTo>
                  <a:pt x="115095" y="1121262"/>
                </a:lnTo>
                <a:lnTo>
                  <a:pt x="140494" y="1158244"/>
                </a:lnTo>
                <a:lnTo>
                  <a:pt x="168063" y="1193535"/>
                </a:lnTo>
                <a:lnTo>
                  <a:pt x="197706" y="1227039"/>
                </a:lnTo>
                <a:lnTo>
                  <a:pt x="229327" y="1258661"/>
                </a:lnTo>
                <a:lnTo>
                  <a:pt x="262832" y="1288305"/>
                </a:lnTo>
                <a:lnTo>
                  <a:pt x="298122" y="1315874"/>
                </a:lnTo>
                <a:lnTo>
                  <a:pt x="335103" y="1341273"/>
                </a:lnTo>
                <a:lnTo>
                  <a:pt x="373679" y="1364406"/>
                </a:lnTo>
                <a:lnTo>
                  <a:pt x="413754" y="1385177"/>
                </a:lnTo>
                <a:lnTo>
                  <a:pt x="455231" y="1403490"/>
                </a:lnTo>
                <a:lnTo>
                  <a:pt x="498015" y="1419248"/>
                </a:lnTo>
                <a:lnTo>
                  <a:pt x="542010" y="1432357"/>
                </a:lnTo>
                <a:lnTo>
                  <a:pt x="587120" y="1442720"/>
                </a:lnTo>
                <a:lnTo>
                  <a:pt x="633249" y="1450240"/>
                </a:lnTo>
                <a:lnTo>
                  <a:pt x="680300" y="1454823"/>
                </a:lnTo>
                <a:lnTo>
                  <a:pt x="728179" y="1456372"/>
                </a:lnTo>
                <a:lnTo>
                  <a:pt x="776058" y="1454823"/>
                </a:lnTo>
                <a:lnTo>
                  <a:pt x="823110" y="1450240"/>
                </a:lnTo>
                <a:lnTo>
                  <a:pt x="869239" y="1442720"/>
                </a:lnTo>
                <a:lnTo>
                  <a:pt x="914349" y="1432357"/>
                </a:lnTo>
                <a:lnTo>
                  <a:pt x="958344" y="1419248"/>
                </a:lnTo>
                <a:lnTo>
                  <a:pt x="1001128" y="1403490"/>
                </a:lnTo>
                <a:lnTo>
                  <a:pt x="1042605" y="1385177"/>
                </a:lnTo>
                <a:lnTo>
                  <a:pt x="1082680" y="1364406"/>
                </a:lnTo>
                <a:lnTo>
                  <a:pt x="1121255" y="1341273"/>
                </a:lnTo>
                <a:lnTo>
                  <a:pt x="1158237" y="1315874"/>
                </a:lnTo>
                <a:lnTo>
                  <a:pt x="1193527" y="1288305"/>
                </a:lnTo>
                <a:lnTo>
                  <a:pt x="1227031" y="1258661"/>
                </a:lnTo>
                <a:lnTo>
                  <a:pt x="1258653" y="1227039"/>
                </a:lnTo>
                <a:lnTo>
                  <a:pt x="1288296" y="1193535"/>
                </a:lnTo>
                <a:lnTo>
                  <a:pt x="1315865" y="1158244"/>
                </a:lnTo>
                <a:lnTo>
                  <a:pt x="1341264" y="1121262"/>
                </a:lnTo>
                <a:lnTo>
                  <a:pt x="1364396" y="1082687"/>
                </a:lnTo>
                <a:lnTo>
                  <a:pt x="1385167" y="1042612"/>
                </a:lnTo>
                <a:lnTo>
                  <a:pt x="1403479" y="1001135"/>
                </a:lnTo>
                <a:lnTo>
                  <a:pt x="1419237" y="958352"/>
                </a:lnTo>
                <a:lnTo>
                  <a:pt x="1432345" y="914357"/>
                </a:lnTo>
                <a:lnTo>
                  <a:pt x="1442707" y="869248"/>
                </a:lnTo>
                <a:lnTo>
                  <a:pt x="1450228" y="823120"/>
                </a:lnTo>
                <a:lnTo>
                  <a:pt x="1454810" y="776070"/>
                </a:lnTo>
                <a:lnTo>
                  <a:pt x="1456359" y="728192"/>
                </a:lnTo>
                <a:lnTo>
                  <a:pt x="1454810" y="680313"/>
                </a:lnTo>
                <a:lnTo>
                  <a:pt x="1450228" y="633261"/>
                </a:lnTo>
                <a:lnTo>
                  <a:pt x="1442707" y="587132"/>
                </a:lnTo>
                <a:lnTo>
                  <a:pt x="1432345" y="542022"/>
                </a:lnTo>
                <a:lnTo>
                  <a:pt x="1419237" y="498026"/>
                </a:lnTo>
                <a:lnTo>
                  <a:pt x="1403479" y="455242"/>
                </a:lnTo>
                <a:lnTo>
                  <a:pt x="1385167" y="413764"/>
                </a:lnTo>
                <a:lnTo>
                  <a:pt x="1364396" y="373689"/>
                </a:lnTo>
                <a:lnTo>
                  <a:pt x="1341264" y="335112"/>
                </a:lnTo>
                <a:lnTo>
                  <a:pt x="1315865" y="298130"/>
                </a:lnTo>
                <a:lnTo>
                  <a:pt x="1288296" y="262839"/>
                </a:lnTo>
                <a:lnTo>
                  <a:pt x="1258653" y="229334"/>
                </a:lnTo>
                <a:lnTo>
                  <a:pt x="1227031" y="197712"/>
                </a:lnTo>
                <a:lnTo>
                  <a:pt x="1193527" y="168068"/>
                </a:lnTo>
                <a:lnTo>
                  <a:pt x="1158237" y="140498"/>
                </a:lnTo>
                <a:lnTo>
                  <a:pt x="1121255" y="115099"/>
                </a:lnTo>
                <a:lnTo>
                  <a:pt x="1082680" y="91966"/>
                </a:lnTo>
                <a:lnTo>
                  <a:pt x="1042605" y="71195"/>
                </a:lnTo>
                <a:lnTo>
                  <a:pt x="1001128" y="52882"/>
                </a:lnTo>
                <a:lnTo>
                  <a:pt x="958344" y="37123"/>
                </a:lnTo>
                <a:lnTo>
                  <a:pt x="914349" y="24014"/>
                </a:lnTo>
                <a:lnTo>
                  <a:pt x="869239" y="13652"/>
                </a:lnTo>
                <a:lnTo>
                  <a:pt x="823110" y="6131"/>
                </a:lnTo>
                <a:lnTo>
                  <a:pt x="776058" y="1548"/>
                </a:lnTo>
                <a:lnTo>
                  <a:pt x="728179" y="0"/>
                </a:lnTo>
                <a:close/>
              </a:path>
            </a:pathLst>
          </a:custGeom>
          <a:solidFill>
            <a:srgbClr val="8ED4DD"/>
          </a:solidFill>
        </p:spPr>
        <p:txBody>
          <a:bodyPr wrap="square" lIns="0" tIns="0" rIns="0" bIns="0" rtlCol="0"/>
          <a:lstStyle/>
          <a:p>
            <a:endParaRPr/>
          </a:p>
        </p:txBody>
      </p:sp>
      <p:sp>
        <p:nvSpPr>
          <p:cNvPr id="434" name="object 29"/>
          <p:cNvSpPr/>
          <p:nvPr userDrawn="1"/>
        </p:nvSpPr>
        <p:spPr>
          <a:xfrm>
            <a:off x="1863986" y="4149080"/>
            <a:ext cx="1456690" cy="1456690"/>
          </a:xfrm>
          <a:custGeom>
            <a:avLst/>
            <a:gdLst/>
            <a:ahLst/>
            <a:cxnLst/>
            <a:rect l="l" t="t" r="r" b="b"/>
            <a:pathLst>
              <a:path w="1456689" h="1456690">
                <a:moveTo>
                  <a:pt x="728179" y="0"/>
                </a:moveTo>
                <a:lnTo>
                  <a:pt x="680300" y="1548"/>
                </a:lnTo>
                <a:lnTo>
                  <a:pt x="633249" y="6131"/>
                </a:lnTo>
                <a:lnTo>
                  <a:pt x="587120" y="13652"/>
                </a:lnTo>
                <a:lnTo>
                  <a:pt x="542010" y="24014"/>
                </a:lnTo>
                <a:lnTo>
                  <a:pt x="498015" y="37123"/>
                </a:lnTo>
                <a:lnTo>
                  <a:pt x="455231" y="52882"/>
                </a:lnTo>
                <a:lnTo>
                  <a:pt x="413754" y="71195"/>
                </a:lnTo>
                <a:lnTo>
                  <a:pt x="373679" y="91966"/>
                </a:lnTo>
                <a:lnTo>
                  <a:pt x="335103" y="115099"/>
                </a:lnTo>
                <a:lnTo>
                  <a:pt x="298122" y="140498"/>
                </a:lnTo>
                <a:lnTo>
                  <a:pt x="262832" y="168068"/>
                </a:lnTo>
                <a:lnTo>
                  <a:pt x="229327" y="197712"/>
                </a:lnTo>
                <a:lnTo>
                  <a:pt x="197706" y="229334"/>
                </a:lnTo>
                <a:lnTo>
                  <a:pt x="168063" y="262839"/>
                </a:lnTo>
                <a:lnTo>
                  <a:pt x="140494" y="298130"/>
                </a:lnTo>
                <a:lnTo>
                  <a:pt x="115095" y="335112"/>
                </a:lnTo>
                <a:lnTo>
                  <a:pt x="91962" y="373689"/>
                </a:lnTo>
                <a:lnTo>
                  <a:pt x="71192" y="413764"/>
                </a:lnTo>
                <a:lnTo>
                  <a:pt x="52880" y="455242"/>
                </a:lnTo>
                <a:lnTo>
                  <a:pt x="37122" y="498026"/>
                </a:lnTo>
                <a:lnTo>
                  <a:pt x="24014" y="542022"/>
                </a:lnTo>
                <a:lnTo>
                  <a:pt x="13651" y="587132"/>
                </a:lnTo>
                <a:lnTo>
                  <a:pt x="6131" y="633261"/>
                </a:lnTo>
                <a:lnTo>
                  <a:pt x="1548" y="680313"/>
                </a:lnTo>
                <a:lnTo>
                  <a:pt x="0" y="728192"/>
                </a:lnTo>
                <a:lnTo>
                  <a:pt x="1548" y="776070"/>
                </a:lnTo>
                <a:lnTo>
                  <a:pt x="6131" y="823120"/>
                </a:lnTo>
                <a:lnTo>
                  <a:pt x="13651" y="869248"/>
                </a:lnTo>
                <a:lnTo>
                  <a:pt x="24014" y="914357"/>
                </a:lnTo>
                <a:lnTo>
                  <a:pt x="37122" y="958352"/>
                </a:lnTo>
                <a:lnTo>
                  <a:pt x="52880" y="1001135"/>
                </a:lnTo>
                <a:lnTo>
                  <a:pt x="71192" y="1042612"/>
                </a:lnTo>
                <a:lnTo>
                  <a:pt x="91962" y="1082687"/>
                </a:lnTo>
                <a:lnTo>
                  <a:pt x="115095" y="1121262"/>
                </a:lnTo>
                <a:lnTo>
                  <a:pt x="140494" y="1158244"/>
                </a:lnTo>
                <a:lnTo>
                  <a:pt x="168063" y="1193535"/>
                </a:lnTo>
                <a:lnTo>
                  <a:pt x="197706" y="1227039"/>
                </a:lnTo>
                <a:lnTo>
                  <a:pt x="229327" y="1258661"/>
                </a:lnTo>
                <a:lnTo>
                  <a:pt x="262832" y="1288305"/>
                </a:lnTo>
                <a:lnTo>
                  <a:pt x="298122" y="1315874"/>
                </a:lnTo>
                <a:lnTo>
                  <a:pt x="335103" y="1341273"/>
                </a:lnTo>
                <a:lnTo>
                  <a:pt x="373679" y="1364406"/>
                </a:lnTo>
                <a:lnTo>
                  <a:pt x="413754" y="1385177"/>
                </a:lnTo>
                <a:lnTo>
                  <a:pt x="455231" y="1403490"/>
                </a:lnTo>
                <a:lnTo>
                  <a:pt x="498015" y="1419248"/>
                </a:lnTo>
                <a:lnTo>
                  <a:pt x="542010" y="1432357"/>
                </a:lnTo>
                <a:lnTo>
                  <a:pt x="587120" y="1442720"/>
                </a:lnTo>
                <a:lnTo>
                  <a:pt x="633249" y="1450240"/>
                </a:lnTo>
                <a:lnTo>
                  <a:pt x="680300" y="1454823"/>
                </a:lnTo>
                <a:lnTo>
                  <a:pt x="728179" y="1456372"/>
                </a:lnTo>
                <a:lnTo>
                  <a:pt x="776058" y="1454823"/>
                </a:lnTo>
                <a:lnTo>
                  <a:pt x="823110" y="1450240"/>
                </a:lnTo>
                <a:lnTo>
                  <a:pt x="869239" y="1442720"/>
                </a:lnTo>
                <a:lnTo>
                  <a:pt x="914349" y="1432357"/>
                </a:lnTo>
                <a:lnTo>
                  <a:pt x="958344" y="1419248"/>
                </a:lnTo>
                <a:lnTo>
                  <a:pt x="1001128" y="1403490"/>
                </a:lnTo>
                <a:lnTo>
                  <a:pt x="1042605" y="1385177"/>
                </a:lnTo>
                <a:lnTo>
                  <a:pt x="1082680" y="1364406"/>
                </a:lnTo>
                <a:lnTo>
                  <a:pt x="1121255" y="1341273"/>
                </a:lnTo>
                <a:lnTo>
                  <a:pt x="1158237" y="1315874"/>
                </a:lnTo>
                <a:lnTo>
                  <a:pt x="1193527" y="1288305"/>
                </a:lnTo>
                <a:lnTo>
                  <a:pt x="1227031" y="1258661"/>
                </a:lnTo>
                <a:lnTo>
                  <a:pt x="1258653" y="1227039"/>
                </a:lnTo>
                <a:lnTo>
                  <a:pt x="1288296" y="1193535"/>
                </a:lnTo>
                <a:lnTo>
                  <a:pt x="1315865" y="1158244"/>
                </a:lnTo>
                <a:lnTo>
                  <a:pt x="1341264" y="1121262"/>
                </a:lnTo>
                <a:lnTo>
                  <a:pt x="1364396" y="1082687"/>
                </a:lnTo>
                <a:lnTo>
                  <a:pt x="1385167" y="1042612"/>
                </a:lnTo>
                <a:lnTo>
                  <a:pt x="1403479" y="1001135"/>
                </a:lnTo>
                <a:lnTo>
                  <a:pt x="1419237" y="958352"/>
                </a:lnTo>
                <a:lnTo>
                  <a:pt x="1432345" y="914357"/>
                </a:lnTo>
                <a:lnTo>
                  <a:pt x="1442707" y="869248"/>
                </a:lnTo>
                <a:lnTo>
                  <a:pt x="1450228" y="823120"/>
                </a:lnTo>
                <a:lnTo>
                  <a:pt x="1454810" y="776070"/>
                </a:lnTo>
                <a:lnTo>
                  <a:pt x="1456359" y="728192"/>
                </a:lnTo>
                <a:lnTo>
                  <a:pt x="1454810" y="680313"/>
                </a:lnTo>
                <a:lnTo>
                  <a:pt x="1450228" y="633261"/>
                </a:lnTo>
                <a:lnTo>
                  <a:pt x="1442707" y="587132"/>
                </a:lnTo>
                <a:lnTo>
                  <a:pt x="1432345" y="542022"/>
                </a:lnTo>
                <a:lnTo>
                  <a:pt x="1419237" y="498026"/>
                </a:lnTo>
                <a:lnTo>
                  <a:pt x="1403479" y="455242"/>
                </a:lnTo>
                <a:lnTo>
                  <a:pt x="1385167" y="413764"/>
                </a:lnTo>
                <a:lnTo>
                  <a:pt x="1364396" y="373689"/>
                </a:lnTo>
                <a:lnTo>
                  <a:pt x="1341264" y="335112"/>
                </a:lnTo>
                <a:lnTo>
                  <a:pt x="1315865" y="298130"/>
                </a:lnTo>
                <a:lnTo>
                  <a:pt x="1288296" y="262839"/>
                </a:lnTo>
                <a:lnTo>
                  <a:pt x="1258653" y="229334"/>
                </a:lnTo>
                <a:lnTo>
                  <a:pt x="1227031" y="197712"/>
                </a:lnTo>
                <a:lnTo>
                  <a:pt x="1193527" y="168068"/>
                </a:lnTo>
                <a:lnTo>
                  <a:pt x="1158237" y="140498"/>
                </a:lnTo>
                <a:lnTo>
                  <a:pt x="1121255" y="115099"/>
                </a:lnTo>
                <a:lnTo>
                  <a:pt x="1082680" y="91966"/>
                </a:lnTo>
                <a:lnTo>
                  <a:pt x="1042605" y="71195"/>
                </a:lnTo>
                <a:lnTo>
                  <a:pt x="1001128" y="52882"/>
                </a:lnTo>
                <a:lnTo>
                  <a:pt x="958344" y="37123"/>
                </a:lnTo>
                <a:lnTo>
                  <a:pt x="914349" y="24014"/>
                </a:lnTo>
                <a:lnTo>
                  <a:pt x="869239" y="13652"/>
                </a:lnTo>
                <a:lnTo>
                  <a:pt x="823110" y="6131"/>
                </a:lnTo>
                <a:lnTo>
                  <a:pt x="776058" y="1548"/>
                </a:lnTo>
                <a:lnTo>
                  <a:pt x="728179" y="0"/>
                </a:lnTo>
                <a:close/>
              </a:path>
            </a:pathLst>
          </a:custGeom>
          <a:solidFill>
            <a:srgbClr val="7F7862"/>
          </a:solidFill>
        </p:spPr>
        <p:txBody>
          <a:bodyPr wrap="square" lIns="0" tIns="0" rIns="0" bIns="0" rtlCol="0"/>
          <a:lstStyle/>
          <a:p>
            <a:endParaRPr/>
          </a:p>
        </p:txBody>
      </p:sp>
      <p:sp>
        <p:nvSpPr>
          <p:cNvPr id="435" name="object 19"/>
          <p:cNvSpPr/>
          <p:nvPr userDrawn="1"/>
        </p:nvSpPr>
        <p:spPr>
          <a:xfrm>
            <a:off x="177931" y="4149080"/>
            <a:ext cx="1456690" cy="1456690"/>
          </a:xfrm>
          <a:custGeom>
            <a:avLst/>
            <a:gdLst/>
            <a:ahLst/>
            <a:cxnLst/>
            <a:rect l="l" t="t" r="r" b="b"/>
            <a:pathLst>
              <a:path w="1456689" h="1456690">
                <a:moveTo>
                  <a:pt x="728179" y="0"/>
                </a:moveTo>
                <a:lnTo>
                  <a:pt x="680300" y="1548"/>
                </a:lnTo>
                <a:lnTo>
                  <a:pt x="633249" y="6131"/>
                </a:lnTo>
                <a:lnTo>
                  <a:pt x="587120" y="13652"/>
                </a:lnTo>
                <a:lnTo>
                  <a:pt x="542010" y="24014"/>
                </a:lnTo>
                <a:lnTo>
                  <a:pt x="498015" y="37123"/>
                </a:lnTo>
                <a:lnTo>
                  <a:pt x="455231" y="52882"/>
                </a:lnTo>
                <a:lnTo>
                  <a:pt x="413754" y="71195"/>
                </a:lnTo>
                <a:lnTo>
                  <a:pt x="373679" y="91966"/>
                </a:lnTo>
                <a:lnTo>
                  <a:pt x="335103" y="115099"/>
                </a:lnTo>
                <a:lnTo>
                  <a:pt x="298122" y="140498"/>
                </a:lnTo>
                <a:lnTo>
                  <a:pt x="262832" y="168068"/>
                </a:lnTo>
                <a:lnTo>
                  <a:pt x="229327" y="197712"/>
                </a:lnTo>
                <a:lnTo>
                  <a:pt x="197706" y="229334"/>
                </a:lnTo>
                <a:lnTo>
                  <a:pt x="168063" y="262839"/>
                </a:lnTo>
                <a:lnTo>
                  <a:pt x="140494" y="298130"/>
                </a:lnTo>
                <a:lnTo>
                  <a:pt x="115095" y="335112"/>
                </a:lnTo>
                <a:lnTo>
                  <a:pt x="91962" y="373689"/>
                </a:lnTo>
                <a:lnTo>
                  <a:pt x="71192" y="413764"/>
                </a:lnTo>
                <a:lnTo>
                  <a:pt x="52880" y="455242"/>
                </a:lnTo>
                <a:lnTo>
                  <a:pt x="37122" y="498026"/>
                </a:lnTo>
                <a:lnTo>
                  <a:pt x="24014" y="542022"/>
                </a:lnTo>
                <a:lnTo>
                  <a:pt x="13651" y="587132"/>
                </a:lnTo>
                <a:lnTo>
                  <a:pt x="6131" y="633261"/>
                </a:lnTo>
                <a:lnTo>
                  <a:pt x="1548" y="680313"/>
                </a:lnTo>
                <a:lnTo>
                  <a:pt x="0" y="728192"/>
                </a:lnTo>
                <a:lnTo>
                  <a:pt x="1548" y="776070"/>
                </a:lnTo>
                <a:lnTo>
                  <a:pt x="6131" y="823120"/>
                </a:lnTo>
                <a:lnTo>
                  <a:pt x="13651" y="869248"/>
                </a:lnTo>
                <a:lnTo>
                  <a:pt x="24014" y="914357"/>
                </a:lnTo>
                <a:lnTo>
                  <a:pt x="37122" y="958352"/>
                </a:lnTo>
                <a:lnTo>
                  <a:pt x="52880" y="1001135"/>
                </a:lnTo>
                <a:lnTo>
                  <a:pt x="71192" y="1042612"/>
                </a:lnTo>
                <a:lnTo>
                  <a:pt x="91962" y="1082687"/>
                </a:lnTo>
                <a:lnTo>
                  <a:pt x="115095" y="1121262"/>
                </a:lnTo>
                <a:lnTo>
                  <a:pt x="140494" y="1158244"/>
                </a:lnTo>
                <a:lnTo>
                  <a:pt x="168063" y="1193535"/>
                </a:lnTo>
                <a:lnTo>
                  <a:pt x="197706" y="1227039"/>
                </a:lnTo>
                <a:lnTo>
                  <a:pt x="229327" y="1258661"/>
                </a:lnTo>
                <a:lnTo>
                  <a:pt x="262832" y="1288305"/>
                </a:lnTo>
                <a:lnTo>
                  <a:pt x="298122" y="1315874"/>
                </a:lnTo>
                <a:lnTo>
                  <a:pt x="335103" y="1341273"/>
                </a:lnTo>
                <a:lnTo>
                  <a:pt x="373679" y="1364406"/>
                </a:lnTo>
                <a:lnTo>
                  <a:pt x="413754" y="1385177"/>
                </a:lnTo>
                <a:lnTo>
                  <a:pt x="455231" y="1403490"/>
                </a:lnTo>
                <a:lnTo>
                  <a:pt x="498015" y="1419248"/>
                </a:lnTo>
                <a:lnTo>
                  <a:pt x="542010" y="1432357"/>
                </a:lnTo>
                <a:lnTo>
                  <a:pt x="587120" y="1442720"/>
                </a:lnTo>
                <a:lnTo>
                  <a:pt x="633249" y="1450240"/>
                </a:lnTo>
                <a:lnTo>
                  <a:pt x="680300" y="1454823"/>
                </a:lnTo>
                <a:lnTo>
                  <a:pt x="728179" y="1456372"/>
                </a:lnTo>
                <a:lnTo>
                  <a:pt x="776058" y="1454823"/>
                </a:lnTo>
                <a:lnTo>
                  <a:pt x="823110" y="1450240"/>
                </a:lnTo>
                <a:lnTo>
                  <a:pt x="869239" y="1442720"/>
                </a:lnTo>
                <a:lnTo>
                  <a:pt x="914349" y="1432357"/>
                </a:lnTo>
                <a:lnTo>
                  <a:pt x="958344" y="1419248"/>
                </a:lnTo>
                <a:lnTo>
                  <a:pt x="1001128" y="1403490"/>
                </a:lnTo>
                <a:lnTo>
                  <a:pt x="1042605" y="1385177"/>
                </a:lnTo>
                <a:lnTo>
                  <a:pt x="1082680" y="1364406"/>
                </a:lnTo>
                <a:lnTo>
                  <a:pt x="1121255" y="1341273"/>
                </a:lnTo>
                <a:lnTo>
                  <a:pt x="1158237" y="1315874"/>
                </a:lnTo>
                <a:lnTo>
                  <a:pt x="1193527" y="1288305"/>
                </a:lnTo>
                <a:lnTo>
                  <a:pt x="1227031" y="1258661"/>
                </a:lnTo>
                <a:lnTo>
                  <a:pt x="1258653" y="1227039"/>
                </a:lnTo>
                <a:lnTo>
                  <a:pt x="1288296" y="1193535"/>
                </a:lnTo>
                <a:lnTo>
                  <a:pt x="1315865" y="1158244"/>
                </a:lnTo>
                <a:lnTo>
                  <a:pt x="1341264" y="1121262"/>
                </a:lnTo>
                <a:lnTo>
                  <a:pt x="1364396" y="1082687"/>
                </a:lnTo>
                <a:lnTo>
                  <a:pt x="1385167" y="1042612"/>
                </a:lnTo>
                <a:lnTo>
                  <a:pt x="1403479" y="1001135"/>
                </a:lnTo>
                <a:lnTo>
                  <a:pt x="1419237" y="958352"/>
                </a:lnTo>
                <a:lnTo>
                  <a:pt x="1432345" y="914357"/>
                </a:lnTo>
                <a:lnTo>
                  <a:pt x="1442707" y="869248"/>
                </a:lnTo>
                <a:lnTo>
                  <a:pt x="1450228" y="823120"/>
                </a:lnTo>
                <a:lnTo>
                  <a:pt x="1454810" y="776070"/>
                </a:lnTo>
                <a:lnTo>
                  <a:pt x="1456359" y="728192"/>
                </a:lnTo>
                <a:lnTo>
                  <a:pt x="1454810" y="680313"/>
                </a:lnTo>
                <a:lnTo>
                  <a:pt x="1450228" y="633261"/>
                </a:lnTo>
                <a:lnTo>
                  <a:pt x="1442707" y="587132"/>
                </a:lnTo>
                <a:lnTo>
                  <a:pt x="1432345" y="542022"/>
                </a:lnTo>
                <a:lnTo>
                  <a:pt x="1419237" y="498026"/>
                </a:lnTo>
                <a:lnTo>
                  <a:pt x="1403479" y="455242"/>
                </a:lnTo>
                <a:lnTo>
                  <a:pt x="1385167" y="413764"/>
                </a:lnTo>
                <a:lnTo>
                  <a:pt x="1364396" y="373689"/>
                </a:lnTo>
                <a:lnTo>
                  <a:pt x="1341264" y="335112"/>
                </a:lnTo>
                <a:lnTo>
                  <a:pt x="1315865" y="298130"/>
                </a:lnTo>
                <a:lnTo>
                  <a:pt x="1288296" y="262839"/>
                </a:lnTo>
                <a:lnTo>
                  <a:pt x="1258653" y="229334"/>
                </a:lnTo>
                <a:lnTo>
                  <a:pt x="1227031" y="197712"/>
                </a:lnTo>
                <a:lnTo>
                  <a:pt x="1193527" y="168068"/>
                </a:lnTo>
                <a:lnTo>
                  <a:pt x="1158237" y="140498"/>
                </a:lnTo>
                <a:lnTo>
                  <a:pt x="1121255" y="115099"/>
                </a:lnTo>
                <a:lnTo>
                  <a:pt x="1082680" y="91966"/>
                </a:lnTo>
                <a:lnTo>
                  <a:pt x="1042605" y="71195"/>
                </a:lnTo>
                <a:lnTo>
                  <a:pt x="1001128" y="52882"/>
                </a:lnTo>
                <a:lnTo>
                  <a:pt x="958344" y="37123"/>
                </a:lnTo>
                <a:lnTo>
                  <a:pt x="914349" y="24014"/>
                </a:lnTo>
                <a:lnTo>
                  <a:pt x="869239" y="13652"/>
                </a:lnTo>
                <a:lnTo>
                  <a:pt x="823110" y="6131"/>
                </a:lnTo>
                <a:lnTo>
                  <a:pt x="776058" y="1548"/>
                </a:lnTo>
                <a:lnTo>
                  <a:pt x="728179" y="0"/>
                </a:lnTo>
                <a:close/>
              </a:path>
            </a:pathLst>
          </a:custGeom>
          <a:solidFill>
            <a:srgbClr val="000000"/>
          </a:solidFill>
        </p:spPr>
        <p:txBody>
          <a:bodyPr wrap="square" lIns="0" tIns="0" rIns="0" bIns="0" rtlCol="0"/>
          <a:lstStyle/>
          <a:p>
            <a:endParaRPr dirty="0"/>
          </a:p>
        </p:txBody>
      </p:sp>
      <p:graphicFrame>
        <p:nvGraphicFramePr>
          <p:cNvPr id="437" name="object 27"/>
          <p:cNvGraphicFramePr>
            <a:graphicFrameLocks noGrp="1"/>
          </p:cNvGraphicFramePr>
          <p:nvPr userDrawn="1">
            <p:extLst>
              <p:ext uri="{D42A27DB-BD31-4B8C-83A1-F6EECF244321}">
                <p14:modId xmlns:p14="http://schemas.microsoft.com/office/powerpoint/2010/main" val="1279670340"/>
              </p:ext>
            </p:extLst>
          </p:nvPr>
        </p:nvGraphicFramePr>
        <p:xfrm>
          <a:off x="164655" y="5733256"/>
          <a:ext cx="8080370" cy="798492"/>
        </p:xfrm>
        <a:graphic>
          <a:graphicData uri="http://schemas.openxmlformats.org/drawingml/2006/table">
            <a:tbl>
              <a:tblPr firstRow="1" bandRow="1">
                <a:tableStyleId>{2D5ABB26-0587-4C30-8999-92F81FD0307C}</a:tableStyleId>
              </a:tblPr>
              <a:tblGrid>
                <a:gridCol w="456565">
                  <a:extLst>
                    <a:ext uri="{9D8B030D-6E8A-4147-A177-3AD203B41FA5}">
                      <a16:colId xmlns:a16="http://schemas.microsoft.com/office/drawing/2014/main" val="20000"/>
                    </a:ext>
                  </a:extLst>
                </a:gridCol>
                <a:gridCol w="949960">
                  <a:extLst>
                    <a:ext uri="{9D8B030D-6E8A-4147-A177-3AD203B41FA5}">
                      <a16:colId xmlns:a16="http://schemas.microsoft.com/office/drawing/2014/main" val="20001"/>
                    </a:ext>
                  </a:extLst>
                </a:gridCol>
                <a:gridCol w="709294">
                  <a:extLst>
                    <a:ext uri="{9D8B030D-6E8A-4147-A177-3AD203B41FA5}">
                      <a16:colId xmlns:a16="http://schemas.microsoft.com/office/drawing/2014/main" val="20002"/>
                    </a:ext>
                  </a:extLst>
                </a:gridCol>
                <a:gridCol w="1057909">
                  <a:extLst>
                    <a:ext uri="{9D8B030D-6E8A-4147-A177-3AD203B41FA5}">
                      <a16:colId xmlns:a16="http://schemas.microsoft.com/office/drawing/2014/main" val="20003"/>
                    </a:ext>
                  </a:extLst>
                </a:gridCol>
                <a:gridCol w="698500">
                  <a:extLst>
                    <a:ext uri="{9D8B030D-6E8A-4147-A177-3AD203B41FA5}">
                      <a16:colId xmlns:a16="http://schemas.microsoft.com/office/drawing/2014/main" val="20004"/>
                    </a:ext>
                  </a:extLst>
                </a:gridCol>
                <a:gridCol w="1003935">
                  <a:extLst>
                    <a:ext uri="{9D8B030D-6E8A-4147-A177-3AD203B41FA5}">
                      <a16:colId xmlns:a16="http://schemas.microsoft.com/office/drawing/2014/main" val="20005"/>
                    </a:ext>
                  </a:extLst>
                </a:gridCol>
                <a:gridCol w="713104">
                  <a:extLst>
                    <a:ext uri="{9D8B030D-6E8A-4147-A177-3AD203B41FA5}">
                      <a16:colId xmlns:a16="http://schemas.microsoft.com/office/drawing/2014/main" val="20006"/>
                    </a:ext>
                  </a:extLst>
                </a:gridCol>
                <a:gridCol w="1003299">
                  <a:extLst>
                    <a:ext uri="{9D8B030D-6E8A-4147-A177-3AD203B41FA5}">
                      <a16:colId xmlns:a16="http://schemas.microsoft.com/office/drawing/2014/main" val="20007"/>
                    </a:ext>
                  </a:extLst>
                </a:gridCol>
                <a:gridCol w="722629">
                  <a:extLst>
                    <a:ext uri="{9D8B030D-6E8A-4147-A177-3AD203B41FA5}">
                      <a16:colId xmlns:a16="http://schemas.microsoft.com/office/drawing/2014/main" val="20008"/>
                    </a:ext>
                  </a:extLst>
                </a:gridCol>
                <a:gridCol w="765175">
                  <a:extLst>
                    <a:ext uri="{9D8B030D-6E8A-4147-A177-3AD203B41FA5}">
                      <a16:colId xmlns:a16="http://schemas.microsoft.com/office/drawing/2014/main" val="20009"/>
                    </a:ext>
                  </a:extLst>
                </a:gridCol>
              </a:tblGrid>
              <a:tr h="258476">
                <a:tc>
                  <a:txBody>
                    <a:bodyPr/>
                    <a:lstStyle/>
                    <a:p>
                      <a:pPr marL="31750">
                        <a:lnSpc>
                          <a:spcPct val="100000"/>
                        </a:lnSpc>
                        <a:spcBef>
                          <a:spcPts val="85"/>
                        </a:spcBef>
                      </a:pPr>
                      <a:r>
                        <a:rPr sz="1000" b="1" spc="-50" dirty="0">
                          <a:latin typeface="+mn-lt"/>
                          <a:cs typeface="Arial Unicode MS"/>
                        </a:rPr>
                        <a:t>CMYK</a:t>
                      </a:r>
                      <a:endParaRPr sz="1000" b="1" dirty="0">
                        <a:latin typeface="+mn-lt"/>
                        <a:cs typeface="Arial Unicode MS"/>
                      </a:endParaRPr>
                    </a:p>
                  </a:txBody>
                  <a:tcPr marL="0" marR="0" marT="10795" marB="0">
                    <a:solidFill>
                      <a:srgbClr val="F1F1F2"/>
                    </a:solidFill>
                  </a:tcPr>
                </a:tc>
                <a:tc>
                  <a:txBody>
                    <a:bodyPr/>
                    <a:lstStyle/>
                    <a:p>
                      <a:pPr marL="83185">
                        <a:lnSpc>
                          <a:spcPct val="100000"/>
                        </a:lnSpc>
                        <a:spcBef>
                          <a:spcPts val="85"/>
                        </a:spcBef>
                      </a:pPr>
                      <a:r>
                        <a:rPr sz="1000" b="1" spc="25" dirty="0">
                          <a:latin typeface="+mn-lt"/>
                          <a:cs typeface="Arial Unicode MS"/>
                        </a:rPr>
                        <a:t>0-0-0-100</a:t>
                      </a:r>
                      <a:endParaRPr sz="1000" b="1">
                        <a:latin typeface="+mn-lt"/>
                        <a:cs typeface="Arial Unicode MS"/>
                      </a:endParaRPr>
                    </a:p>
                  </a:txBody>
                  <a:tcPr marL="0" marR="0" marT="10795" marB="0">
                    <a:solidFill>
                      <a:srgbClr val="F1F1F2"/>
                    </a:solidFill>
                  </a:tcPr>
                </a:tc>
                <a:tc>
                  <a:txBody>
                    <a:bodyPr/>
                    <a:lstStyle/>
                    <a:p>
                      <a:pPr marL="284480">
                        <a:lnSpc>
                          <a:spcPct val="100000"/>
                        </a:lnSpc>
                        <a:spcBef>
                          <a:spcPts val="85"/>
                        </a:spcBef>
                      </a:pPr>
                      <a:r>
                        <a:rPr sz="1000" b="1" spc="-50" dirty="0">
                          <a:latin typeface="+mn-lt"/>
                          <a:cs typeface="Arial Unicode MS"/>
                        </a:rPr>
                        <a:t>CMYK</a:t>
                      </a:r>
                      <a:endParaRPr sz="1000" b="1">
                        <a:latin typeface="+mn-lt"/>
                        <a:cs typeface="Arial Unicode MS"/>
                      </a:endParaRPr>
                    </a:p>
                  </a:txBody>
                  <a:tcPr marL="0" marR="0" marT="10795" marB="0">
                    <a:solidFill>
                      <a:srgbClr val="F1F1F2"/>
                    </a:solidFill>
                  </a:tcPr>
                </a:tc>
                <a:tc>
                  <a:txBody>
                    <a:bodyPr/>
                    <a:lstStyle/>
                    <a:p>
                      <a:pPr marL="83185">
                        <a:lnSpc>
                          <a:spcPct val="100000"/>
                        </a:lnSpc>
                        <a:spcBef>
                          <a:spcPts val="85"/>
                        </a:spcBef>
                      </a:pPr>
                      <a:r>
                        <a:rPr sz="1000" b="1" spc="5" dirty="0">
                          <a:latin typeface="+mn-lt"/>
                          <a:cs typeface="Arial Unicode MS"/>
                        </a:rPr>
                        <a:t>49-44-62-15</a:t>
                      </a:r>
                      <a:endParaRPr sz="1000" b="1">
                        <a:latin typeface="+mn-lt"/>
                        <a:cs typeface="Arial Unicode MS"/>
                      </a:endParaRPr>
                    </a:p>
                  </a:txBody>
                  <a:tcPr marL="0" marR="0" marT="10795" marB="0">
                    <a:solidFill>
                      <a:srgbClr val="F1F1F2"/>
                    </a:solidFill>
                  </a:tcPr>
                </a:tc>
                <a:tc>
                  <a:txBody>
                    <a:bodyPr/>
                    <a:lstStyle/>
                    <a:p>
                      <a:pPr marL="273050">
                        <a:lnSpc>
                          <a:spcPct val="100000"/>
                        </a:lnSpc>
                        <a:spcBef>
                          <a:spcPts val="85"/>
                        </a:spcBef>
                      </a:pPr>
                      <a:r>
                        <a:rPr sz="1000" b="1" spc="-50" dirty="0">
                          <a:latin typeface="+mn-lt"/>
                          <a:cs typeface="Arial Unicode MS"/>
                        </a:rPr>
                        <a:t>CMYK</a:t>
                      </a:r>
                      <a:endParaRPr sz="1000" b="1">
                        <a:latin typeface="+mn-lt"/>
                        <a:cs typeface="Arial Unicode MS"/>
                      </a:endParaRPr>
                    </a:p>
                  </a:txBody>
                  <a:tcPr marL="0" marR="0" marT="10795" marB="0">
                    <a:solidFill>
                      <a:srgbClr val="F1F1F2"/>
                    </a:solidFill>
                  </a:tcPr>
                </a:tc>
                <a:tc>
                  <a:txBody>
                    <a:bodyPr/>
                    <a:lstStyle/>
                    <a:p>
                      <a:pPr marL="83185">
                        <a:lnSpc>
                          <a:spcPct val="100000"/>
                        </a:lnSpc>
                        <a:spcBef>
                          <a:spcPts val="85"/>
                        </a:spcBef>
                      </a:pPr>
                      <a:r>
                        <a:rPr sz="1000" b="1" spc="25" dirty="0">
                          <a:latin typeface="+mn-lt"/>
                          <a:cs typeface="Arial Unicode MS"/>
                        </a:rPr>
                        <a:t>0-36-77-5</a:t>
                      </a:r>
                      <a:endParaRPr sz="1000" b="1" dirty="0">
                        <a:latin typeface="+mn-lt"/>
                        <a:cs typeface="Arial Unicode MS"/>
                      </a:endParaRPr>
                    </a:p>
                  </a:txBody>
                  <a:tcPr marL="0" marR="0" marT="10795" marB="0">
                    <a:solidFill>
                      <a:srgbClr val="F1F1F2"/>
                    </a:solidFill>
                  </a:tcPr>
                </a:tc>
                <a:tc>
                  <a:txBody>
                    <a:bodyPr/>
                    <a:lstStyle/>
                    <a:p>
                      <a:pPr marL="287655">
                        <a:lnSpc>
                          <a:spcPct val="100000"/>
                        </a:lnSpc>
                        <a:spcBef>
                          <a:spcPts val="85"/>
                        </a:spcBef>
                      </a:pPr>
                      <a:r>
                        <a:rPr sz="1000" b="1" spc="-50" dirty="0">
                          <a:latin typeface="+mn-lt"/>
                          <a:cs typeface="Arial Unicode MS"/>
                        </a:rPr>
                        <a:t>CMYK</a:t>
                      </a:r>
                      <a:endParaRPr sz="1000" b="1">
                        <a:latin typeface="+mn-lt"/>
                        <a:cs typeface="Arial Unicode MS"/>
                      </a:endParaRPr>
                    </a:p>
                  </a:txBody>
                  <a:tcPr marL="0" marR="0" marT="10795" marB="0">
                    <a:solidFill>
                      <a:srgbClr val="F1F1F2"/>
                    </a:solidFill>
                  </a:tcPr>
                </a:tc>
                <a:tc>
                  <a:txBody>
                    <a:bodyPr/>
                    <a:lstStyle/>
                    <a:p>
                      <a:pPr marL="83185">
                        <a:lnSpc>
                          <a:spcPct val="100000"/>
                        </a:lnSpc>
                        <a:spcBef>
                          <a:spcPts val="85"/>
                        </a:spcBef>
                      </a:pPr>
                      <a:r>
                        <a:rPr sz="1000" b="1" spc="35" dirty="0">
                          <a:latin typeface="+mn-lt"/>
                          <a:cs typeface="Arial Unicode MS"/>
                        </a:rPr>
                        <a:t>66-4-35-0</a:t>
                      </a:r>
                      <a:endParaRPr sz="1000" b="1">
                        <a:latin typeface="+mn-lt"/>
                        <a:cs typeface="Arial Unicode MS"/>
                      </a:endParaRPr>
                    </a:p>
                  </a:txBody>
                  <a:tcPr marL="0" marR="0" marT="10795" marB="0">
                    <a:solidFill>
                      <a:srgbClr val="F1F1F2"/>
                    </a:solidFill>
                  </a:tcPr>
                </a:tc>
                <a:tc>
                  <a:txBody>
                    <a:bodyPr/>
                    <a:lstStyle/>
                    <a:p>
                      <a:pPr marL="297815">
                        <a:lnSpc>
                          <a:spcPct val="100000"/>
                        </a:lnSpc>
                        <a:spcBef>
                          <a:spcPts val="85"/>
                        </a:spcBef>
                      </a:pPr>
                      <a:r>
                        <a:rPr sz="1000" b="1" spc="-50" dirty="0">
                          <a:latin typeface="+mn-lt"/>
                          <a:cs typeface="Arial Unicode MS"/>
                        </a:rPr>
                        <a:t>CMYK</a:t>
                      </a:r>
                      <a:endParaRPr sz="1000" b="1">
                        <a:latin typeface="+mn-lt"/>
                        <a:cs typeface="Arial Unicode MS"/>
                      </a:endParaRPr>
                    </a:p>
                  </a:txBody>
                  <a:tcPr marL="0" marR="0" marT="10795" marB="0">
                    <a:solidFill>
                      <a:srgbClr val="F1F1F2"/>
                    </a:solidFill>
                  </a:tcPr>
                </a:tc>
                <a:tc>
                  <a:txBody>
                    <a:bodyPr/>
                    <a:lstStyle/>
                    <a:p>
                      <a:pPr marL="83185">
                        <a:lnSpc>
                          <a:spcPct val="100000"/>
                        </a:lnSpc>
                        <a:spcBef>
                          <a:spcPts val="85"/>
                        </a:spcBef>
                      </a:pPr>
                      <a:r>
                        <a:rPr sz="1000" b="1" spc="10" dirty="0">
                          <a:latin typeface="+mn-lt"/>
                          <a:cs typeface="Arial Unicode MS"/>
                        </a:rPr>
                        <a:t>42-0-13-0</a:t>
                      </a:r>
                      <a:endParaRPr sz="1000" b="1">
                        <a:latin typeface="+mn-lt"/>
                        <a:cs typeface="Arial Unicode MS"/>
                      </a:endParaRPr>
                    </a:p>
                  </a:txBody>
                  <a:tcPr marL="0" marR="0" marT="10795" marB="0">
                    <a:solidFill>
                      <a:srgbClr val="F1F1F2"/>
                    </a:solidFill>
                  </a:tcPr>
                </a:tc>
                <a:extLst>
                  <a:ext uri="{0D108BD9-81ED-4DB2-BD59-A6C34878D82A}">
                    <a16:rowId xmlns:a16="http://schemas.microsoft.com/office/drawing/2014/main" val="10000"/>
                  </a:ext>
                </a:extLst>
              </a:tr>
              <a:tr h="281540">
                <a:tc>
                  <a:txBody>
                    <a:bodyPr/>
                    <a:lstStyle/>
                    <a:p>
                      <a:pPr marL="31750">
                        <a:lnSpc>
                          <a:spcPct val="100000"/>
                        </a:lnSpc>
                        <a:spcBef>
                          <a:spcPts val="215"/>
                        </a:spcBef>
                      </a:pPr>
                      <a:r>
                        <a:rPr sz="1000" b="1" spc="-80" dirty="0">
                          <a:latin typeface="+mn-lt"/>
                          <a:cs typeface="Arial Unicode MS"/>
                        </a:rPr>
                        <a:t>RGB</a:t>
                      </a:r>
                      <a:endParaRPr sz="1000" b="1">
                        <a:latin typeface="+mn-lt"/>
                        <a:cs typeface="Arial Unicode MS"/>
                      </a:endParaRPr>
                    </a:p>
                  </a:txBody>
                  <a:tcPr marL="0" marR="0" marT="27305" marB="0">
                    <a:solidFill>
                      <a:srgbClr val="F1F1F2"/>
                    </a:solidFill>
                  </a:tcPr>
                </a:tc>
                <a:tc>
                  <a:txBody>
                    <a:bodyPr/>
                    <a:lstStyle/>
                    <a:p>
                      <a:pPr marL="83185">
                        <a:lnSpc>
                          <a:spcPct val="100000"/>
                        </a:lnSpc>
                        <a:spcBef>
                          <a:spcPts val="215"/>
                        </a:spcBef>
                      </a:pPr>
                      <a:r>
                        <a:rPr sz="1000" b="1" spc="55" dirty="0">
                          <a:latin typeface="+mn-lt"/>
                          <a:cs typeface="Arial Unicode MS"/>
                        </a:rPr>
                        <a:t>0-0-0</a:t>
                      </a:r>
                      <a:endParaRPr sz="1000" b="1">
                        <a:latin typeface="+mn-lt"/>
                        <a:cs typeface="Arial Unicode MS"/>
                      </a:endParaRPr>
                    </a:p>
                  </a:txBody>
                  <a:tcPr marL="0" marR="0" marT="27305" marB="0">
                    <a:solidFill>
                      <a:srgbClr val="F1F1F2"/>
                    </a:solidFill>
                  </a:tcPr>
                </a:tc>
                <a:tc>
                  <a:txBody>
                    <a:bodyPr/>
                    <a:lstStyle/>
                    <a:p>
                      <a:pPr marL="284480">
                        <a:lnSpc>
                          <a:spcPct val="100000"/>
                        </a:lnSpc>
                        <a:spcBef>
                          <a:spcPts val="215"/>
                        </a:spcBef>
                      </a:pPr>
                      <a:r>
                        <a:rPr sz="1000" b="1" spc="-80" dirty="0">
                          <a:latin typeface="+mn-lt"/>
                          <a:cs typeface="Arial Unicode MS"/>
                        </a:rPr>
                        <a:t>RGB</a:t>
                      </a:r>
                      <a:endParaRPr sz="1000" b="1">
                        <a:latin typeface="+mn-lt"/>
                        <a:cs typeface="Arial Unicode MS"/>
                      </a:endParaRPr>
                    </a:p>
                  </a:txBody>
                  <a:tcPr marL="0" marR="0" marT="27305" marB="0">
                    <a:solidFill>
                      <a:srgbClr val="F1F1F2"/>
                    </a:solidFill>
                  </a:tcPr>
                </a:tc>
                <a:tc>
                  <a:txBody>
                    <a:bodyPr/>
                    <a:lstStyle/>
                    <a:p>
                      <a:pPr marL="83185">
                        <a:lnSpc>
                          <a:spcPct val="100000"/>
                        </a:lnSpc>
                        <a:spcBef>
                          <a:spcPts val="215"/>
                        </a:spcBef>
                      </a:pPr>
                      <a:r>
                        <a:rPr sz="1000" b="1" spc="-30" dirty="0">
                          <a:latin typeface="+mn-lt"/>
                          <a:cs typeface="Arial Unicode MS"/>
                        </a:rPr>
                        <a:t>127-120-98</a:t>
                      </a:r>
                      <a:endParaRPr sz="1000" b="1">
                        <a:latin typeface="+mn-lt"/>
                        <a:cs typeface="Arial Unicode MS"/>
                      </a:endParaRPr>
                    </a:p>
                  </a:txBody>
                  <a:tcPr marL="0" marR="0" marT="27305" marB="0">
                    <a:solidFill>
                      <a:srgbClr val="F1F1F2"/>
                    </a:solidFill>
                  </a:tcPr>
                </a:tc>
                <a:tc>
                  <a:txBody>
                    <a:bodyPr/>
                    <a:lstStyle/>
                    <a:p>
                      <a:pPr marL="273050">
                        <a:lnSpc>
                          <a:spcPct val="100000"/>
                        </a:lnSpc>
                        <a:spcBef>
                          <a:spcPts val="215"/>
                        </a:spcBef>
                      </a:pPr>
                      <a:r>
                        <a:rPr sz="1000" b="1" spc="-80" dirty="0">
                          <a:latin typeface="+mn-lt"/>
                          <a:cs typeface="Arial Unicode MS"/>
                        </a:rPr>
                        <a:t>RGB</a:t>
                      </a:r>
                      <a:endParaRPr sz="1000" b="1">
                        <a:latin typeface="+mn-lt"/>
                        <a:cs typeface="Arial Unicode MS"/>
                      </a:endParaRPr>
                    </a:p>
                  </a:txBody>
                  <a:tcPr marL="0" marR="0" marT="27305" marB="0">
                    <a:solidFill>
                      <a:srgbClr val="F1F1F2"/>
                    </a:solidFill>
                  </a:tcPr>
                </a:tc>
                <a:tc>
                  <a:txBody>
                    <a:bodyPr/>
                    <a:lstStyle/>
                    <a:p>
                      <a:pPr marL="83185">
                        <a:lnSpc>
                          <a:spcPct val="100000"/>
                        </a:lnSpc>
                        <a:spcBef>
                          <a:spcPts val="215"/>
                        </a:spcBef>
                      </a:pPr>
                      <a:r>
                        <a:rPr sz="1000" b="1" spc="-15" dirty="0">
                          <a:latin typeface="+mn-lt"/>
                          <a:cs typeface="Arial Unicode MS"/>
                        </a:rPr>
                        <a:t>237-166-78</a:t>
                      </a:r>
                      <a:endParaRPr sz="1000" b="1">
                        <a:latin typeface="+mn-lt"/>
                        <a:cs typeface="Arial Unicode MS"/>
                      </a:endParaRPr>
                    </a:p>
                  </a:txBody>
                  <a:tcPr marL="0" marR="0" marT="27305" marB="0">
                    <a:solidFill>
                      <a:srgbClr val="F1F1F2"/>
                    </a:solidFill>
                  </a:tcPr>
                </a:tc>
                <a:tc>
                  <a:txBody>
                    <a:bodyPr/>
                    <a:lstStyle/>
                    <a:p>
                      <a:pPr marL="287655">
                        <a:lnSpc>
                          <a:spcPct val="100000"/>
                        </a:lnSpc>
                        <a:spcBef>
                          <a:spcPts val="215"/>
                        </a:spcBef>
                      </a:pPr>
                      <a:r>
                        <a:rPr sz="1000" b="1" spc="-80" dirty="0">
                          <a:latin typeface="+mn-lt"/>
                          <a:cs typeface="Arial Unicode MS"/>
                        </a:rPr>
                        <a:t>RGB</a:t>
                      </a:r>
                      <a:endParaRPr sz="1000" b="1">
                        <a:latin typeface="+mn-lt"/>
                        <a:cs typeface="Arial Unicode MS"/>
                      </a:endParaRPr>
                    </a:p>
                  </a:txBody>
                  <a:tcPr marL="0" marR="0" marT="27305" marB="0">
                    <a:solidFill>
                      <a:srgbClr val="F1F1F2"/>
                    </a:solidFill>
                  </a:tcPr>
                </a:tc>
                <a:tc>
                  <a:txBody>
                    <a:bodyPr/>
                    <a:lstStyle/>
                    <a:p>
                      <a:pPr marL="83185">
                        <a:lnSpc>
                          <a:spcPct val="100000"/>
                        </a:lnSpc>
                        <a:spcBef>
                          <a:spcPts val="215"/>
                        </a:spcBef>
                      </a:pPr>
                      <a:r>
                        <a:rPr sz="1000" b="1" spc="-25" dirty="0">
                          <a:latin typeface="+mn-lt"/>
                          <a:cs typeface="Arial Unicode MS"/>
                        </a:rPr>
                        <a:t>66-183-178</a:t>
                      </a:r>
                      <a:endParaRPr sz="1000" b="1">
                        <a:latin typeface="+mn-lt"/>
                        <a:cs typeface="Arial Unicode MS"/>
                      </a:endParaRPr>
                    </a:p>
                  </a:txBody>
                  <a:tcPr marL="0" marR="0" marT="27305" marB="0">
                    <a:solidFill>
                      <a:srgbClr val="F1F1F2"/>
                    </a:solidFill>
                  </a:tcPr>
                </a:tc>
                <a:tc>
                  <a:txBody>
                    <a:bodyPr/>
                    <a:lstStyle/>
                    <a:p>
                      <a:pPr marL="297815">
                        <a:lnSpc>
                          <a:spcPct val="100000"/>
                        </a:lnSpc>
                        <a:spcBef>
                          <a:spcPts val="215"/>
                        </a:spcBef>
                      </a:pPr>
                      <a:r>
                        <a:rPr sz="1000" b="1" spc="-80" dirty="0">
                          <a:latin typeface="+mn-lt"/>
                          <a:cs typeface="Arial Unicode MS"/>
                        </a:rPr>
                        <a:t>RGB</a:t>
                      </a:r>
                      <a:endParaRPr sz="1000" b="1">
                        <a:latin typeface="+mn-lt"/>
                        <a:cs typeface="Arial Unicode MS"/>
                      </a:endParaRPr>
                    </a:p>
                  </a:txBody>
                  <a:tcPr marL="0" marR="0" marT="27305" marB="0">
                    <a:solidFill>
                      <a:srgbClr val="F1F1F2"/>
                    </a:solidFill>
                  </a:tcPr>
                </a:tc>
                <a:tc>
                  <a:txBody>
                    <a:bodyPr/>
                    <a:lstStyle/>
                    <a:p>
                      <a:pPr marL="83185">
                        <a:lnSpc>
                          <a:spcPct val="100000"/>
                        </a:lnSpc>
                        <a:spcBef>
                          <a:spcPts val="215"/>
                        </a:spcBef>
                      </a:pPr>
                      <a:r>
                        <a:rPr sz="1000" b="1" spc="-55" dirty="0">
                          <a:latin typeface="+mn-lt"/>
                          <a:cs typeface="Arial Unicode MS"/>
                        </a:rPr>
                        <a:t>142-212-221</a:t>
                      </a:r>
                      <a:endParaRPr sz="1000" b="1">
                        <a:latin typeface="+mn-lt"/>
                        <a:cs typeface="Arial Unicode MS"/>
                      </a:endParaRPr>
                    </a:p>
                  </a:txBody>
                  <a:tcPr marL="0" marR="0" marT="27305" marB="0">
                    <a:solidFill>
                      <a:srgbClr val="F1F1F2"/>
                    </a:solidFill>
                  </a:tcPr>
                </a:tc>
                <a:extLst>
                  <a:ext uri="{0D108BD9-81ED-4DB2-BD59-A6C34878D82A}">
                    <a16:rowId xmlns:a16="http://schemas.microsoft.com/office/drawing/2014/main" val="10001"/>
                  </a:ext>
                </a:extLst>
              </a:tr>
              <a:tr h="258476">
                <a:tc>
                  <a:txBody>
                    <a:bodyPr/>
                    <a:lstStyle/>
                    <a:p>
                      <a:pPr marL="31750">
                        <a:lnSpc>
                          <a:spcPts val="1150"/>
                        </a:lnSpc>
                        <a:spcBef>
                          <a:spcPts val="215"/>
                        </a:spcBef>
                      </a:pPr>
                      <a:r>
                        <a:rPr sz="1000" b="1" spc="-50" dirty="0">
                          <a:latin typeface="+mn-lt"/>
                          <a:cs typeface="Arial Unicode MS"/>
                        </a:rPr>
                        <a:t>HEX</a:t>
                      </a:r>
                      <a:endParaRPr sz="1000" b="1">
                        <a:latin typeface="+mn-lt"/>
                        <a:cs typeface="Arial Unicode MS"/>
                      </a:endParaRPr>
                    </a:p>
                  </a:txBody>
                  <a:tcPr marL="0" marR="0" marT="27305" marB="0">
                    <a:solidFill>
                      <a:srgbClr val="F1F1F2"/>
                    </a:solidFill>
                  </a:tcPr>
                </a:tc>
                <a:tc>
                  <a:txBody>
                    <a:bodyPr/>
                    <a:lstStyle/>
                    <a:p>
                      <a:pPr marL="83185">
                        <a:lnSpc>
                          <a:spcPts val="1150"/>
                        </a:lnSpc>
                        <a:spcBef>
                          <a:spcPts val="215"/>
                        </a:spcBef>
                      </a:pPr>
                      <a:r>
                        <a:rPr sz="1000" b="1" spc="30" dirty="0">
                          <a:latin typeface="+mn-lt"/>
                          <a:cs typeface="Arial Unicode MS"/>
                        </a:rPr>
                        <a:t>000000</a:t>
                      </a:r>
                      <a:endParaRPr sz="1000" b="1" dirty="0">
                        <a:latin typeface="+mn-lt"/>
                        <a:cs typeface="Arial Unicode MS"/>
                      </a:endParaRPr>
                    </a:p>
                  </a:txBody>
                  <a:tcPr marL="0" marR="0" marT="27305" marB="0">
                    <a:solidFill>
                      <a:srgbClr val="F1F1F2"/>
                    </a:solidFill>
                  </a:tcPr>
                </a:tc>
                <a:tc>
                  <a:txBody>
                    <a:bodyPr/>
                    <a:lstStyle/>
                    <a:p>
                      <a:pPr marL="285115">
                        <a:lnSpc>
                          <a:spcPts val="1150"/>
                        </a:lnSpc>
                        <a:spcBef>
                          <a:spcPts val="215"/>
                        </a:spcBef>
                      </a:pPr>
                      <a:r>
                        <a:rPr sz="1000" b="1" spc="-55" dirty="0">
                          <a:latin typeface="+mn-lt"/>
                          <a:cs typeface="Arial Unicode MS"/>
                        </a:rPr>
                        <a:t>HEX</a:t>
                      </a:r>
                      <a:endParaRPr sz="1000" b="1">
                        <a:latin typeface="+mn-lt"/>
                        <a:cs typeface="Arial Unicode MS"/>
                      </a:endParaRPr>
                    </a:p>
                  </a:txBody>
                  <a:tcPr marL="0" marR="0" marT="27305" marB="0">
                    <a:solidFill>
                      <a:srgbClr val="F1F1F2"/>
                    </a:solidFill>
                  </a:tcPr>
                </a:tc>
                <a:tc>
                  <a:txBody>
                    <a:bodyPr/>
                    <a:lstStyle/>
                    <a:p>
                      <a:pPr marL="83185">
                        <a:lnSpc>
                          <a:spcPts val="1150"/>
                        </a:lnSpc>
                        <a:spcBef>
                          <a:spcPts val="215"/>
                        </a:spcBef>
                      </a:pPr>
                      <a:r>
                        <a:rPr sz="1000" b="1" spc="-80" dirty="0">
                          <a:latin typeface="+mn-lt"/>
                          <a:cs typeface="Arial Unicode MS"/>
                        </a:rPr>
                        <a:t>7E7761</a:t>
                      </a:r>
                      <a:endParaRPr sz="1000" b="1" dirty="0">
                        <a:latin typeface="+mn-lt"/>
                        <a:cs typeface="Arial Unicode MS"/>
                      </a:endParaRPr>
                    </a:p>
                  </a:txBody>
                  <a:tcPr marL="0" marR="0" marT="27305" marB="0">
                    <a:solidFill>
                      <a:srgbClr val="F1F1F2"/>
                    </a:solidFill>
                  </a:tcPr>
                </a:tc>
                <a:tc>
                  <a:txBody>
                    <a:bodyPr/>
                    <a:lstStyle/>
                    <a:p>
                      <a:pPr marL="273685">
                        <a:lnSpc>
                          <a:spcPts val="1150"/>
                        </a:lnSpc>
                        <a:spcBef>
                          <a:spcPts val="215"/>
                        </a:spcBef>
                      </a:pPr>
                      <a:r>
                        <a:rPr sz="1000" b="1" spc="-55" dirty="0">
                          <a:latin typeface="+mn-lt"/>
                          <a:cs typeface="Arial Unicode MS"/>
                        </a:rPr>
                        <a:t>HEX</a:t>
                      </a:r>
                      <a:endParaRPr sz="1000" b="1">
                        <a:latin typeface="+mn-lt"/>
                        <a:cs typeface="Arial Unicode MS"/>
                      </a:endParaRPr>
                    </a:p>
                  </a:txBody>
                  <a:tcPr marL="0" marR="0" marT="27305" marB="0">
                    <a:solidFill>
                      <a:srgbClr val="F1F1F2"/>
                    </a:solidFill>
                  </a:tcPr>
                </a:tc>
                <a:tc>
                  <a:txBody>
                    <a:bodyPr/>
                    <a:lstStyle/>
                    <a:p>
                      <a:pPr marL="83185">
                        <a:lnSpc>
                          <a:spcPts val="1150"/>
                        </a:lnSpc>
                        <a:spcBef>
                          <a:spcPts val="215"/>
                        </a:spcBef>
                      </a:pPr>
                      <a:r>
                        <a:rPr sz="1000" b="1" spc="-35" dirty="0">
                          <a:latin typeface="+mn-lt"/>
                          <a:cs typeface="Arial Unicode MS"/>
                        </a:rPr>
                        <a:t>EDA54D</a:t>
                      </a:r>
                      <a:endParaRPr sz="1000" b="1">
                        <a:latin typeface="+mn-lt"/>
                        <a:cs typeface="Arial Unicode MS"/>
                      </a:endParaRPr>
                    </a:p>
                  </a:txBody>
                  <a:tcPr marL="0" marR="0" marT="27305" marB="0">
                    <a:solidFill>
                      <a:srgbClr val="F1F1F2"/>
                    </a:solidFill>
                  </a:tcPr>
                </a:tc>
                <a:tc>
                  <a:txBody>
                    <a:bodyPr/>
                    <a:lstStyle/>
                    <a:p>
                      <a:pPr marL="288290">
                        <a:lnSpc>
                          <a:spcPts val="1150"/>
                        </a:lnSpc>
                        <a:spcBef>
                          <a:spcPts val="215"/>
                        </a:spcBef>
                      </a:pPr>
                      <a:r>
                        <a:rPr sz="1000" b="1" spc="-55" dirty="0">
                          <a:latin typeface="+mn-lt"/>
                          <a:cs typeface="Arial Unicode MS"/>
                        </a:rPr>
                        <a:t>HEX</a:t>
                      </a:r>
                      <a:endParaRPr sz="1000" b="1">
                        <a:latin typeface="+mn-lt"/>
                        <a:cs typeface="Arial Unicode MS"/>
                      </a:endParaRPr>
                    </a:p>
                  </a:txBody>
                  <a:tcPr marL="0" marR="0" marT="27305" marB="0">
                    <a:solidFill>
                      <a:srgbClr val="F1F1F2"/>
                    </a:solidFill>
                  </a:tcPr>
                </a:tc>
                <a:tc>
                  <a:txBody>
                    <a:bodyPr/>
                    <a:lstStyle/>
                    <a:p>
                      <a:pPr marL="83185">
                        <a:lnSpc>
                          <a:spcPts val="1150"/>
                        </a:lnSpc>
                        <a:spcBef>
                          <a:spcPts val="215"/>
                        </a:spcBef>
                      </a:pPr>
                      <a:r>
                        <a:rPr sz="1000" b="1" spc="-65" dirty="0">
                          <a:latin typeface="+mn-lt"/>
                          <a:cs typeface="Arial Unicode MS"/>
                        </a:rPr>
                        <a:t>42B7B1</a:t>
                      </a:r>
                      <a:endParaRPr sz="1000" b="1">
                        <a:latin typeface="+mn-lt"/>
                        <a:cs typeface="Arial Unicode MS"/>
                      </a:endParaRPr>
                    </a:p>
                  </a:txBody>
                  <a:tcPr marL="0" marR="0" marT="27305" marB="0">
                    <a:solidFill>
                      <a:srgbClr val="F1F1F2"/>
                    </a:solidFill>
                  </a:tcPr>
                </a:tc>
                <a:tc>
                  <a:txBody>
                    <a:bodyPr/>
                    <a:lstStyle/>
                    <a:p>
                      <a:pPr marL="298450">
                        <a:lnSpc>
                          <a:spcPts val="1150"/>
                        </a:lnSpc>
                        <a:spcBef>
                          <a:spcPts val="215"/>
                        </a:spcBef>
                      </a:pPr>
                      <a:r>
                        <a:rPr sz="1000" b="1" spc="-55" dirty="0">
                          <a:latin typeface="+mn-lt"/>
                          <a:cs typeface="Arial Unicode MS"/>
                        </a:rPr>
                        <a:t>HEX</a:t>
                      </a:r>
                      <a:endParaRPr sz="1000" b="1">
                        <a:latin typeface="+mn-lt"/>
                        <a:cs typeface="Arial Unicode MS"/>
                      </a:endParaRPr>
                    </a:p>
                  </a:txBody>
                  <a:tcPr marL="0" marR="0" marT="27305" marB="0">
                    <a:solidFill>
                      <a:srgbClr val="F1F1F2"/>
                    </a:solidFill>
                  </a:tcPr>
                </a:tc>
                <a:tc>
                  <a:txBody>
                    <a:bodyPr/>
                    <a:lstStyle/>
                    <a:p>
                      <a:pPr marL="83185">
                        <a:lnSpc>
                          <a:spcPts val="1150"/>
                        </a:lnSpc>
                        <a:spcBef>
                          <a:spcPts val="215"/>
                        </a:spcBef>
                      </a:pPr>
                      <a:r>
                        <a:rPr sz="1000" b="1" spc="-5" dirty="0">
                          <a:latin typeface="+mn-lt"/>
                          <a:cs typeface="Arial Unicode MS"/>
                        </a:rPr>
                        <a:t>8DD4DD</a:t>
                      </a:r>
                      <a:endParaRPr sz="1000" b="1" dirty="0">
                        <a:latin typeface="+mn-lt"/>
                        <a:cs typeface="Arial Unicode MS"/>
                      </a:endParaRPr>
                    </a:p>
                  </a:txBody>
                  <a:tcPr marL="0" marR="0" marT="27305" marB="0">
                    <a:solidFill>
                      <a:srgbClr val="F1F1F2"/>
                    </a:solidFill>
                  </a:tcPr>
                </a:tc>
                <a:extLst>
                  <a:ext uri="{0D108BD9-81ED-4DB2-BD59-A6C34878D82A}">
                    <a16:rowId xmlns:a16="http://schemas.microsoft.com/office/drawing/2014/main" val="10002"/>
                  </a:ext>
                </a:extLst>
              </a:tr>
            </a:tbl>
          </a:graphicData>
        </a:graphic>
      </p:graphicFrame>
      <p:sp>
        <p:nvSpPr>
          <p:cNvPr id="438" name="object 18"/>
          <p:cNvSpPr txBox="1"/>
          <p:nvPr userDrawn="1"/>
        </p:nvSpPr>
        <p:spPr>
          <a:xfrm>
            <a:off x="657494" y="4710713"/>
            <a:ext cx="654603" cy="166712"/>
          </a:xfrm>
          <a:prstGeom prst="rect">
            <a:avLst/>
          </a:prstGeom>
        </p:spPr>
        <p:txBody>
          <a:bodyPr vert="horz" wrap="square" lIns="0" tIns="12700" rIns="0" bIns="0" rtlCol="0">
            <a:spAutoFit/>
          </a:bodyPr>
          <a:lstStyle/>
          <a:p>
            <a:pPr marL="12700">
              <a:lnSpc>
                <a:spcPct val="100000"/>
              </a:lnSpc>
              <a:spcBef>
                <a:spcPts val="100"/>
              </a:spcBef>
            </a:pPr>
            <a:r>
              <a:rPr sz="1000" b="1" spc="30" dirty="0">
                <a:solidFill>
                  <a:schemeClr val="bg1"/>
                </a:solidFill>
                <a:latin typeface="Tahoma"/>
                <a:cs typeface="Tahoma"/>
              </a:rPr>
              <a:t>B</a:t>
            </a:r>
            <a:r>
              <a:rPr sz="1000" b="1" spc="75" dirty="0">
                <a:solidFill>
                  <a:schemeClr val="bg1"/>
                </a:solidFill>
                <a:latin typeface="Tahoma"/>
                <a:cs typeface="Tahoma"/>
              </a:rPr>
              <a:t>L</a:t>
            </a:r>
            <a:r>
              <a:rPr sz="1000" b="1" spc="45" dirty="0">
                <a:solidFill>
                  <a:schemeClr val="bg1"/>
                </a:solidFill>
                <a:latin typeface="Tahoma"/>
                <a:cs typeface="Tahoma"/>
              </a:rPr>
              <a:t>A</a:t>
            </a:r>
            <a:r>
              <a:rPr sz="1000" b="1" spc="75" dirty="0">
                <a:solidFill>
                  <a:schemeClr val="bg1"/>
                </a:solidFill>
                <a:latin typeface="Tahoma"/>
                <a:cs typeface="Tahoma"/>
              </a:rPr>
              <a:t>CK</a:t>
            </a:r>
            <a:endParaRPr sz="1000" b="1" dirty="0">
              <a:solidFill>
                <a:schemeClr val="bg1"/>
              </a:solidFill>
              <a:latin typeface="Tahoma"/>
              <a:cs typeface="Tahoma"/>
            </a:endParaRPr>
          </a:p>
        </p:txBody>
      </p:sp>
      <p:sp>
        <p:nvSpPr>
          <p:cNvPr id="439" name="object 21"/>
          <p:cNvSpPr txBox="1"/>
          <p:nvPr userDrawn="1"/>
        </p:nvSpPr>
        <p:spPr>
          <a:xfrm>
            <a:off x="3818926" y="4717880"/>
            <a:ext cx="706510" cy="166712"/>
          </a:xfrm>
          <a:prstGeom prst="rect">
            <a:avLst/>
          </a:prstGeom>
        </p:spPr>
        <p:txBody>
          <a:bodyPr vert="horz" wrap="square" lIns="0" tIns="12700" rIns="0" bIns="0" rtlCol="0">
            <a:spAutoFit/>
          </a:bodyPr>
          <a:lstStyle/>
          <a:p>
            <a:pPr marL="12700">
              <a:lnSpc>
                <a:spcPct val="100000"/>
              </a:lnSpc>
              <a:spcBef>
                <a:spcPts val="100"/>
              </a:spcBef>
            </a:pPr>
            <a:r>
              <a:rPr sz="1000" b="1" spc="45" dirty="0">
                <a:solidFill>
                  <a:schemeClr val="bg1"/>
                </a:solidFill>
                <a:latin typeface="Tahoma"/>
                <a:cs typeface="Tahoma"/>
              </a:rPr>
              <a:t>O</a:t>
            </a:r>
            <a:r>
              <a:rPr sz="1000" b="1" spc="55" dirty="0">
                <a:solidFill>
                  <a:schemeClr val="bg1"/>
                </a:solidFill>
                <a:latin typeface="Tahoma"/>
                <a:cs typeface="Tahoma"/>
              </a:rPr>
              <a:t>RANGE</a:t>
            </a:r>
            <a:endParaRPr sz="1000" b="1" dirty="0">
              <a:solidFill>
                <a:schemeClr val="bg1"/>
              </a:solidFill>
              <a:latin typeface="Tahoma"/>
              <a:cs typeface="Tahoma"/>
            </a:endParaRPr>
          </a:p>
        </p:txBody>
      </p:sp>
      <p:sp>
        <p:nvSpPr>
          <p:cNvPr id="440" name="object 22"/>
          <p:cNvSpPr txBox="1"/>
          <p:nvPr userDrawn="1"/>
        </p:nvSpPr>
        <p:spPr>
          <a:xfrm>
            <a:off x="7308305" y="4717880"/>
            <a:ext cx="438360" cy="166712"/>
          </a:xfrm>
          <a:prstGeom prst="rect">
            <a:avLst/>
          </a:prstGeom>
        </p:spPr>
        <p:txBody>
          <a:bodyPr vert="horz" wrap="square" lIns="0" tIns="12700" rIns="0" bIns="0" rtlCol="0">
            <a:spAutoFit/>
          </a:bodyPr>
          <a:lstStyle/>
          <a:p>
            <a:pPr marL="12700">
              <a:lnSpc>
                <a:spcPct val="100000"/>
              </a:lnSpc>
              <a:spcBef>
                <a:spcPts val="100"/>
              </a:spcBef>
            </a:pPr>
            <a:r>
              <a:rPr sz="1000" b="1" spc="35" dirty="0">
                <a:solidFill>
                  <a:schemeClr val="bg1"/>
                </a:solidFill>
                <a:latin typeface="Tahoma"/>
                <a:cs typeface="Tahoma"/>
              </a:rPr>
              <a:t>B</a:t>
            </a:r>
            <a:r>
              <a:rPr sz="1000" b="1" dirty="0">
                <a:solidFill>
                  <a:schemeClr val="bg1"/>
                </a:solidFill>
                <a:latin typeface="Tahoma"/>
                <a:cs typeface="Tahoma"/>
              </a:rPr>
              <a:t>L</a:t>
            </a:r>
            <a:r>
              <a:rPr sz="1000" b="1" spc="35" dirty="0">
                <a:solidFill>
                  <a:schemeClr val="bg1"/>
                </a:solidFill>
                <a:latin typeface="Tahoma"/>
                <a:cs typeface="Tahoma"/>
              </a:rPr>
              <a:t>UE</a:t>
            </a:r>
            <a:endParaRPr sz="1000" b="1" dirty="0">
              <a:solidFill>
                <a:schemeClr val="bg1"/>
              </a:solidFill>
              <a:latin typeface="Tahoma"/>
              <a:cs typeface="Tahoma"/>
            </a:endParaRPr>
          </a:p>
        </p:txBody>
      </p:sp>
      <p:sp>
        <p:nvSpPr>
          <p:cNvPr id="441" name="object 23"/>
          <p:cNvSpPr txBox="1"/>
          <p:nvPr userDrawn="1"/>
        </p:nvSpPr>
        <p:spPr>
          <a:xfrm>
            <a:off x="5547994" y="4717880"/>
            <a:ext cx="578658" cy="166712"/>
          </a:xfrm>
          <a:prstGeom prst="rect">
            <a:avLst/>
          </a:prstGeom>
        </p:spPr>
        <p:txBody>
          <a:bodyPr vert="horz" wrap="square" lIns="0" tIns="12700" rIns="0" bIns="0" rtlCol="0">
            <a:spAutoFit/>
          </a:bodyPr>
          <a:lstStyle/>
          <a:p>
            <a:pPr marL="12700">
              <a:lnSpc>
                <a:spcPct val="100000"/>
              </a:lnSpc>
              <a:spcBef>
                <a:spcPts val="100"/>
              </a:spcBef>
            </a:pPr>
            <a:r>
              <a:rPr sz="1000" b="1" spc="30" dirty="0">
                <a:solidFill>
                  <a:schemeClr val="bg1"/>
                </a:solidFill>
                <a:latin typeface="Tahoma"/>
                <a:cs typeface="Tahoma"/>
              </a:rPr>
              <a:t>GREEN</a:t>
            </a:r>
            <a:endParaRPr sz="1000" b="1" dirty="0">
              <a:solidFill>
                <a:schemeClr val="bg1"/>
              </a:solidFill>
              <a:latin typeface="Tahoma"/>
              <a:cs typeface="Tahoma"/>
            </a:endParaRPr>
          </a:p>
        </p:txBody>
      </p:sp>
      <p:sp>
        <p:nvSpPr>
          <p:cNvPr id="442" name="object 28"/>
          <p:cNvSpPr txBox="1"/>
          <p:nvPr userDrawn="1"/>
        </p:nvSpPr>
        <p:spPr>
          <a:xfrm>
            <a:off x="2359538" y="4717880"/>
            <a:ext cx="588058" cy="166712"/>
          </a:xfrm>
          <a:prstGeom prst="rect">
            <a:avLst/>
          </a:prstGeom>
        </p:spPr>
        <p:txBody>
          <a:bodyPr vert="horz" wrap="square" lIns="0" tIns="12700" rIns="0" bIns="0" rtlCol="0">
            <a:spAutoFit/>
          </a:bodyPr>
          <a:lstStyle/>
          <a:p>
            <a:pPr marL="12700">
              <a:lnSpc>
                <a:spcPct val="100000"/>
              </a:lnSpc>
              <a:spcBef>
                <a:spcPts val="100"/>
              </a:spcBef>
            </a:pPr>
            <a:r>
              <a:rPr sz="1000" b="1" spc="-130" dirty="0">
                <a:solidFill>
                  <a:schemeClr val="bg1"/>
                </a:solidFill>
                <a:latin typeface="Tahoma"/>
                <a:cs typeface="Tahoma"/>
              </a:rPr>
              <a:t>T</a:t>
            </a:r>
            <a:r>
              <a:rPr sz="1000" b="1" spc="40" dirty="0">
                <a:solidFill>
                  <a:schemeClr val="bg1"/>
                </a:solidFill>
                <a:latin typeface="Tahoma"/>
                <a:cs typeface="Tahoma"/>
              </a:rPr>
              <a:t>AUPE</a:t>
            </a:r>
            <a:endParaRPr sz="1000" b="1" dirty="0">
              <a:solidFill>
                <a:schemeClr val="bg1"/>
              </a:solidFill>
              <a:latin typeface="Tahoma"/>
              <a:cs typeface="Tahoma"/>
            </a:endParaRPr>
          </a:p>
        </p:txBody>
      </p:sp>
      <p:sp>
        <p:nvSpPr>
          <p:cNvPr id="476" name="Rectangle 475"/>
          <p:cNvSpPr/>
          <p:nvPr userDrawn="1"/>
        </p:nvSpPr>
        <p:spPr>
          <a:xfrm>
            <a:off x="5076057" y="1484784"/>
            <a:ext cx="1485578" cy="1783602"/>
          </a:xfrm>
          <a:prstGeom prst="rect">
            <a:avLst/>
          </a:prstGeom>
          <a:solidFill>
            <a:srgbClr val="7F7862"/>
          </a:solidFill>
          <a:ln>
            <a:solidFill>
              <a:srgbClr val="7F7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4" name="object 121"/>
          <p:cNvSpPr/>
          <p:nvPr userDrawn="1"/>
        </p:nvSpPr>
        <p:spPr>
          <a:xfrm>
            <a:off x="5253828" y="2518355"/>
            <a:ext cx="68580" cy="106045"/>
          </a:xfrm>
          <a:custGeom>
            <a:avLst/>
            <a:gdLst/>
            <a:ahLst/>
            <a:cxnLst/>
            <a:rect l="l" t="t" r="r" b="b"/>
            <a:pathLst>
              <a:path w="68579" h="106044">
                <a:moveTo>
                  <a:pt x="2679" y="88252"/>
                </a:moveTo>
                <a:lnTo>
                  <a:pt x="34429" y="105537"/>
                </a:lnTo>
                <a:lnTo>
                  <a:pt x="41918" y="105039"/>
                </a:lnTo>
                <a:lnTo>
                  <a:pt x="64515" y="90932"/>
                </a:lnTo>
                <a:lnTo>
                  <a:pt x="33388" y="90932"/>
                </a:lnTo>
                <a:lnTo>
                  <a:pt x="27498" y="90763"/>
                </a:lnTo>
                <a:lnTo>
                  <a:pt x="20420" y="90258"/>
                </a:lnTo>
                <a:lnTo>
                  <a:pt x="12148" y="89421"/>
                </a:lnTo>
                <a:lnTo>
                  <a:pt x="2679" y="88252"/>
                </a:lnTo>
                <a:close/>
              </a:path>
              <a:path w="68579" h="106044">
                <a:moveTo>
                  <a:pt x="33985" y="0"/>
                </a:moveTo>
                <a:lnTo>
                  <a:pt x="0" y="18783"/>
                </a:lnTo>
                <a:lnTo>
                  <a:pt x="0" y="37261"/>
                </a:lnTo>
                <a:lnTo>
                  <a:pt x="2387" y="44030"/>
                </a:lnTo>
                <a:lnTo>
                  <a:pt x="11925" y="52565"/>
                </a:lnTo>
                <a:lnTo>
                  <a:pt x="19177" y="55918"/>
                </a:lnTo>
                <a:lnTo>
                  <a:pt x="38646" y="60794"/>
                </a:lnTo>
                <a:lnTo>
                  <a:pt x="44907" y="63030"/>
                </a:lnTo>
                <a:lnTo>
                  <a:pt x="50482" y="67106"/>
                </a:lnTo>
                <a:lnTo>
                  <a:pt x="51866" y="70256"/>
                </a:lnTo>
                <a:lnTo>
                  <a:pt x="51866" y="85458"/>
                </a:lnTo>
                <a:lnTo>
                  <a:pt x="45707" y="90932"/>
                </a:lnTo>
                <a:lnTo>
                  <a:pt x="64515" y="90932"/>
                </a:lnTo>
                <a:lnTo>
                  <a:pt x="66273" y="87550"/>
                </a:lnTo>
                <a:lnTo>
                  <a:pt x="67993" y="81023"/>
                </a:lnTo>
                <a:lnTo>
                  <a:pt x="68567" y="73482"/>
                </a:lnTo>
                <a:lnTo>
                  <a:pt x="68567" y="65036"/>
                </a:lnTo>
                <a:lnTo>
                  <a:pt x="66484" y="58851"/>
                </a:lnTo>
                <a:lnTo>
                  <a:pt x="58127" y="51003"/>
                </a:lnTo>
                <a:lnTo>
                  <a:pt x="50952" y="47625"/>
                </a:lnTo>
                <a:lnTo>
                  <a:pt x="30581" y="41960"/>
                </a:lnTo>
                <a:lnTo>
                  <a:pt x="23990" y="39573"/>
                </a:lnTo>
                <a:lnTo>
                  <a:pt x="18034" y="35699"/>
                </a:lnTo>
                <a:lnTo>
                  <a:pt x="16548" y="32448"/>
                </a:lnTo>
                <a:lnTo>
                  <a:pt x="16548" y="19024"/>
                </a:lnTo>
                <a:lnTo>
                  <a:pt x="22860" y="14605"/>
                </a:lnTo>
                <a:lnTo>
                  <a:pt x="65225" y="14605"/>
                </a:lnTo>
                <a:lnTo>
                  <a:pt x="66332" y="3581"/>
                </a:lnTo>
                <a:lnTo>
                  <a:pt x="61112" y="2679"/>
                </a:lnTo>
                <a:lnTo>
                  <a:pt x="53550" y="1505"/>
                </a:lnTo>
                <a:lnTo>
                  <a:pt x="46505" y="668"/>
                </a:lnTo>
                <a:lnTo>
                  <a:pt x="39982" y="166"/>
                </a:lnTo>
                <a:lnTo>
                  <a:pt x="33985" y="0"/>
                </a:lnTo>
                <a:close/>
              </a:path>
              <a:path w="68579" h="106044">
                <a:moveTo>
                  <a:pt x="65225" y="14605"/>
                </a:moveTo>
                <a:lnTo>
                  <a:pt x="35471" y="14605"/>
                </a:lnTo>
                <a:lnTo>
                  <a:pt x="40559" y="14754"/>
                </a:lnTo>
                <a:lnTo>
                  <a:pt x="47175" y="15203"/>
                </a:lnTo>
                <a:lnTo>
                  <a:pt x="55318" y="15949"/>
                </a:lnTo>
                <a:lnTo>
                  <a:pt x="64985" y="16992"/>
                </a:lnTo>
                <a:lnTo>
                  <a:pt x="65225" y="14605"/>
                </a:lnTo>
                <a:close/>
              </a:path>
            </a:pathLst>
          </a:custGeom>
          <a:solidFill>
            <a:srgbClr val="FFFFFF"/>
          </a:solidFill>
        </p:spPr>
        <p:txBody>
          <a:bodyPr wrap="square" lIns="0" tIns="0" rIns="0" bIns="0" rtlCol="0"/>
          <a:lstStyle/>
          <a:p>
            <a:endParaRPr/>
          </a:p>
        </p:txBody>
      </p:sp>
      <p:sp>
        <p:nvSpPr>
          <p:cNvPr id="445" name="object 122"/>
          <p:cNvSpPr/>
          <p:nvPr userDrawn="1"/>
        </p:nvSpPr>
        <p:spPr>
          <a:xfrm>
            <a:off x="5335366" y="2516720"/>
            <a:ext cx="62865" cy="106045"/>
          </a:xfrm>
          <a:custGeom>
            <a:avLst/>
            <a:gdLst/>
            <a:ahLst/>
            <a:cxnLst/>
            <a:rect l="l" t="t" r="r" b="b"/>
            <a:pathLst>
              <a:path w="62865" h="106044">
                <a:moveTo>
                  <a:pt x="16243" y="0"/>
                </a:moveTo>
                <a:lnTo>
                  <a:pt x="0" y="0"/>
                </a:lnTo>
                <a:lnTo>
                  <a:pt x="0" y="105537"/>
                </a:lnTo>
                <a:lnTo>
                  <a:pt x="16243" y="105537"/>
                </a:lnTo>
                <a:lnTo>
                  <a:pt x="16243" y="75120"/>
                </a:lnTo>
                <a:lnTo>
                  <a:pt x="25933" y="74079"/>
                </a:lnTo>
                <a:lnTo>
                  <a:pt x="44488" y="74079"/>
                </a:lnTo>
                <a:lnTo>
                  <a:pt x="39801" y="65874"/>
                </a:lnTo>
                <a:lnTo>
                  <a:pt x="42826" y="60960"/>
                </a:lnTo>
                <a:lnTo>
                  <a:pt x="16243" y="60960"/>
                </a:lnTo>
                <a:lnTo>
                  <a:pt x="16243" y="0"/>
                </a:lnTo>
                <a:close/>
              </a:path>
              <a:path w="62865" h="106044">
                <a:moveTo>
                  <a:pt x="44488" y="74079"/>
                </a:moveTo>
                <a:lnTo>
                  <a:pt x="25933" y="74079"/>
                </a:lnTo>
                <a:lnTo>
                  <a:pt x="44119" y="105537"/>
                </a:lnTo>
                <a:lnTo>
                  <a:pt x="62458" y="105537"/>
                </a:lnTo>
                <a:lnTo>
                  <a:pt x="44488" y="74079"/>
                </a:lnTo>
                <a:close/>
              </a:path>
              <a:path w="62865" h="106044">
                <a:moveTo>
                  <a:pt x="61264" y="31000"/>
                </a:moveTo>
                <a:lnTo>
                  <a:pt x="43078" y="31000"/>
                </a:lnTo>
                <a:lnTo>
                  <a:pt x="25488" y="60071"/>
                </a:lnTo>
                <a:lnTo>
                  <a:pt x="16243" y="60960"/>
                </a:lnTo>
                <a:lnTo>
                  <a:pt x="42826" y="60960"/>
                </a:lnTo>
                <a:lnTo>
                  <a:pt x="61264" y="31000"/>
                </a:lnTo>
                <a:close/>
              </a:path>
            </a:pathLst>
          </a:custGeom>
          <a:solidFill>
            <a:srgbClr val="FFFFFF"/>
          </a:solidFill>
        </p:spPr>
        <p:txBody>
          <a:bodyPr wrap="square" lIns="0" tIns="0" rIns="0" bIns="0" rtlCol="0"/>
          <a:lstStyle/>
          <a:p>
            <a:endParaRPr/>
          </a:p>
        </p:txBody>
      </p:sp>
      <p:sp>
        <p:nvSpPr>
          <p:cNvPr id="446" name="object 123"/>
          <p:cNvSpPr/>
          <p:nvPr userDrawn="1"/>
        </p:nvSpPr>
        <p:spPr>
          <a:xfrm>
            <a:off x="5406762" y="2517902"/>
            <a:ext cx="16510" cy="17145"/>
          </a:xfrm>
          <a:custGeom>
            <a:avLst/>
            <a:gdLst/>
            <a:ahLst/>
            <a:cxnLst/>
            <a:rect l="l" t="t" r="r" b="b"/>
            <a:pathLst>
              <a:path w="16509" h="17144">
                <a:moveTo>
                  <a:pt x="0" y="17145"/>
                </a:moveTo>
                <a:lnTo>
                  <a:pt x="16255" y="17145"/>
                </a:lnTo>
                <a:lnTo>
                  <a:pt x="16255" y="0"/>
                </a:lnTo>
                <a:lnTo>
                  <a:pt x="0" y="0"/>
                </a:lnTo>
                <a:lnTo>
                  <a:pt x="0" y="17145"/>
                </a:lnTo>
                <a:close/>
              </a:path>
            </a:pathLst>
          </a:custGeom>
          <a:solidFill>
            <a:srgbClr val="FFFFFF"/>
          </a:solidFill>
        </p:spPr>
        <p:txBody>
          <a:bodyPr wrap="square" lIns="0" tIns="0" rIns="0" bIns="0" rtlCol="0"/>
          <a:lstStyle/>
          <a:p>
            <a:endParaRPr/>
          </a:p>
        </p:txBody>
      </p:sp>
      <p:sp>
        <p:nvSpPr>
          <p:cNvPr id="447" name="object 124"/>
          <p:cNvSpPr/>
          <p:nvPr userDrawn="1"/>
        </p:nvSpPr>
        <p:spPr>
          <a:xfrm>
            <a:off x="5406762" y="2547721"/>
            <a:ext cx="16510" cy="74930"/>
          </a:xfrm>
          <a:custGeom>
            <a:avLst/>
            <a:gdLst/>
            <a:ahLst/>
            <a:cxnLst/>
            <a:rect l="l" t="t" r="r" b="b"/>
            <a:pathLst>
              <a:path w="16509" h="74930">
                <a:moveTo>
                  <a:pt x="0" y="74536"/>
                </a:moveTo>
                <a:lnTo>
                  <a:pt x="16255" y="74536"/>
                </a:lnTo>
                <a:lnTo>
                  <a:pt x="16255" y="0"/>
                </a:lnTo>
                <a:lnTo>
                  <a:pt x="0" y="0"/>
                </a:lnTo>
                <a:lnTo>
                  <a:pt x="0" y="74536"/>
                </a:lnTo>
                <a:close/>
              </a:path>
            </a:pathLst>
          </a:custGeom>
          <a:solidFill>
            <a:srgbClr val="FFFFFF"/>
          </a:solidFill>
        </p:spPr>
        <p:txBody>
          <a:bodyPr wrap="square" lIns="0" tIns="0" rIns="0" bIns="0" rtlCol="0"/>
          <a:lstStyle/>
          <a:p>
            <a:endParaRPr/>
          </a:p>
        </p:txBody>
      </p:sp>
      <p:sp>
        <p:nvSpPr>
          <p:cNvPr id="448" name="object 125"/>
          <p:cNvSpPr/>
          <p:nvPr userDrawn="1"/>
        </p:nvSpPr>
        <p:spPr>
          <a:xfrm>
            <a:off x="5440607" y="2363114"/>
            <a:ext cx="963814" cy="415573"/>
          </a:xfrm>
          <a:prstGeom prst="rect">
            <a:avLst/>
          </a:prstGeom>
          <a:blipFill>
            <a:blip r:embed="rId16" cstate="print"/>
            <a:stretch>
              <a:fillRect/>
            </a:stretch>
          </a:blipFill>
        </p:spPr>
        <p:txBody>
          <a:bodyPr wrap="square" lIns="0" tIns="0" rIns="0" bIns="0" rtlCol="0"/>
          <a:lstStyle/>
          <a:p>
            <a:endParaRPr/>
          </a:p>
        </p:txBody>
      </p:sp>
      <p:sp>
        <p:nvSpPr>
          <p:cNvPr id="450" name="object 127"/>
          <p:cNvSpPr/>
          <p:nvPr userDrawn="1"/>
        </p:nvSpPr>
        <p:spPr>
          <a:xfrm>
            <a:off x="5717981" y="2865831"/>
            <a:ext cx="217804" cy="0"/>
          </a:xfrm>
          <a:custGeom>
            <a:avLst/>
            <a:gdLst/>
            <a:ahLst/>
            <a:cxnLst/>
            <a:rect l="l" t="t" r="r" b="b"/>
            <a:pathLst>
              <a:path w="217804">
                <a:moveTo>
                  <a:pt x="0" y="0"/>
                </a:moveTo>
                <a:lnTo>
                  <a:pt x="217436" y="0"/>
                </a:lnTo>
              </a:path>
            </a:pathLst>
          </a:custGeom>
          <a:ln w="27482">
            <a:solidFill>
              <a:srgbClr val="FFFFFF"/>
            </a:solidFill>
          </a:ln>
        </p:spPr>
        <p:txBody>
          <a:bodyPr wrap="square" lIns="0" tIns="0" rIns="0" bIns="0" rtlCol="0"/>
          <a:lstStyle/>
          <a:p>
            <a:endParaRPr/>
          </a:p>
        </p:txBody>
      </p:sp>
      <p:sp>
        <p:nvSpPr>
          <p:cNvPr id="451" name="object 128"/>
          <p:cNvSpPr/>
          <p:nvPr userDrawn="1"/>
        </p:nvSpPr>
        <p:spPr>
          <a:xfrm>
            <a:off x="5477928" y="1714908"/>
            <a:ext cx="668436" cy="585054"/>
          </a:xfrm>
          <a:prstGeom prst="rect">
            <a:avLst/>
          </a:prstGeom>
          <a:blipFill>
            <a:blip r:embed="rId17" cstate="print"/>
            <a:stretch>
              <a:fillRect/>
            </a:stretch>
          </a:blipFill>
        </p:spPr>
        <p:txBody>
          <a:bodyPr wrap="square" lIns="0" tIns="0" rIns="0" bIns="0" rtlCol="0"/>
          <a:lstStyle/>
          <a:p>
            <a:endParaRPr/>
          </a:p>
        </p:txBody>
      </p:sp>
      <p:sp>
        <p:nvSpPr>
          <p:cNvPr id="452" name="object 129"/>
          <p:cNvSpPr/>
          <p:nvPr userDrawn="1"/>
        </p:nvSpPr>
        <p:spPr>
          <a:xfrm>
            <a:off x="5965409" y="1685500"/>
            <a:ext cx="32384" cy="26670"/>
          </a:xfrm>
          <a:custGeom>
            <a:avLst/>
            <a:gdLst/>
            <a:ahLst/>
            <a:cxnLst/>
            <a:rect l="l" t="t" r="r" b="b"/>
            <a:pathLst>
              <a:path w="32384" h="26669">
                <a:moveTo>
                  <a:pt x="26136" y="0"/>
                </a:moveTo>
                <a:lnTo>
                  <a:pt x="5956" y="0"/>
                </a:lnTo>
                <a:lnTo>
                  <a:pt x="0" y="5956"/>
                </a:lnTo>
                <a:lnTo>
                  <a:pt x="0" y="20650"/>
                </a:lnTo>
                <a:lnTo>
                  <a:pt x="5956" y="26606"/>
                </a:lnTo>
                <a:lnTo>
                  <a:pt x="26136" y="26606"/>
                </a:lnTo>
                <a:lnTo>
                  <a:pt x="32092" y="20650"/>
                </a:lnTo>
                <a:lnTo>
                  <a:pt x="32092" y="5956"/>
                </a:lnTo>
                <a:lnTo>
                  <a:pt x="26136" y="0"/>
                </a:lnTo>
                <a:close/>
              </a:path>
            </a:pathLst>
          </a:custGeom>
          <a:solidFill>
            <a:srgbClr val="FFFFFF"/>
          </a:solidFill>
        </p:spPr>
        <p:txBody>
          <a:bodyPr wrap="square" lIns="0" tIns="0" rIns="0" bIns="0" rtlCol="0"/>
          <a:lstStyle/>
          <a:p>
            <a:endParaRPr/>
          </a:p>
        </p:txBody>
      </p:sp>
      <p:sp>
        <p:nvSpPr>
          <p:cNvPr id="453" name="object 130"/>
          <p:cNvSpPr/>
          <p:nvPr userDrawn="1"/>
        </p:nvSpPr>
        <p:spPr>
          <a:xfrm>
            <a:off x="6913509" y="2518355"/>
            <a:ext cx="68580" cy="106045"/>
          </a:xfrm>
          <a:custGeom>
            <a:avLst/>
            <a:gdLst/>
            <a:ahLst/>
            <a:cxnLst/>
            <a:rect l="l" t="t" r="r" b="b"/>
            <a:pathLst>
              <a:path w="68580" h="106044">
                <a:moveTo>
                  <a:pt x="2679" y="88252"/>
                </a:moveTo>
                <a:lnTo>
                  <a:pt x="34429" y="105537"/>
                </a:lnTo>
                <a:lnTo>
                  <a:pt x="41918" y="105039"/>
                </a:lnTo>
                <a:lnTo>
                  <a:pt x="64515" y="90932"/>
                </a:lnTo>
                <a:lnTo>
                  <a:pt x="33388" y="90932"/>
                </a:lnTo>
                <a:lnTo>
                  <a:pt x="27498" y="90763"/>
                </a:lnTo>
                <a:lnTo>
                  <a:pt x="20420" y="90258"/>
                </a:lnTo>
                <a:lnTo>
                  <a:pt x="12148" y="89421"/>
                </a:lnTo>
                <a:lnTo>
                  <a:pt x="2679" y="88252"/>
                </a:lnTo>
                <a:close/>
              </a:path>
              <a:path w="68580" h="106044">
                <a:moveTo>
                  <a:pt x="33985" y="0"/>
                </a:moveTo>
                <a:lnTo>
                  <a:pt x="0" y="18783"/>
                </a:lnTo>
                <a:lnTo>
                  <a:pt x="0" y="37261"/>
                </a:lnTo>
                <a:lnTo>
                  <a:pt x="2387" y="44030"/>
                </a:lnTo>
                <a:lnTo>
                  <a:pt x="11925" y="52565"/>
                </a:lnTo>
                <a:lnTo>
                  <a:pt x="19177" y="55918"/>
                </a:lnTo>
                <a:lnTo>
                  <a:pt x="38646" y="60794"/>
                </a:lnTo>
                <a:lnTo>
                  <a:pt x="44907" y="63030"/>
                </a:lnTo>
                <a:lnTo>
                  <a:pt x="50482" y="67106"/>
                </a:lnTo>
                <a:lnTo>
                  <a:pt x="51866" y="70256"/>
                </a:lnTo>
                <a:lnTo>
                  <a:pt x="51866" y="85458"/>
                </a:lnTo>
                <a:lnTo>
                  <a:pt x="45707" y="90932"/>
                </a:lnTo>
                <a:lnTo>
                  <a:pt x="64515" y="90932"/>
                </a:lnTo>
                <a:lnTo>
                  <a:pt x="66273" y="87550"/>
                </a:lnTo>
                <a:lnTo>
                  <a:pt x="67993" y="81023"/>
                </a:lnTo>
                <a:lnTo>
                  <a:pt x="68567" y="73482"/>
                </a:lnTo>
                <a:lnTo>
                  <a:pt x="68567" y="65036"/>
                </a:lnTo>
                <a:lnTo>
                  <a:pt x="66484" y="58851"/>
                </a:lnTo>
                <a:lnTo>
                  <a:pt x="58127" y="51003"/>
                </a:lnTo>
                <a:lnTo>
                  <a:pt x="50952" y="47625"/>
                </a:lnTo>
                <a:lnTo>
                  <a:pt x="30581" y="41960"/>
                </a:lnTo>
                <a:lnTo>
                  <a:pt x="23990" y="39573"/>
                </a:lnTo>
                <a:lnTo>
                  <a:pt x="18034" y="35699"/>
                </a:lnTo>
                <a:lnTo>
                  <a:pt x="16548" y="32448"/>
                </a:lnTo>
                <a:lnTo>
                  <a:pt x="16548" y="19024"/>
                </a:lnTo>
                <a:lnTo>
                  <a:pt x="22860" y="14605"/>
                </a:lnTo>
                <a:lnTo>
                  <a:pt x="65225" y="14605"/>
                </a:lnTo>
                <a:lnTo>
                  <a:pt x="66332" y="3581"/>
                </a:lnTo>
                <a:lnTo>
                  <a:pt x="61112" y="2679"/>
                </a:lnTo>
                <a:lnTo>
                  <a:pt x="53550" y="1505"/>
                </a:lnTo>
                <a:lnTo>
                  <a:pt x="46505" y="668"/>
                </a:lnTo>
                <a:lnTo>
                  <a:pt x="39982" y="166"/>
                </a:lnTo>
                <a:lnTo>
                  <a:pt x="33985" y="0"/>
                </a:lnTo>
                <a:close/>
              </a:path>
              <a:path w="68580" h="106044">
                <a:moveTo>
                  <a:pt x="65225" y="14605"/>
                </a:moveTo>
                <a:lnTo>
                  <a:pt x="35471" y="14605"/>
                </a:lnTo>
                <a:lnTo>
                  <a:pt x="40559" y="14754"/>
                </a:lnTo>
                <a:lnTo>
                  <a:pt x="47175" y="15203"/>
                </a:lnTo>
                <a:lnTo>
                  <a:pt x="55318" y="15949"/>
                </a:lnTo>
                <a:lnTo>
                  <a:pt x="64985" y="16992"/>
                </a:lnTo>
                <a:lnTo>
                  <a:pt x="65225" y="14605"/>
                </a:lnTo>
                <a:close/>
              </a:path>
            </a:pathLst>
          </a:custGeom>
          <a:solidFill>
            <a:srgbClr val="000000"/>
          </a:solidFill>
        </p:spPr>
        <p:txBody>
          <a:bodyPr wrap="square" lIns="0" tIns="0" rIns="0" bIns="0" rtlCol="0"/>
          <a:lstStyle/>
          <a:p>
            <a:endParaRPr/>
          </a:p>
        </p:txBody>
      </p:sp>
      <p:sp>
        <p:nvSpPr>
          <p:cNvPr id="454" name="object 131"/>
          <p:cNvSpPr/>
          <p:nvPr userDrawn="1"/>
        </p:nvSpPr>
        <p:spPr>
          <a:xfrm>
            <a:off x="6995048" y="2516720"/>
            <a:ext cx="62865" cy="106045"/>
          </a:xfrm>
          <a:custGeom>
            <a:avLst/>
            <a:gdLst/>
            <a:ahLst/>
            <a:cxnLst/>
            <a:rect l="l" t="t" r="r" b="b"/>
            <a:pathLst>
              <a:path w="62865" h="106044">
                <a:moveTo>
                  <a:pt x="16243" y="0"/>
                </a:moveTo>
                <a:lnTo>
                  <a:pt x="0" y="0"/>
                </a:lnTo>
                <a:lnTo>
                  <a:pt x="0" y="105537"/>
                </a:lnTo>
                <a:lnTo>
                  <a:pt x="16243" y="105537"/>
                </a:lnTo>
                <a:lnTo>
                  <a:pt x="16243" y="75120"/>
                </a:lnTo>
                <a:lnTo>
                  <a:pt x="25933" y="74079"/>
                </a:lnTo>
                <a:lnTo>
                  <a:pt x="44488" y="74079"/>
                </a:lnTo>
                <a:lnTo>
                  <a:pt x="39801" y="65874"/>
                </a:lnTo>
                <a:lnTo>
                  <a:pt x="42826" y="60960"/>
                </a:lnTo>
                <a:lnTo>
                  <a:pt x="16243" y="60960"/>
                </a:lnTo>
                <a:lnTo>
                  <a:pt x="16243" y="0"/>
                </a:lnTo>
                <a:close/>
              </a:path>
              <a:path w="62865" h="106044">
                <a:moveTo>
                  <a:pt x="44488" y="74079"/>
                </a:moveTo>
                <a:lnTo>
                  <a:pt x="25933" y="74079"/>
                </a:lnTo>
                <a:lnTo>
                  <a:pt x="44119" y="105537"/>
                </a:lnTo>
                <a:lnTo>
                  <a:pt x="62458" y="105537"/>
                </a:lnTo>
                <a:lnTo>
                  <a:pt x="44488" y="74079"/>
                </a:lnTo>
                <a:close/>
              </a:path>
              <a:path w="62865" h="106044">
                <a:moveTo>
                  <a:pt x="61264" y="31000"/>
                </a:moveTo>
                <a:lnTo>
                  <a:pt x="43078" y="31000"/>
                </a:lnTo>
                <a:lnTo>
                  <a:pt x="25488" y="60071"/>
                </a:lnTo>
                <a:lnTo>
                  <a:pt x="16243" y="60960"/>
                </a:lnTo>
                <a:lnTo>
                  <a:pt x="42826" y="60960"/>
                </a:lnTo>
                <a:lnTo>
                  <a:pt x="61264" y="31000"/>
                </a:lnTo>
                <a:close/>
              </a:path>
            </a:pathLst>
          </a:custGeom>
          <a:solidFill>
            <a:srgbClr val="000000"/>
          </a:solidFill>
        </p:spPr>
        <p:txBody>
          <a:bodyPr wrap="square" lIns="0" tIns="0" rIns="0" bIns="0" rtlCol="0"/>
          <a:lstStyle/>
          <a:p>
            <a:endParaRPr/>
          </a:p>
        </p:txBody>
      </p:sp>
      <p:sp>
        <p:nvSpPr>
          <p:cNvPr id="455" name="object 132"/>
          <p:cNvSpPr/>
          <p:nvPr userDrawn="1"/>
        </p:nvSpPr>
        <p:spPr>
          <a:xfrm>
            <a:off x="7066449" y="2517902"/>
            <a:ext cx="16510" cy="17145"/>
          </a:xfrm>
          <a:custGeom>
            <a:avLst/>
            <a:gdLst/>
            <a:ahLst/>
            <a:cxnLst/>
            <a:rect l="l" t="t" r="r" b="b"/>
            <a:pathLst>
              <a:path w="16509" h="17144">
                <a:moveTo>
                  <a:pt x="0" y="17145"/>
                </a:moveTo>
                <a:lnTo>
                  <a:pt x="16255" y="17145"/>
                </a:lnTo>
                <a:lnTo>
                  <a:pt x="16255" y="0"/>
                </a:lnTo>
                <a:lnTo>
                  <a:pt x="0" y="0"/>
                </a:lnTo>
                <a:lnTo>
                  <a:pt x="0" y="17145"/>
                </a:lnTo>
                <a:close/>
              </a:path>
            </a:pathLst>
          </a:custGeom>
          <a:solidFill>
            <a:srgbClr val="000000"/>
          </a:solidFill>
        </p:spPr>
        <p:txBody>
          <a:bodyPr wrap="square" lIns="0" tIns="0" rIns="0" bIns="0" rtlCol="0"/>
          <a:lstStyle/>
          <a:p>
            <a:endParaRPr/>
          </a:p>
        </p:txBody>
      </p:sp>
      <p:sp>
        <p:nvSpPr>
          <p:cNvPr id="456" name="object 133"/>
          <p:cNvSpPr/>
          <p:nvPr userDrawn="1"/>
        </p:nvSpPr>
        <p:spPr>
          <a:xfrm>
            <a:off x="7066449" y="2547721"/>
            <a:ext cx="16510" cy="74930"/>
          </a:xfrm>
          <a:custGeom>
            <a:avLst/>
            <a:gdLst/>
            <a:ahLst/>
            <a:cxnLst/>
            <a:rect l="l" t="t" r="r" b="b"/>
            <a:pathLst>
              <a:path w="16509" h="74930">
                <a:moveTo>
                  <a:pt x="0" y="74536"/>
                </a:moveTo>
                <a:lnTo>
                  <a:pt x="16255" y="74536"/>
                </a:lnTo>
                <a:lnTo>
                  <a:pt x="16255" y="0"/>
                </a:lnTo>
                <a:lnTo>
                  <a:pt x="0" y="0"/>
                </a:lnTo>
                <a:lnTo>
                  <a:pt x="0" y="74536"/>
                </a:lnTo>
                <a:close/>
              </a:path>
            </a:pathLst>
          </a:custGeom>
          <a:solidFill>
            <a:srgbClr val="000000"/>
          </a:solidFill>
        </p:spPr>
        <p:txBody>
          <a:bodyPr wrap="square" lIns="0" tIns="0" rIns="0" bIns="0" rtlCol="0"/>
          <a:lstStyle/>
          <a:p>
            <a:endParaRPr/>
          </a:p>
        </p:txBody>
      </p:sp>
      <p:sp>
        <p:nvSpPr>
          <p:cNvPr id="457" name="object 134"/>
          <p:cNvSpPr/>
          <p:nvPr userDrawn="1"/>
        </p:nvSpPr>
        <p:spPr>
          <a:xfrm>
            <a:off x="7100281" y="2363114"/>
            <a:ext cx="963822" cy="415573"/>
          </a:xfrm>
          <a:prstGeom prst="rect">
            <a:avLst/>
          </a:prstGeom>
          <a:blipFill>
            <a:blip r:embed="rId18" cstate="print"/>
            <a:stretch>
              <a:fillRect/>
            </a:stretch>
          </a:blipFill>
        </p:spPr>
        <p:txBody>
          <a:bodyPr wrap="square" lIns="0" tIns="0" rIns="0" bIns="0" rtlCol="0"/>
          <a:lstStyle/>
          <a:p>
            <a:endParaRPr/>
          </a:p>
        </p:txBody>
      </p:sp>
      <p:sp>
        <p:nvSpPr>
          <p:cNvPr id="459" name="object 136"/>
          <p:cNvSpPr/>
          <p:nvPr userDrawn="1"/>
        </p:nvSpPr>
        <p:spPr>
          <a:xfrm>
            <a:off x="7377664" y="2865831"/>
            <a:ext cx="217804" cy="0"/>
          </a:xfrm>
          <a:custGeom>
            <a:avLst/>
            <a:gdLst/>
            <a:ahLst/>
            <a:cxnLst/>
            <a:rect l="l" t="t" r="r" b="b"/>
            <a:pathLst>
              <a:path w="217805">
                <a:moveTo>
                  <a:pt x="0" y="0"/>
                </a:moveTo>
                <a:lnTo>
                  <a:pt x="217436" y="0"/>
                </a:lnTo>
              </a:path>
            </a:pathLst>
          </a:custGeom>
          <a:ln w="27482">
            <a:solidFill>
              <a:srgbClr val="000000"/>
            </a:solidFill>
          </a:ln>
        </p:spPr>
        <p:txBody>
          <a:bodyPr wrap="square" lIns="0" tIns="0" rIns="0" bIns="0" rtlCol="0"/>
          <a:lstStyle/>
          <a:p>
            <a:endParaRPr/>
          </a:p>
        </p:txBody>
      </p:sp>
      <p:sp>
        <p:nvSpPr>
          <p:cNvPr id="460" name="object 137"/>
          <p:cNvSpPr/>
          <p:nvPr userDrawn="1"/>
        </p:nvSpPr>
        <p:spPr>
          <a:xfrm>
            <a:off x="7137609" y="1714908"/>
            <a:ext cx="668437" cy="585054"/>
          </a:xfrm>
          <a:prstGeom prst="rect">
            <a:avLst/>
          </a:prstGeom>
          <a:blipFill>
            <a:blip r:embed="rId19" cstate="print"/>
            <a:stretch>
              <a:fillRect/>
            </a:stretch>
          </a:blipFill>
        </p:spPr>
        <p:txBody>
          <a:bodyPr wrap="square" lIns="0" tIns="0" rIns="0" bIns="0" rtlCol="0"/>
          <a:lstStyle/>
          <a:p>
            <a:endParaRPr/>
          </a:p>
        </p:txBody>
      </p:sp>
      <p:sp>
        <p:nvSpPr>
          <p:cNvPr id="461" name="object 138"/>
          <p:cNvSpPr/>
          <p:nvPr userDrawn="1"/>
        </p:nvSpPr>
        <p:spPr>
          <a:xfrm>
            <a:off x="7625090" y="1685500"/>
            <a:ext cx="32384" cy="26670"/>
          </a:xfrm>
          <a:custGeom>
            <a:avLst/>
            <a:gdLst/>
            <a:ahLst/>
            <a:cxnLst/>
            <a:rect l="l" t="t" r="r" b="b"/>
            <a:pathLst>
              <a:path w="32384" h="26669">
                <a:moveTo>
                  <a:pt x="26136" y="0"/>
                </a:moveTo>
                <a:lnTo>
                  <a:pt x="5956" y="0"/>
                </a:lnTo>
                <a:lnTo>
                  <a:pt x="0" y="5956"/>
                </a:lnTo>
                <a:lnTo>
                  <a:pt x="0" y="20650"/>
                </a:lnTo>
                <a:lnTo>
                  <a:pt x="5956" y="26606"/>
                </a:lnTo>
                <a:lnTo>
                  <a:pt x="26136" y="26606"/>
                </a:lnTo>
                <a:lnTo>
                  <a:pt x="32092" y="20650"/>
                </a:lnTo>
                <a:lnTo>
                  <a:pt x="32092" y="5956"/>
                </a:lnTo>
                <a:lnTo>
                  <a:pt x="26136" y="0"/>
                </a:lnTo>
                <a:close/>
              </a:path>
            </a:pathLst>
          </a:custGeom>
          <a:solidFill>
            <a:srgbClr val="000000"/>
          </a:solidFill>
        </p:spPr>
        <p:txBody>
          <a:bodyPr wrap="square" lIns="0" tIns="0" rIns="0" bIns="0" rtlCol="0"/>
          <a:lstStyle/>
          <a:p>
            <a:endParaRPr/>
          </a:p>
        </p:txBody>
      </p:sp>
      <p:sp>
        <p:nvSpPr>
          <p:cNvPr id="462" name="object 139"/>
          <p:cNvSpPr/>
          <p:nvPr userDrawn="1"/>
        </p:nvSpPr>
        <p:spPr>
          <a:xfrm>
            <a:off x="3602476" y="2519753"/>
            <a:ext cx="68580" cy="106045"/>
          </a:xfrm>
          <a:custGeom>
            <a:avLst/>
            <a:gdLst/>
            <a:ahLst/>
            <a:cxnLst/>
            <a:rect l="l" t="t" r="r" b="b"/>
            <a:pathLst>
              <a:path w="68579" h="106044">
                <a:moveTo>
                  <a:pt x="2679" y="88239"/>
                </a:moveTo>
                <a:lnTo>
                  <a:pt x="34429" y="105536"/>
                </a:lnTo>
                <a:lnTo>
                  <a:pt x="41911" y="105039"/>
                </a:lnTo>
                <a:lnTo>
                  <a:pt x="64522" y="90919"/>
                </a:lnTo>
                <a:lnTo>
                  <a:pt x="33388" y="90919"/>
                </a:lnTo>
                <a:lnTo>
                  <a:pt x="27497" y="90752"/>
                </a:lnTo>
                <a:lnTo>
                  <a:pt x="20415" y="90250"/>
                </a:lnTo>
                <a:lnTo>
                  <a:pt x="12142" y="89413"/>
                </a:lnTo>
                <a:lnTo>
                  <a:pt x="2679" y="88239"/>
                </a:lnTo>
                <a:close/>
              </a:path>
              <a:path w="68579" h="106044">
                <a:moveTo>
                  <a:pt x="33985" y="0"/>
                </a:moveTo>
                <a:lnTo>
                  <a:pt x="0" y="18770"/>
                </a:lnTo>
                <a:lnTo>
                  <a:pt x="0" y="37261"/>
                </a:lnTo>
                <a:lnTo>
                  <a:pt x="2374" y="44018"/>
                </a:lnTo>
                <a:lnTo>
                  <a:pt x="11912" y="52565"/>
                </a:lnTo>
                <a:lnTo>
                  <a:pt x="19177" y="55918"/>
                </a:lnTo>
                <a:lnTo>
                  <a:pt x="38646" y="60794"/>
                </a:lnTo>
                <a:lnTo>
                  <a:pt x="44907" y="63030"/>
                </a:lnTo>
                <a:lnTo>
                  <a:pt x="50469" y="67094"/>
                </a:lnTo>
                <a:lnTo>
                  <a:pt x="51866" y="70256"/>
                </a:lnTo>
                <a:lnTo>
                  <a:pt x="51866" y="85458"/>
                </a:lnTo>
                <a:lnTo>
                  <a:pt x="45707" y="90919"/>
                </a:lnTo>
                <a:lnTo>
                  <a:pt x="64522" y="90919"/>
                </a:lnTo>
                <a:lnTo>
                  <a:pt x="66273" y="87550"/>
                </a:lnTo>
                <a:lnTo>
                  <a:pt x="67993" y="81023"/>
                </a:lnTo>
                <a:lnTo>
                  <a:pt x="68567" y="73482"/>
                </a:lnTo>
                <a:lnTo>
                  <a:pt x="68567" y="65036"/>
                </a:lnTo>
                <a:lnTo>
                  <a:pt x="66471" y="58851"/>
                </a:lnTo>
                <a:lnTo>
                  <a:pt x="58127" y="51003"/>
                </a:lnTo>
                <a:lnTo>
                  <a:pt x="50952" y="47624"/>
                </a:lnTo>
                <a:lnTo>
                  <a:pt x="30581" y="41960"/>
                </a:lnTo>
                <a:lnTo>
                  <a:pt x="23990" y="39573"/>
                </a:lnTo>
                <a:lnTo>
                  <a:pt x="18034" y="35699"/>
                </a:lnTo>
                <a:lnTo>
                  <a:pt x="16535" y="32448"/>
                </a:lnTo>
                <a:lnTo>
                  <a:pt x="16535" y="19024"/>
                </a:lnTo>
                <a:lnTo>
                  <a:pt x="22847" y="14604"/>
                </a:lnTo>
                <a:lnTo>
                  <a:pt x="65223" y="14604"/>
                </a:lnTo>
                <a:lnTo>
                  <a:pt x="66319" y="3568"/>
                </a:lnTo>
                <a:lnTo>
                  <a:pt x="61112" y="2679"/>
                </a:lnTo>
                <a:lnTo>
                  <a:pt x="53544" y="1505"/>
                </a:lnTo>
                <a:lnTo>
                  <a:pt x="46501" y="668"/>
                </a:lnTo>
                <a:lnTo>
                  <a:pt x="39981" y="166"/>
                </a:lnTo>
                <a:lnTo>
                  <a:pt x="33985" y="0"/>
                </a:lnTo>
                <a:close/>
              </a:path>
              <a:path w="68579" h="106044">
                <a:moveTo>
                  <a:pt x="65223" y="14604"/>
                </a:moveTo>
                <a:lnTo>
                  <a:pt x="35471" y="14604"/>
                </a:lnTo>
                <a:lnTo>
                  <a:pt x="40557" y="14754"/>
                </a:lnTo>
                <a:lnTo>
                  <a:pt x="47170" y="15203"/>
                </a:lnTo>
                <a:lnTo>
                  <a:pt x="55312" y="15949"/>
                </a:lnTo>
                <a:lnTo>
                  <a:pt x="64985" y="16992"/>
                </a:lnTo>
                <a:lnTo>
                  <a:pt x="65223" y="14604"/>
                </a:lnTo>
                <a:close/>
              </a:path>
            </a:pathLst>
          </a:custGeom>
          <a:solidFill>
            <a:srgbClr val="42B7B2"/>
          </a:solidFill>
        </p:spPr>
        <p:txBody>
          <a:bodyPr wrap="square" lIns="0" tIns="0" rIns="0" bIns="0" rtlCol="0"/>
          <a:lstStyle/>
          <a:p>
            <a:endParaRPr/>
          </a:p>
        </p:txBody>
      </p:sp>
      <p:sp>
        <p:nvSpPr>
          <p:cNvPr id="463" name="object 140"/>
          <p:cNvSpPr/>
          <p:nvPr userDrawn="1"/>
        </p:nvSpPr>
        <p:spPr>
          <a:xfrm>
            <a:off x="3683998" y="2518109"/>
            <a:ext cx="62865" cy="106045"/>
          </a:xfrm>
          <a:custGeom>
            <a:avLst/>
            <a:gdLst/>
            <a:ahLst/>
            <a:cxnLst/>
            <a:rect l="l" t="t" r="r" b="b"/>
            <a:pathLst>
              <a:path w="62865" h="106044">
                <a:moveTo>
                  <a:pt x="16255" y="0"/>
                </a:moveTo>
                <a:lnTo>
                  <a:pt x="0" y="0"/>
                </a:lnTo>
                <a:lnTo>
                  <a:pt x="0" y="105536"/>
                </a:lnTo>
                <a:lnTo>
                  <a:pt x="16255" y="105536"/>
                </a:lnTo>
                <a:lnTo>
                  <a:pt x="16255" y="75133"/>
                </a:lnTo>
                <a:lnTo>
                  <a:pt x="25946" y="74079"/>
                </a:lnTo>
                <a:lnTo>
                  <a:pt x="44492" y="74079"/>
                </a:lnTo>
                <a:lnTo>
                  <a:pt x="39814" y="65887"/>
                </a:lnTo>
                <a:lnTo>
                  <a:pt x="42838" y="60972"/>
                </a:lnTo>
                <a:lnTo>
                  <a:pt x="16255" y="60972"/>
                </a:lnTo>
                <a:lnTo>
                  <a:pt x="16255" y="0"/>
                </a:lnTo>
                <a:close/>
              </a:path>
              <a:path w="62865" h="106044">
                <a:moveTo>
                  <a:pt x="44492" y="74079"/>
                </a:moveTo>
                <a:lnTo>
                  <a:pt x="25946" y="74079"/>
                </a:lnTo>
                <a:lnTo>
                  <a:pt x="44132" y="105536"/>
                </a:lnTo>
                <a:lnTo>
                  <a:pt x="62458" y="105536"/>
                </a:lnTo>
                <a:lnTo>
                  <a:pt x="44492" y="74079"/>
                </a:lnTo>
                <a:close/>
              </a:path>
              <a:path w="62865" h="106044">
                <a:moveTo>
                  <a:pt x="61277" y="31000"/>
                </a:moveTo>
                <a:lnTo>
                  <a:pt x="43091" y="31000"/>
                </a:lnTo>
                <a:lnTo>
                  <a:pt x="25501" y="60070"/>
                </a:lnTo>
                <a:lnTo>
                  <a:pt x="16255" y="60972"/>
                </a:lnTo>
                <a:lnTo>
                  <a:pt x="42838" y="60972"/>
                </a:lnTo>
                <a:lnTo>
                  <a:pt x="61277" y="31000"/>
                </a:lnTo>
                <a:close/>
              </a:path>
            </a:pathLst>
          </a:custGeom>
          <a:solidFill>
            <a:srgbClr val="42B7B2"/>
          </a:solidFill>
        </p:spPr>
        <p:txBody>
          <a:bodyPr wrap="square" lIns="0" tIns="0" rIns="0" bIns="0" rtlCol="0"/>
          <a:lstStyle/>
          <a:p>
            <a:endParaRPr/>
          </a:p>
        </p:txBody>
      </p:sp>
      <p:sp>
        <p:nvSpPr>
          <p:cNvPr id="464" name="object 141"/>
          <p:cNvSpPr/>
          <p:nvPr userDrawn="1"/>
        </p:nvSpPr>
        <p:spPr>
          <a:xfrm>
            <a:off x="3755406" y="2519299"/>
            <a:ext cx="16510" cy="17145"/>
          </a:xfrm>
          <a:custGeom>
            <a:avLst/>
            <a:gdLst/>
            <a:ahLst/>
            <a:cxnLst/>
            <a:rect l="l" t="t" r="r" b="b"/>
            <a:pathLst>
              <a:path w="16509" h="17144">
                <a:moveTo>
                  <a:pt x="16255" y="0"/>
                </a:moveTo>
                <a:lnTo>
                  <a:pt x="0" y="0"/>
                </a:lnTo>
                <a:lnTo>
                  <a:pt x="0" y="17145"/>
                </a:lnTo>
                <a:lnTo>
                  <a:pt x="16255" y="17145"/>
                </a:lnTo>
                <a:lnTo>
                  <a:pt x="16255" y="0"/>
                </a:lnTo>
                <a:close/>
              </a:path>
            </a:pathLst>
          </a:custGeom>
          <a:solidFill>
            <a:srgbClr val="42B7B2"/>
          </a:solidFill>
        </p:spPr>
        <p:txBody>
          <a:bodyPr wrap="square" lIns="0" tIns="0" rIns="0" bIns="0" rtlCol="0"/>
          <a:lstStyle/>
          <a:p>
            <a:endParaRPr/>
          </a:p>
        </p:txBody>
      </p:sp>
      <p:sp>
        <p:nvSpPr>
          <p:cNvPr id="465" name="object 142"/>
          <p:cNvSpPr/>
          <p:nvPr userDrawn="1"/>
        </p:nvSpPr>
        <p:spPr>
          <a:xfrm>
            <a:off x="3755406" y="2549118"/>
            <a:ext cx="16510" cy="74930"/>
          </a:xfrm>
          <a:custGeom>
            <a:avLst/>
            <a:gdLst/>
            <a:ahLst/>
            <a:cxnLst/>
            <a:rect l="l" t="t" r="r" b="b"/>
            <a:pathLst>
              <a:path w="16509" h="74930">
                <a:moveTo>
                  <a:pt x="16255" y="0"/>
                </a:moveTo>
                <a:lnTo>
                  <a:pt x="0" y="0"/>
                </a:lnTo>
                <a:lnTo>
                  <a:pt x="0" y="74536"/>
                </a:lnTo>
                <a:lnTo>
                  <a:pt x="16255" y="74536"/>
                </a:lnTo>
                <a:lnTo>
                  <a:pt x="16255" y="0"/>
                </a:lnTo>
                <a:close/>
              </a:path>
            </a:pathLst>
          </a:custGeom>
          <a:solidFill>
            <a:srgbClr val="42B7B2"/>
          </a:solidFill>
        </p:spPr>
        <p:txBody>
          <a:bodyPr wrap="square" lIns="0" tIns="0" rIns="0" bIns="0" rtlCol="0"/>
          <a:lstStyle/>
          <a:p>
            <a:endParaRPr/>
          </a:p>
        </p:txBody>
      </p:sp>
      <p:sp>
        <p:nvSpPr>
          <p:cNvPr id="466" name="object 143"/>
          <p:cNvSpPr/>
          <p:nvPr userDrawn="1"/>
        </p:nvSpPr>
        <p:spPr>
          <a:xfrm>
            <a:off x="3789239" y="2364511"/>
            <a:ext cx="963848" cy="415565"/>
          </a:xfrm>
          <a:prstGeom prst="rect">
            <a:avLst/>
          </a:prstGeom>
          <a:blipFill>
            <a:blip r:embed="rId20" cstate="print"/>
            <a:stretch>
              <a:fillRect/>
            </a:stretch>
          </a:blipFill>
        </p:spPr>
        <p:txBody>
          <a:bodyPr wrap="square" lIns="0" tIns="0" rIns="0" bIns="0" rtlCol="0"/>
          <a:lstStyle/>
          <a:p>
            <a:endParaRPr/>
          </a:p>
        </p:txBody>
      </p:sp>
      <p:sp>
        <p:nvSpPr>
          <p:cNvPr id="468" name="object 145"/>
          <p:cNvSpPr/>
          <p:nvPr userDrawn="1"/>
        </p:nvSpPr>
        <p:spPr>
          <a:xfrm>
            <a:off x="4066629" y="2867228"/>
            <a:ext cx="217804" cy="0"/>
          </a:xfrm>
          <a:custGeom>
            <a:avLst/>
            <a:gdLst/>
            <a:ahLst/>
            <a:cxnLst/>
            <a:rect l="l" t="t" r="r" b="b"/>
            <a:pathLst>
              <a:path w="217804">
                <a:moveTo>
                  <a:pt x="0" y="0"/>
                </a:moveTo>
                <a:lnTo>
                  <a:pt x="217436" y="0"/>
                </a:lnTo>
              </a:path>
            </a:pathLst>
          </a:custGeom>
          <a:ln w="27470">
            <a:solidFill>
              <a:srgbClr val="EDA64E"/>
            </a:solidFill>
          </a:ln>
        </p:spPr>
        <p:txBody>
          <a:bodyPr wrap="square" lIns="0" tIns="0" rIns="0" bIns="0" rtlCol="0"/>
          <a:lstStyle/>
          <a:p>
            <a:endParaRPr/>
          </a:p>
        </p:txBody>
      </p:sp>
      <p:sp>
        <p:nvSpPr>
          <p:cNvPr id="469" name="object 146"/>
          <p:cNvSpPr/>
          <p:nvPr userDrawn="1"/>
        </p:nvSpPr>
        <p:spPr>
          <a:xfrm>
            <a:off x="3864549" y="1780102"/>
            <a:ext cx="170815" cy="356870"/>
          </a:xfrm>
          <a:custGeom>
            <a:avLst/>
            <a:gdLst/>
            <a:ahLst/>
            <a:cxnLst/>
            <a:rect l="l" t="t" r="r" b="b"/>
            <a:pathLst>
              <a:path w="170815" h="356869">
                <a:moveTo>
                  <a:pt x="132187" y="0"/>
                </a:moveTo>
                <a:lnTo>
                  <a:pt x="126543" y="5643"/>
                </a:lnTo>
                <a:lnTo>
                  <a:pt x="126543" y="20413"/>
                </a:lnTo>
                <a:lnTo>
                  <a:pt x="132538" y="26421"/>
                </a:lnTo>
                <a:lnTo>
                  <a:pt x="143432" y="26421"/>
                </a:lnTo>
                <a:lnTo>
                  <a:pt x="134287" y="3719"/>
                </a:lnTo>
                <a:lnTo>
                  <a:pt x="132187" y="0"/>
                </a:lnTo>
                <a:close/>
              </a:path>
              <a:path w="170815" h="356869">
                <a:moveTo>
                  <a:pt x="145960" y="32694"/>
                </a:moveTo>
                <a:lnTo>
                  <a:pt x="102020" y="32694"/>
                </a:lnTo>
                <a:lnTo>
                  <a:pt x="96038" y="38676"/>
                </a:lnTo>
                <a:lnTo>
                  <a:pt x="96038" y="53459"/>
                </a:lnTo>
                <a:lnTo>
                  <a:pt x="102020" y="59453"/>
                </a:lnTo>
                <a:lnTo>
                  <a:pt x="155185" y="59453"/>
                </a:lnTo>
                <a:lnTo>
                  <a:pt x="152335" y="48519"/>
                </a:lnTo>
                <a:lnTo>
                  <a:pt x="145960" y="32694"/>
                </a:lnTo>
                <a:close/>
              </a:path>
              <a:path w="170815" h="356869">
                <a:moveTo>
                  <a:pt x="156821" y="65727"/>
                </a:moveTo>
                <a:lnTo>
                  <a:pt x="81357" y="65727"/>
                </a:lnTo>
                <a:lnTo>
                  <a:pt x="75362" y="71709"/>
                </a:lnTo>
                <a:lnTo>
                  <a:pt x="75362" y="86492"/>
                </a:lnTo>
                <a:lnTo>
                  <a:pt x="81357" y="92486"/>
                </a:lnTo>
                <a:lnTo>
                  <a:pt x="163796" y="92486"/>
                </a:lnTo>
                <a:lnTo>
                  <a:pt x="156821" y="65727"/>
                </a:lnTo>
                <a:close/>
              </a:path>
              <a:path w="170815" h="356869">
                <a:moveTo>
                  <a:pt x="164810" y="98772"/>
                </a:moveTo>
                <a:lnTo>
                  <a:pt x="7798" y="98772"/>
                </a:lnTo>
                <a:lnTo>
                  <a:pt x="1804" y="104754"/>
                </a:lnTo>
                <a:lnTo>
                  <a:pt x="1804" y="119537"/>
                </a:lnTo>
                <a:lnTo>
                  <a:pt x="7798" y="125531"/>
                </a:lnTo>
                <a:lnTo>
                  <a:pt x="168314" y="125531"/>
                </a:lnTo>
                <a:lnTo>
                  <a:pt x="164810" y="98772"/>
                </a:lnTo>
                <a:close/>
              </a:path>
              <a:path w="170815" h="356869">
                <a:moveTo>
                  <a:pt x="169135" y="131805"/>
                </a:moveTo>
                <a:lnTo>
                  <a:pt x="0" y="131805"/>
                </a:lnTo>
                <a:lnTo>
                  <a:pt x="18938" y="158564"/>
                </a:lnTo>
                <a:lnTo>
                  <a:pt x="170275" y="158564"/>
                </a:lnTo>
                <a:lnTo>
                  <a:pt x="170125" y="139368"/>
                </a:lnTo>
                <a:lnTo>
                  <a:pt x="169135" y="131805"/>
                </a:lnTo>
                <a:close/>
              </a:path>
              <a:path w="170815" h="356869">
                <a:moveTo>
                  <a:pt x="170324" y="164838"/>
                </a:moveTo>
                <a:lnTo>
                  <a:pt x="23378" y="164838"/>
                </a:lnTo>
                <a:lnTo>
                  <a:pt x="28966" y="172733"/>
                </a:lnTo>
                <a:lnTo>
                  <a:pt x="36131" y="191609"/>
                </a:lnTo>
                <a:lnTo>
                  <a:pt x="169616" y="191609"/>
                </a:lnTo>
                <a:lnTo>
                  <a:pt x="170474" y="184089"/>
                </a:lnTo>
                <a:lnTo>
                  <a:pt x="170324" y="164838"/>
                </a:lnTo>
                <a:close/>
              </a:path>
              <a:path w="170815" h="356869">
                <a:moveTo>
                  <a:pt x="168901" y="197883"/>
                </a:moveTo>
                <a:lnTo>
                  <a:pt x="38513" y="197883"/>
                </a:lnTo>
                <a:lnTo>
                  <a:pt x="48666" y="224629"/>
                </a:lnTo>
                <a:lnTo>
                  <a:pt x="165851" y="224629"/>
                </a:lnTo>
                <a:lnTo>
                  <a:pt x="168901" y="197883"/>
                </a:lnTo>
                <a:close/>
              </a:path>
              <a:path w="170815" h="356869">
                <a:moveTo>
                  <a:pt x="164675" y="230916"/>
                </a:moveTo>
                <a:lnTo>
                  <a:pt x="50162" y="230916"/>
                </a:lnTo>
                <a:lnTo>
                  <a:pt x="54395" y="257675"/>
                </a:lnTo>
                <a:lnTo>
                  <a:pt x="158075" y="257675"/>
                </a:lnTo>
                <a:lnTo>
                  <a:pt x="164675" y="230916"/>
                </a:lnTo>
                <a:close/>
              </a:path>
              <a:path w="170815" h="356869">
                <a:moveTo>
                  <a:pt x="156525" y="263961"/>
                </a:moveTo>
                <a:lnTo>
                  <a:pt x="55390" y="263961"/>
                </a:lnTo>
                <a:lnTo>
                  <a:pt x="55837" y="266791"/>
                </a:lnTo>
                <a:lnTo>
                  <a:pt x="55586" y="290708"/>
                </a:lnTo>
                <a:lnTo>
                  <a:pt x="147525" y="290708"/>
                </a:lnTo>
                <a:lnTo>
                  <a:pt x="153783" y="275081"/>
                </a:lnTo>
                <a:lnTo>
                  <a:pt x="156525" y="263961"/>
                </a:lnTo>
                <a:close/>
              </a:path>
              <a:path w="170815" h="356869">
                <a:moveTo>
                  <a:pt x="145007" y="296994"/>
                </a:moveTo>
                <a:lnTo>
                  <a:pt x="55520" y="296994"/>
                </a:lnTo>
                <a:lnTo>
                  <a:pt x="55394" y="309006"/>
                </a:lnTo>
                <a:lnTo>
                  <a:pt x="52703" y="323740"/>
                </a:lnTo>
                <a:lnTo>
                  <a:pt x="133573" y="323740"/>
                </a:lnTo>
                <a:lnTo>
                  <a:pt x="135970" y="319563"/>
                </a:lnTo>
                <a:lnTo>
                  <a:pt x="145007" y="296994"/>
                </a:lnTo>
                <a:close/>
              </a:path>
              <a:path w="170815" h="356869">
                <a:moveTo>
                  <a:pt x="100381" y="330027"/>
                </a:moveTo>
                <a:lnTo>
                  <a:pt x="51555" y="330027"/>
                </a:lnTo>
                <a:lnTo>
                  <a:pt x="47479" y="352346"/>
                </a:lnTo>
                <a:lnTo>
                  <a:pt x="45826" y="356786"/>
                </a:lnTo>
                <a:lnTo>
                  <a:pt x="100381" y="356786"/>
                </a:lnTo>
                <a:lnTo>
                  <a:pt x="106376" y="350791"/>
                </a:lnTo>
                <a:lnTo>
                  <a:pt x="106376" y="336021"/>
                </a:lnTo>
                <a:lnTo>
                  <a:pt x="100381" y="330027"/>
                </a:lnTo>
                <a:close/>
              </a:path>
            </a:pathLst>
          </a:custGeom>
          <a:solidFill>
            <a:srgbClr val="42B7B2"/>
          </a:solidFill>
        </p:spPr>
        <p:txBody>
          <a:bodyPr wrap="square" lIns="0" tIns="0" rIns="0" bIns="0" rtlCol="0"/>
          <a:lstStyle/>
          <a:p>
            <a:endParaRPr/>
          </a:p>
        </p:txBody>
      </p:sp>
      <p:sp>
        <p:nvSpPr>
          <p:cNvPr id="470" name="object 147"/>
          <p:cNvSpPr/>
          <p:nvPr userDrawn="1"/>
        </p:nvSpPr>
        <p:spPr>
          <a:xfrm>
            <a:off x="3824951" y="1911908"/>
            <a:ext cx="96600" cy="224980"/>
          </a:xfrm>
          <a:prstGeom prst="rect">
            <a:avLst/>
          </a:prstGeom>
          <a:blipFill>
            <a:blip r:embed="rId21" cstate="print"/>
            <a:stretch>
              <a:fillRect/>
            </a:stretch>
          </a:blipFill>
        </p:spPr>
        <p:txBody>
          <a:bodyPr wrap="square" lIns="0" tIns="0" rIns="0" bIns="0" rtlCol="0"/>
          <a:lstStyle/>
          <a:p>
            <a:endParaRPr/>
          </a:p>
        </p:txBody>
      </p:sp>
      <p:sp>
        <p:nvSpPr>
          <p:cNvPr id="471" name="object 148"/>
          <p:cNvSpPr/>
          <p:nvPr userDrawn="1"/>
        </p:nvSpPr>
        <p:spPr>
          <a:xfrm>
            <a:off x="4221138" y="1684108"/>
            <a:ext cx="276225" cy="618490"/>
          </a:xfrm>
          <a:custGeom>
            <a:avLst/>
            <a:gdLst/>
            <a:ahLst/>
            <a:cxnLst/>
            <a:rect l="l" t="t" r="r" b="b"/>
            <a:pathLst>
              <a:path w="276225" h="618489">
                <a:moveTo>
                  <a:pt x="120372" y="0"/>
                </a:moveTo>
                <a:lnTo>
                  <a:pt x="100065" y="0"/>
                </a:lnTo>
                <a:lnTo>
                  <a:pt x="94083" y="5981"/>
                </a:lnTo>
                <a:lnTo>
                  <a:pt x="94083" y="20764"/>
                </a:lnTo>
                <a:lnTo>
                  <a:pt x="100065" y="26758"/>
                </a:lnTo>
                <a:lnTo>
                  <a:pt x="120372" y="26758"/>
                </a:lnTo>
                <a:lnTo>
                  <a:pt x="126354" y="20764"/>
                </a:lnTo>
                <a:lnTo>
                  <a:pt x="126354" y="5981"/>
                </a:lnTo>
                <a:lnTo>
                  <a:pt x="120372" y="0"/>
                </a:lnTo>
                <a:close/>
              </a:path>
              <a:path w="276225" h="618489">
                <a:moveTo>
                  <a:pt x="129808" y="29578"/>
                </a:moveTo>
                <a:lnTo>
                  <a:pt x="85905" y="29578"/>
                </a:lnTo>
                <a:lnTo>
                  <a:pt x="79923" y="35572"/>
                </a:lnTo>
                <a:lnTo>
                  <a:pt x="79923" y="50342"/>
                </a:lnTo>
                <a:lnTo>
                  <a:pt x="85905" y="56337"/>
                </a:lnTo>
                <a:lnTo>
                  <a:pt x="129808" y="56337"/>
                </a:lnTo>
                <a:lnTo>
                  <a:pt x="135803" y="50342"/>
                </a:lnTo>
                <a:lnTo>
                  <a:pt x="135803" y="35572"/>
                </a:lnTo>
                <a:lnTo>
                  <a:pt x="129808" y="29578"/>
                </a:lnTo>
                <a:close/>
              </a:path>
              <a:path w="276225" h="618489">
                <a:moveTo>
                  <a:pt x="8930" y="29578"/>
                </a:moveTo>
                <a:lnTo>
                  <a:pt x="0" y="29578"/>
                </a:lnTo>
                <a:lnTo>
                  <a:pt x="5303" y="32500"/>
                </a:lnTo>
                <a:lnTo>
                  <a:pt x="14912" y="39574"/>
                </a:lnTo>
                <a:lnTo>
                  <a:pt x="14912" y="35572"/>
                </a:lnTo>
                <a:lnTo>
                  <a:pt x="8930" y="29578"/>
                </a:lnTo>
                <a:close/>
              </a:path>
              <a:path w="276225" h="618489">
                <a:moveTo>
                  <a:pt x="149392" y="62610"/>
                </a:moveTo>
                <a:lnTo>
                  <a:pt x="81637" y="62610"/>
                </a:lnTo>
                <a:lnTo>
                  <a:pt x="75643" y="68605"/>
                </a:lnTo>
                <a:lnTo>
                  <a:pt x="75643" y="83375"/>
                </a:lnTo>
                <a:lnTo>
                  <a:pt x="81637" y="89369"/>
                </a:lnTo>
                <a:lnTo>
                  <a:pt x="149392" y="89369"/>
                </a:lnTo>
                <a:lnTo>
                  <a:pt x="155374" y="83375"/>
                </a:lnTo>
                <a:lnTo>
                  <a:pt x="155374" y="68605"/>
                </a:lnTo>
                <a:lnTo>
                  <a:pt x="149392" y="62610"/>
                </a:lnTo>
                <a:close/>
              </a:path>
              <a:path w="276225" h="618489">
                <a:moveTo>
                  <a:pt x="162232" y="95643"/>
                </a:moveTo>
                <a:lnTo>
                  <a:pt x="78939" y="95643"/>
                </a:lnTo>
                <a:lnTo>
                  <a:pt x="100586" y="122415"/>
                </a:lnTo>
                <a:lnTo>
                  <a:pt x="162232" y="122415"/>
                </a:lnTo>
                <a:lnTo>
                  <a:pt x="168239" y="116408"/>
                </a:lnTo>
                <a:lnTo>
                  <a:pt x="168239" y="101638"/>
                </a:lnTo>
                <a:lnTo>
                  <a:pt x="162232" y="95643"/>
                </a:lnTo>
                <a:close/>
              </a:path>
              <a:path w="276225" h="618489">
                <a:moveTo>
                  <a:pt x="170664" y="128689"/>
                </a:moveTo>
                <a:lnTo>
                  <a:pt x="105659" y="128689"/>
                </a:lnTo>
                <a:lnTo>
                  <a:pt x="105821" y="128889"/>
                </a:lnTo>
                <a:lnTo>
                  <a:pt x="122223" y="155448"/>
                </a:lnTo>
                <a:lnTo>
                  <a:pt x="170664" y="155448"/>
                </a:lnTo>
                <a:lnTo>
                  <a:pt x="176646" y="149453"/>
                </a:lnTo>
                <a:lnTo>
                  <a:pt x="176646" y="134670"/>
                </a:lnTo>
                <a:lnTo>
                  <a:pt x="170664" y="128689"/>
                </a:lnTo>
                <a:close/>
              </a:path>
              <a:path w="276225" h="618489">
                <a:moveTo>
                  <a:pt x="190222" y="161721"/>
                </a:moveTo>
                <a:lnTo>
                  <a:pt x="126097" y="161721"/>
                </a:lnTo>
                <a:lnTo>
                  <a:pt x="131347" y="170222"/>
                </a:lnTo>
                <a:lnTo>
                  <a:pt x="139651" y="188480"/>
                </a:lnTo>
                <a:lnTo>
                  <a:pt x="190222" y="188480"/>
                </a:lnTo>
                <a:lnTo>
                  <a:pt x="196217" y="182486"/>
                </a:lnTo>
                <a:lnTo>
                  <a:pt x="196217" y="167703"/>
                </a:lnTo>
                <a:lnTo>
                  <a:pt x="190222" y="161721"/>
                </a:lnTo>
                <a:close/>
              </a:path>
              <a:path w="276225" h="618489">
                <a:moveTo>
                  <a:pt x="219470" y="194767"/>
                </a:moveTo>
                <a:lnTo>
                  <a:pt x="142510" y="194767"/>
                </a:lnTo>
                <a:lnTo>
                  <a:pt x="152002" y="215637"/>
                </a:lnTo>
                <a:lnTo>
                  <a:pt x="153828" y="221526"/>
                </a:lnTo>
                <a:lnTo>
                  <a:pt x="219470" y="221526"/>
                </a:lnTo>
                <a:lnTo>
                  <a:pt x="225359" y="215637"/>
                </a:lnTo>
                <a:lnTo>
                  <a:pt x="225465" y="200748"/>
                </a:lnTo>
                <a:lnTo>
                  <a:pt x="219470" y="194767"/>
                </a:lnTo>
                <a:close/>
              </a:path>
              <a:path w="276225" h="618489">
                <a:moveTo>
                  <a:pt x="239473" y="227799"/>
                </a:moveTo>
                <a:lnTo>
                  <a:pt x="155774" y="227799"/>
                </a:lnTo>
                <a:lnTo>
                  <a:pt x="164073" y="254558"/>
                </a:lnTo>
                <a:lnTo>
                  <a:pt x="239473" y="254558"/>
                </a:lnTo>
                <a:lnTo>
                  <a:pt x="245467" y="248564"/>
                </a:lnTo>
                <a:lnTo>
                  <a:pt x="245467" y="233781"/>
                </a:lnTo>
                <a:lnTo>
                  <a:pt x="239473" y="227799"/>
                </a:lnTo>
                <a:close/>
              </a:path>
              <a:path w="276225" h="618489">
                <a:moveTo>
                  <a:pt x="262142" y="260832"/>
                </a:moveTo>
                <a:lnTo>
                  <a:pt x="166019" y="260832"/>
                </a:lnTo>
                <a:lnTo>
                  <a:pt x="167256" y="264820"/>
                </a:lnTo>
                <a:lnTo>
                  <a:pt x="171658" y="287604"/>
                </a:lnTo>
                <a:lnTo>
                  <a:pt x="262142" y="287604"/>
                </a:lnTo>
                <a:lnTo>
                  <a:pt x="268150" y="281597"/>
                </a:lnTo>
                <a:lnTo>
                  <a:pt x="268150" y="266826"/>
                </a:lnTo>
                <a:lnTo>
                  <a:pt x="262142" y="260832"/>
                </a:lnTo>
                <a:close/>
              </a:path>
              <a:path w="276225" h="618489">
                <a:moveTo>
                  <a:pt x="269508" y="293877"/>
                </a:moveTo>
                <a:lnTo>
                  <a:pt x="172870" y="293877"/>
                </a:lnTo>
                <a:lnTo>
                  <a:pt x="175215" y="306017"/>
                </a:lnTo>
                <a:lnTo>
                  <a:pt x="176540" y="320624"/>
                </a:lnTo>
                <a:lnTo>
                  <a:pt x="269508" y="320624"/>
                </a:lnTo>
                <a:lnTo>
                  <a:pt x="275503" y="314642"/>
                </a:lnTo>
                <a:lnTo>
                  <a:pt x="275503" y="299859"/>
                </a:lnTo>
                <a:lnTo>
                  <a:pt x="269508" y="293877"/>
                </a:lnTo>
                <a:close/>
              </a:path>
              <a:path w="276225" h="618489">
                <a:moveTo>
                  <a:pt x="270067" y="326910"/>
                </a:moveTo>
                <a:lnTo>
                  <a:pt x="177109" y="326910"/>
                </a:lnTo>
                <a:lnTo>
                  <a:pt x="178992" y="347675"/>
                </a:lnTo>
                <a:lnTo>
                  <a:pt x="179063" y="353669"/>
                </a:lnTo>
                <a:lnTo>
                  <a:pt x="270067" y="353669"/>
                </a:lnTo>
                <a:lnTo>
                  <a:pt x="276062" y="347675"/>
                </a:lnTo>
                <a:lnTo>
                  <a:pt x="276062" y="332892"/>
                </a:lnTo>
                <a:lnTo>
                  <a:pt x="270067" y="326910"/>
                </a:lnTo>
                <a:close/>
              </a:path>
              <a:path w="276225" h="618489">
                <a:moveTo>
                  <a:pt x="262142" y="359956"/>
                </a:moveTo>
                <a:lnTo>
                  <a:pt x="179000" y="359956"/>
                </a:lnTo>
                <a:lnTo>
                  <a:pt x="178732" y="386702"/>
                </a:lnTo>
                <a:lnTo>
                  <a:pt x="262142" y="386702"/>
                </a:lnTo>
                <a:lnTo>
                  <a:pt x="268150" y="380720"/>
                </a:lnTo>
                <a:lnTo>
                  <a:pt x="268150" y="365937"/>
                </a:lnTo>
                <a:lnTo>
                  <a:pt x="262142" y="359956"/>
                </a:lnTo>
                <a:close/>
              </a:path>
              <a:path w="276225" h="618489">
                <a:moveTo>
                  <a:pt x="248033" y="392988"/>
                </a:moveTo>
                <a:lnTo>
                  <a:pt x="178669" y="392988"/>
                </a:lnTo>
                <a:lnTo>
                  <a:pt x="178667" y="393243"/>
                </a:lnTo>
                <a:lnTo>
                  <a:pt x="175702" y="419734"/>
                </a:lnTo>
                <a:lnTo>
                  <a:pt x="248033" y="419734"/>
                </a:lnTo>
                <a:lnTo>
                  <a:pt x="254027" y="413753"/>
                </a:lnTo>
                <a:lnTo>
                  <a:pt x="254027" y="398970"/>
                </a:lnTo>
                <a:lnTo>
                  <a:pt x="248033" y="392988"/>
                </a:lnTo>
                <a:close/>
              </a:path>
              <a:path w="276225" h="618489">
                <a:moveTo>
                  <a:pt x="222811" y="426021"/>
                </a:moveTo>
                <a:lnTo>
                  <a:pt x="174999" y="426021"/>
                </a:lnTo>
                <a:lnTo>
                  <a:pt x="173617" y="438370"/>
                </a:lnTo>
                <a:lnTo>
                  <a:pt x="170475" y="452780"/>
                </a:lnTo>
                <a:lnTo>
                  <a:pt x="222811" y="452780"/>
                </a:lnTo>
                <a:lnTo>
                  <a:pt x="228805" y="446785"/>
                </a:lnTo>
                <a:lnTo>
                  <a:pt x="228805" y="432015"/>
                </a:lnTo>
                <a:lnTo>
                  <a:pt x="222811" y="426021"/>
                </a:lnTo>
                <a:close/>
              </a:path>
              <a:path w="276225" h="618489">
                <a:moveTo>
                  <a:pt x="203354" y="459054"/>
                </a:moveTo>
                <a:lnTo>
                  <a:pt x="169107" y="459054"/>
                </a:lnTo>
                <a:lnTo>
                  <a:pt x="163689" y="483903"/>
                </a:lnTo>
                <a:lnTo>
                  <a:pt x="163056" y="485813"/>
                </a:lnTo>
                <a:lnTo>
                  <a:pt x="203354" y="485813"/>
                </a:lnTo>
                <a:lnTo>
                  <a:pt x="209336" y="479831"/>
                </a:lnTo>
                <a:lnTo>
                  <a:pt x="209336" y="465048"/>
                </a:lnTo>
                <a:lnTo>
                  <a:pt x="203354" y="459054"/>
                </a:lnTo>
                <a:close/>
              </a:path>
              <a:path w="276225" h="618489">
                <a:moveTo>
                  <a:pt x="195467" y="492086"/>
                </a:moveTo>
                <a:lnTo>
                  <a:pt x="160976" y="492086"/>
                </a:lnTo>
                <a:lnTo>
                  <a:pt x="152107" y="518845"/>
                </a:lnTo>
                <a:lnTo>
                  <a:pt x="195467" y="518845"/>
                </a:lnTo>
                <a:lnTo>
                  <a:pt x="201449" y="512864"/>
                </a:lnTo>
                <a:lnTo>
                  <a:pt x="201449" y="498081"/>
                </a:lnTo>
                <a:lnTo>
                  <a:pt x="195467" y="492086"/>
                </a:lnTo>
                <a:close/>
              </a:path>
              <a:path w="276225" h="618489">
                <a:moveTo>
                  <a:pt x="164632" y="558164"/>
                </a:moveTo>
                <a:lnTo>
                  <a:pt x="135502" y="558164"/>
                </a:lnTo>
                <a:lnTo>
                  <a:pt x="128114" y="574381"/>
                </a:lnTo>
                <a:lnTo>
                  <a:pt x="121845" y="584923"/>
                </a:lnTo>
                <a:lnTo>
                  <a:pt x="164632" y="584923"/>
                </a:lnTo>
                <a:lnTo>
                  <a:pt x="170626" y="578942"/>
                </a:lnTo>
                <a:lnTo>
                  <a:pt x="170626" y="564159"/>
                </a:lnTo>
                <a:lnTo>
                  <a:pt x="164632" y="558164"/>
                </a:lnTo>
                <a:close/>
              </a:path>
              <a:path w="276225" h="618489">
                <a:moveTo>
                  <a:pt x="147893" y="591197"/>
                </a:moveTo>
                <a:lnTo>
                  <a:pt x="118114" y="591197"/>
                </a:lnTo>
                <a:lnTo>
                  <a:pt x="104670" y="613807"/>
                </a:lnTo>
                <a:lnTo>
                  <a:pt x="108828" y="617956"/>
                </a:lnTo>
                <a:lnTo>
                  <a:pt x="147893" y="617956"/>
                </a:lnTo>
                <a:lnTo>
                  <a:pt x="153888" y="611974"/>
                </a:lnTo>
                <a:lnTo>
                  <a:pt x="153888" y="597204"/>
                </a:lnTo>
                <a:lnTo>
                  <a:pt x="147893" y="591197"/>
                </a:lnTo>
                <a:close/>
              </a:path>
            </a:pathLst>
          </a:custGeom>
          <a:solidFill>
            <a:srgbClr val="EDA64E"/>
          </a:solidFill>
        </p:spPr>
        <p:txBody>
          <a:bodyPr wrap="square" lIns="0" tIns="0" rIns="0" bIns="0" rtlCol="0"/>
          <a:lstStyle/>
          <a:p>
            <a:endParaRPr/>
          </a:p>
        </p:txBody>
      </p:sp>
      <p:sp>
        <p:nvSpPr>
          <p:cNvPr id="472" name="object 149"/>
          <p:cNvSpPr/>
          <p:nvPr userDrawn="1"/>
        </p:nvSpPr>
        <p:spPr>
          <a:xfrm>
            <a:off x="4032051" y="1713686"/>
            <a:ext cx="370840" cy="586105"/>
          </a:xfrm>
          <a:custGeom>
            <a:avLst/>
            <a:gdLst/>
            <a:ahLst/>
            <a:cxnLst/>
            <a:rect l="l" t="t" r="r" b="b"/>
            <a:pathLst>
              <a:path w="370840" h="586105">
                <a:moveTo>
                  <a:pt x="195336" y="0"/>
                </a:moveTo>
                <a:lnTo>
                  <a:pt x="137374" y="0"/>
                </a:lnTo>
                <a:lnTo>
                  <a:pt x="142811" y="7829"/>
                </a:lnTo>
                <a:lnTo>
                  <a:pt x="151067" y="26758"/>
                </a:lnTo>
                <a:lnTo>
                  <a:pt x="198016" y="26758"/>
                </a:lnTo>
                <a:lnTo>
                  <a:pt x="203998" y="20764"/>
                </a:lnTo>
                <a:lnTo>
                  <a:pt x="203998" y="6234"/>
                </a:lnTo>
                <a:lnTo>
                  <a:pt x="195336" y="0"/>
                </a:lnTo>
                <a:close/>
              </a:path>
              <a:path w="370840" h="586105">
                <a:moveTo>
                  <a:pt x="177087" y="33032"/>
                </a:moveTo>
                <a:lnTo>
                  <a:pt x="153803" y="33032"/>
                </a:lnTo>
                <a:lnTo>
                  <a:pt x="163879" y="56137"/>
                </a:lnTo>
                <a:lnTo>
                  <a:pt x="164681" y="59791"/>
                </a:lnTo>
                <a:lnTo>
                  <a:pt x="177087" y="59791"/>
                </a:lnTo>
                <a:lnTo>
                  <a:pt x="183081" y="53797"/>
                </a:lnTo>
                <a:lnTo>
                  <a:pt x="183081" y="39027"/>
                </a:lnTo>
                <a:lnTo>
                  <a:pt x="177087" y="33032"/>
                </a:lnTo>
                <a:close/>
              </a:path>
              <a:path w="370840" h="586105">
                <a:moveTo>
                  <a:pt x="271677" y="66065"/>
                </a:moveTo>
                <a:lnTo>
                  <a:pt x="265504" y="66065"/>
                </a:lnTo>
                <a:lnTo>
                  <a:pt x="259522" y="72059"/>
                </a:lnTo>
                <a:lnTo>
                  <a:pt x="259522" y="86829"/>
                </a:lnTo>
                <a:lnTo>
                  <a:pt x="265504" y="92837"/>
                </a:lnTo>
                <a:lnTo>
                  <a:pt x="293803" y="92837"/>
                </a:lnTo>
                <a:lnTo>
                  <a:pt x="271677" y="66065"/>
                </a:lnTo>
                <a:close/>
              </a:path>
              <a:path w="370840" h="586105">
                <a:moveTo>
                  <a:pt x="218730" y="66065"/>
                </a:moveTo>
                <a:lnTo>
                  <a:pt x="166058" y="66065"/>
                </a:lnTo>
                <a:lnTo>
                  <a:pt x="171933" y="92837"/>
                </a:lnTo>
                <a:lnTo>
                  <a:pt x="218730" y="92837"/>
                </a:lnTo>
                <a:lnTo>
                  <a:pt x="224724" y="86829"/>
                </a:lnTo>
                <a:lnTo>
                  <a:pt x="224724" y="72059"/>
                </a:lnTo>
                <a:lnTo>
                  <a:pt x="218730" y="66065"/>
                </a:lnTo>
                <a:close/>
              </a:path>
              <a:path w="370840" h="586105">
                <a:moveTo>
                  <a:pt x="297933" y="99110"/>
                </a:moveTo>
                <a:lnTo>
                  <a:pt x="173310" y="99110"/>
                </a:lnTo>
                <a:lnTo>
                  <a:pt x="174375" y="103965"/>
                </a:lnTo>
                <a:lnTo>
                  <a:pt x="174937" y="125869"/>
                </a:lnTo>
                <a:lnTo>
                  <a:pt x="314855" y="125869"/>
                </a:lnTo>
                <a:lnTo>
                  <a:pt x="297933" y="99110"/>
                </a:lnTo>
                <a:close/>
              </a:path>
              <a:path w="370840" h="586105">
                <a:moveTo>
                  <a:pt x="318823" y="132143"/>
                </a:moveTo>
                <a:lnTo>
                  <a:pt x="175098" y="132143"/>
                </a:lnTo>
                <a:lnTo>
                  <a:pt x="175553" y="149890"/>
                </a:lnTo>
                <a:lnTo>
                  <a:pt x="174095" y="158902"/>
                </a:lnTo>
                <a:lnTo>
                  <a:pt x="331787" y="158902"/>
                </a:lnTo>
                <a:lnTo>
                  <a:pt x="320550" y="134874"/>
                </a:lnTo>
                <a:lnTo>
                  <a:pt x="318823" y="132143"/>
                </a:lnTo>
                <a:close/>
              </a:path>
              <a:path w="370840" h="586105">
                <a:moveTo>
                  <a:pt x="334727" y="165188"/>
                </a:moveTo>
                <a:lnTo>
                  <a:pt x="173079" y="165188"/>
                </a:lnTo>
                <a:lnTo>
                  <a:pt x="168752" y="191947"/>
                </a:lnTo>
                <a:lnTo>
                  <a:pt x="345529" y="191947"/>
                </a:lnTo>
                <a:lnTo>
                  <a:pt x="341751" y="180207"/>
                </a:lnTo>
                <a:lnTo>
                  <a:pt x="334727" y="165188"/>
                </a:lnTo>
                <a:close/>
              </a:path>
              <a:path w="370840" h="586105">
                <a:moveTo>
                  <a:pt x="347547" y="198221"/>
                </a:moveTo>
                <a:lnTo>
                  <a:pt x="166590" y="198221"/>
                </a:lnTo>
                <a:lnTo>
                  <a:pt x="156905" y="224980"/>
                </a:lnTo>
                <a:lnTo>
                  <a:pt x="356158" y="224980"/>
                </a:lnTo>
                <a:lnTo>
                  <a:pt x="347547" y="198221"/>
                </a:lnTo>
                <a:close/>
              </a:path>
              <a:path w="370840" h="586105">
                <a:moveTo>
                  <a:pt x="357955" y="231254"/>
                </a:moveTo>
                <a:lnTo>
                  <a:pt x="154371" y="231254"/>
                </a:lnTo>
                <a:lnTo>
                  <a:pt x="136972" y="258025"/>
                </a:lnTo>
                <a:lnTo>
                  <a:pt x="363425" y="258025"/>
                </a:lnTo>
                <a:lnTo>
                  <a:pt x="357955" y="231254"/>
                </a:lnTo>
                <a:close/>
              </a:path>
              <a:path w="370840" h="586105">
                <a:moveTo>
                  <a:pt x="364707" y="264299"/>
                </a:moveTo>
                <a:lnTo>
                  <a:pt x="132895" y="264299"/>
                </a:lnTo>
                <a:lnTo>
                  <a:pt x="124397" y="277374"/>
                </a:lnTo>
                <a:lnTo>
                  <a:pt x="108263" y="291045"/>
                </a:lnTo>
                <a:lnTo>
                  <a:pt x="368068" y="291045"/>
                </a:lnTo>
                <a:lnTo>
                  <a:pt x="365990" y="270580"/>
                </a:lnTo>
                <a:lnTo>
                  <a:pt x="364707" y="264299"/>
                </a:lnTo>
                <a:close/>
              </a:path>
              <a:path w="370840" h="586105">
                <a:moveTo>
                  <a:pt x="368706" y="297332"/>
                </a:moveTo>
                <a:lnTo>
                  <a:pt x="100844" y="297332"/>
                </a:lnTo>
                <a:lnTo>
                  <a:pt x="85559" y="310283"/>
                </a:lnTo>
                <a:lnTo>
                  <a:pt x="53628" y="324091"/>
                </a:lnTo>
                <a:lnTo>
                  <a:pt x="370367" y="324091"/>
                </a:lnTo>
                <a:lnTo>
                  <a:pt x="370358" y="313597"/>
                </a:lnTo>
                <a:lnTo>
                  <a:pt x="368706" y="297332"/>
                </a:lnTo>
                <a:close/>
              </a:path>
              <a:path w="370840" h="586105">
                <a:moveTo>
                  <a:pt x="370373" y="330377"/>
                </a:moveTo>
                <a:lnTo>
                  <a:pt x="25803" y="330377"/>
                </a:lnTo>
                <a:lnTo>
                  <a:pt x="0" y="332753"/>
                </a:lnTo>
                <a:lnTo>
                  <a:pt x="16462" y="357124"/>
                </a:lnTo>
                <a:lnTo>
                  <a:pt x="370398" y="357124"/>
                </a:lnTo>
                <a:lnTo>
                  <a:pt x="370373" y="330377"/>
                </a:lnTo>
                <a:close/>
              </a:path>
              <a:path w="370840" h="586105">
                <a:moveTo>
                  <a:pt x="369851" y="363410"/>
                </a:moveTo>
                <a:lnTo>
                  <a:pt x="140803" y="363410"/>
                </a:lnTo>
                <a:lnTo>
                  <a:pt x="134821" y="369392"/>
                </a:lnTo>
                <a:lnTo>
                  <a:pt x="134821" y="384175"/>
                </a:lnTo>
                <a:lnTo>
                  <a:pt x="140803" y="390156"/>
                </a:lnTo>
                <a:lnTo>
                  <a:pt x="367160" y="390156"/>
                </a:lnTo>
                <a:lnTo>
                  <a:pt x="369851" y="363410"/>
                </a:lnTo>
                <a:close/>
              </a:path>
              <a:path w="370840" h="586105">
                <a:moveTo>
                  <a:pt x="366527" y="396443"/>
                </a:moveTo>
                <a:lnTo>
                  <a:pt x="204798" y="396443"/>
                </a:lnTo>
                <a:lnTo>
                  <a:pt x="198791" y="402437"/>
                </a:lnTo>
                <a:lnTo>
                  <a:pt x="198791" y="417207"/>
                </a:lnTo>
                <a:lnTo>
                  <a:pt x="204798" y="423202"/>
                </a:lnTo>
                <a:lnTo>
                  <a:pt x="361728" y="423202"/>
                </a:lnTo>
                <a:lnTo>
                  <a:pt x="365844" y="403229"/>
                </a:lnTo>
                <a:lnTo>
                  <a:pt x="366527" y="396443"/>
                </a:lnTo>
                <a:close/>
              </a:path>
              <a:path w="370840" h="586105">
                <a:moveTo>
                  <a:pt x="360435" y="429475"/>
                </a:moveTo>
                <a:lnTo>
                  <a:pt x="218159" y="429475"/>
                </a:lnTo>
                <a:lnTo>
                  <a:pt x="212177" y="435470"/>
                </a:lnTo>
                <a:lnTo>
                  <a:pt x="212177" y="450253"/>
                </a:lnTo>
                <a:lnTo>
                  <a:pt x="218159" y="456234"/>
                </a:lnTo>
                <a:lnTo>
                  <a:pt x="354100" y="456234"/>
                </a:lnTo>
                <a:lnTo>
                  <a:pt x="356422" y="448945"/>
                </a:lnTo>
                <a:lnTo>
                  <a:pt x="360435" y="429475"/>
                </a:lnTo>
                <a:close/>
              </a:path>
              <a:path w="370840" h="586105">
                <a:moveTo>
                  <a:pt x="352102" y="462508"/>
                </a:moveTo>
                <a:lnTo>
                  <a:pt x="241920" y="462508"/>
                </a:lnTo>
                <a:lnTo>
                  <a:pt x="235926" y="468502"/>
                </a:lnTo>
                <a:lnTo>
                  <a:pt x="235926" y="483285"/>
                </a:lnTo>
                <a:lnTo>
                  <a:pt x="241920" y="489267"/>
                </a:lnTo>
                <a:lnTo>
                  <a:pt x="343579" y="489267"/>
                </a:lnTo>
                <a:lnTo>
                  <a:pt x="352102" y="462508"/>
                </a:lnTo>
                <a:close/>
              </a:path>
              <a:path w="370840" h="586105">
                <a:moveTo>
                  <a:pt x="326895" y="528586"/>
                </a:moveTo>
                <a:lnTo>
                  <a:pt x="288377" y="528586"/>
                </a:lnTo>
                <a:lnTo>
                  <a:pt x="282382" y="534581"/>
                </a:lnTo>
                <a:lnTo>
                  <a:pt x="282382" y="549363"/>
                </a:lnTo>
                <a:lnTo>
                  <a:pt x="288377" y="555345"/>
                </a:lnTo>
                <a:lnTo>
                  <a:pt x="312978" y="555345"/>
                </a:lnTo>
                <a:lnTo>
                  <a:pt x="321892" y="539926"/>
                </a:lnTo>
                <a:lnTo>
                  <a:pt x="326895" y="528586"/>
                </a:lnTo>
                <a:close/>
              </a:path>
              <a:path w="370840" h="586105">
                <a:moveTo>
                  <a:pt x="309351" y="561619"/>
                </a:moveTo>
                <a:lnTo>
                  <a:pt x="297915" y="561619"/>
                </a:lnTo>
                <a:lnTo>
                  <a:pt x="291920" y="567626"/>
                </a:lnTo>
                <a:lnTo>
                  <a:pt x="291920" y="582396"/>
                </a:lnTo>
                <a:lnTo>
                  <a:pt x="295218" y="585687"/>
                </a:lnTo>
                <a:lnTo>
                  <a:pt x="296243" y="584293"/>
                </a:lnTo>
                <a:lnTo>
                  <a:pt x="309351" y="561619"/>
                </a:lnTo>
                <a:close/>
              </a:path>
            </a:pathLst>
          </a:custGeom>
          <a:solidFill>
            <a:srgbClr val="42B7B2"/>
          </a:solidFill>
        </p:spPr>
        <p:txBody>
          <a:bodyPr wrap="square" lIns="0" tIns="0" rIns="0" bIns="0" rtlCol="0"/>
          <a:lstStyle/>
          <a:p>
            <a:endParaRPr/>
          </a:p>
        </p:txBody>
      </p:sp>
      <p:sp>
        <p:nvSpPr>
          <p:cNvPr id="473" name="object 150"/>
          <p:cNvSpPr/>
          <p:nvPr userDrawn="1"/>
        </p:nvSpPr>
        <p:spPr>
          <a:xfrm>
            <a:off x="3982338" y="1713687"/>
            <a:ext cx="259079" cy="373380"/>
          </a:xfrm>
          <a:custGeom>
            <a:avLst/>
            <a:gdLst/>
            <a:ahLst/>
            <a:cxnLst/>
            <a:rect l="l" t="t" r="r" b="b"/>
            <a:pathLst>
              <a:path w="259079" h="373380">
                <a:moveTo>
                  <a:pt x="247730" y="0"/>
                </a:moveTo>
                <a:lnTo>
                  <a:pt x="120882" y="0"/>
                </a:lnTo>
                <a:lnTo>
                  <a:pt x="114888" y="5994"/>
                </a:lnTo>
                <a:lnTo>
                  <a:pt x="114888" y="20764"/>
                </a:lnTo>
                <a:lnTo>
                  <a:pt x="120882" y="26758"/>
                </a:lnTo>
                <a:lnTo>
                  <a:pt x="247730" y="26758"/>
                </a:lnTo>
                <a:lnTo>
                  <a:pt x="253711" y="20764"/>
                </a:lnTo>
                <a:lnTo>
                  <a:pt x="253711" y="5994"/>
                </a:lnTo>
                <a:lnTo>
                  <a:pt x="247730" y="0"/>
                </a:lnTo>
                <a:close/>
              </a:path>
              <a:path w="259079" h="373380">
                <a:moveTo>
                  <a:pt x="226800" y="33032"/>
                </a:moveTo>
                <a:lnTo>
                  <a:pt x="112271" y="33032"/>
                </a:lnTo>
                <a:lnTo>
                  <a:pt x="106277" y="39027"/>
                </a:lnTo>
                <a:lnTo>
                  <a:pt x="106277" y="53797"/>
                </a:lnTo>
                <a:lnTo>
                  <a:pt x="112271" y="59791"/>
                </a:lnTo>
                <a:lnTo>
                  <a:pt x="226800" y="59791"/>
                </a:lnTo>
                <a:lnTo>
                  <a:pt x="232794" y="53797"/>
                </a:lnTo>
                <a:lnTo>
                  <a:pt x="232794" y="39027"/>
                </a:lnTo>
                <a:lnTo>
                  <a:pt x="226800" y="33032"/>
                </a:lnTo>
                <a:close/>
              </a:path>
              <a:path w="259079" h="373380">
                <a:moveTo>
                  <a:pt x="90440" y="33032"/>
                </a:moveTo>
                <a:lnTo>
                  <a:pt x="43869" y="33032"/>
                </a:lnTo>
                <a:lnTo>
                  <a:pt x="37888" y="39027"/>
                </a:lnTo>
                <a:lnTo>
                  <a:pt x="37888" y="53797"/>
                </a:lnTo>
                <a:lnTo>
                  <a:pt x="43869" y="59791"/>
                </a:lnTo>
                <a:lnTo>
                  <a:pt x="90440" y="59791"/>
                </a:lnTo>
                <a:lnTo>
                  <a:pt x="96422" y="53797"/>
                </a:lnTo>
                <a:lnTo>
                  <a:pt x="96422" y="39027"/>
                </a:lnTo>
                <a:lnTo>
                  <a:pt x="90440" y="33032"/>
                </a:lnTo>
                <a:close/>
              </a:path>
              <a:path w="259079" h="373380">
                <a:moveTo>
                  <a:pt x="259062" y="66065"/>
                </a:moveTo>
                <a:lnTo>
                  <a:pt x="14748" y="66065"/>
                </a:lnTo>
                <a:lnTo>
                  <a:pt x="8754" y="72059"/>
                </a:lnTo>
                <a:lnTo>
                  <a:pt x="8754" y="86829"/>
                </a:lnTo>
                <a:lnTo>
                  <a:pt x="14748" y="92837"/>
                </a:lnTo>
                <a:lnTo>
                  <a:pt x="221697" y="92837"/>
                </a:lnTo>
                <a:lnTo>
                  <a:pt x="259062" y="66065"/>
                </a:lnTo>
                <a:close/>
              </a:path>
              <a:path w="259079" h="373380">
                <a:moveTo>
                  <a:pt x="215351" y="99110"/>
                </a:moveTo>
                <a:lnTo>
                  <a:pt x="3602" y="99110"/>
                </a:lnTo>
                <a:lnTo>
                  <a:pt x="1028" y="125869"/>
                </a:lnTo>
                <a:lnTo>
                  <a:pt x="190755" y="125869"/>
                </a:lnTo>
                <a:lnTo>
                  <a:pt x="215351" y="99110"/>
                </a:lnTo>
                <a:close/>
              </a:path>
              <a:path w="259079" h="373380">
                <a:moveTo>
                  <a:pt x="185348" y="132143"/>
                </a:moveTo>
                <a:lnTo>
                  <a:pt x="425" y="132143"/>
                </a:lnTo>
                <a:lnTo>
                  <a:pt x="0" y="136565"/>
                </a:lnTo>
                <a:lnTo>
                  <a:pt x="279" y="158902"/>
                </a:lnTo>
                <a:lnTo>
                  <a:pt x="169300" y="158902"/>
                </a:lnTo>
                <a:lnTo>
                  <a:pt x="185348" y="132143"/>
                </a:lnTo>
                <a:close/>
              </a:path>
              <a:path w="259079" h="373380">
                <a:moveTo>
                  <a:pt x="165530" y="165188"/>
                </a:moveTo>
                <a:lnTo>
                  <a:pt x="358" y="165188"/>
                </a:lnTo>
                <a:lnTo>
                  <a:pt x="578" y="182730"/>
                </a:lnTo>
                <a:lnTo>
                  <a:pt x="1693" y="191947"/>
                </a:lnTo>
                <a:lnTo>
                  <a:pt x="153542" y="191947"/>
                </a:lnTo>
                <a:lnTo>
                  <a:pt x="159291" y="175592"/>
                </a:lnTo>
                <a:lnTo>
                  <a:pt x="165530" y="165188"/>
                </a:lnTo>
                <a:close/>
              </a:path>
              <a:path w="259079" h="373380">
                <a:moveTo>
                  <a:pt x="151336" y="198221"/>
                </a:moveTo>
                <a:lnTo>
                  <a:pt x="2451" y="198221"/>
                </a:lnTo>
                <a:lnTo>
                  <a:pt x="5687" y="224980"/>
                </a:lnTo>
                <a:lnTo>
                  <a:pt x="141930" y="224980"/>
                </a:lnTo>
                <a:lnTo>
                  <a:pt x="151336" y="198221"/>
                </a:lnTo>
                <a:close/>
              </a:path>
              <a:path w="259079" h="373380">
                <a:moveTo>
                  <a:pt x="140507" y="231254"/>
                </a:moveTo>
                <a:lnTo>
                  <a:pt x="6875" y="231254"/>
                </a:lnTo>
                <a:lnTo>
                  <a:pt x="13234" y="258025"/>
                </a:lnTo>
                <a:lnTo>
                  <a:pt x="135940" y="258025"/>
                </a:lnTo>
                <a:lnTo>
                  <a:pt x="140507" y="231254"/>
                </a:lnTo>
                <a:close/>
              </a:path>
              <a:path w="259079" h="373380">
                <a:moveTo>
                  <a:pt x="134869" y="264299"/>
                </a:moveTo>
                <a:lnTo>
                  <a:pt x="14725" y="264299"/>
                </a:lnTo>
                <a:lnTo>
                  <a:pt x="17587" y="276348"/>
                </a:lnTo>
                <a:lnTo>
                  <a:pt x="23032" y="291045"/>
                </a:lnTo>
                <a:lnTo>
                  <a:pt x="133851" y="291045"/>
                </a:lnTo>
                <a:lnTo>
                  <a:pt x="134478" y="266594"/>
                </a:lnTo>
                <a:lnTo>
                  <a:pt x="134869" y="264299"/>
                </a:lnTo>
                <a:close/>
              </a:path>
              <a:path w="259079" h="373380">
                <a:moveTo>
                  <a:pt x="133690" y="297332"/>
                </a:moveTo>
                <a:lnTo>
                  <a:pt x="25361" y="297332"/>
                </a:lnTo>
                <a:lnTo>
                  <a:pt x="34637" y="322367"/>
                </a:lnTo>
                <a:lnTo>
                  <a:pt x="35528" y="324091"/>
                </a:lnTo>
                <a:lnTo>
                  <a:pt x="135285" y="324091"/>
                </a:lnTo>
                <a:lnTo>
                  <a:pt x="133407" y="308393"/>
                </a:lnTo>
                <a:lnTo>
                  <a:pt x="133690" y="297332"/>
                </a:lnTo>
                <a:close/>
              </a:path>
              <a:path w="259079" h="373380">
                <a:moveTo>
                  <a:pt x="136038" y="330377"/>
                </a:moveTo>
                <a:lnTo>
                  <a:pt x="38778" y="330377"/>
                </a:lnTo>
                <a:lnTo>
                  <a:pt x="52603" y="357124"/>
                </a:lnTo>
                <a:lnTo>
                  <a:pt x="140114" y="357124"/>
                </a:lnTo>
                <a:lnTo>
                  <a:pt x="138559" y="351449"/>
                </a:lnTo>
                <a:lnTo>
                  <a:pt x="136038" y="330377"/>
                </a:lnTo>
                <a:close/>
              </a:path>
              <a:path w="259079" h="373380">
                <a:moveTo>
                  <a:pt x="56252" y="363410"/>
                </a:moveTo>
                <a:lnTo>
                  <a:pt x="55852" y="363410"/>
                </a:lnTo>
                <a:lnTo>
                  <a:pt x="56800" y="365244"/>
                </a:lnTo>
                <a:lnTo>
                  <a:pt x="62246" y="373201"/>
                </a:lnTo>
                <a:lnTo>
                  <a:pt x="62246" y="369392"/>
                </a:lnTo>
                <a:lnTo>
                  <a:pt x="56252" y="363410"/>
                </a:lnTo>
                <a:close/>
              </a:path>
            </a:pathLst>
          </a:custGeom>
          <a:solidFill>
            <a:srgbClr val="EDA64E"/>
          </a:solidFill>
        </p:spPr>
        <p:txBody>
          <a:bodyPr wrap="square" lIns="0" tIns="0" rIns="0" bIns="0" rtlCol="0"/>
          <a:lstStyle/>
          <a:p>
            <a:endParaRPr/>
          </a:p>
        </p:txBody>
      </p:sp>
      <p:sp>
        <p:nvSpPr>
          <p:cNvPr id="474" name="object 151"/>
          <p:cNvSpPr/>
          <p:nvPr userDrawn="1"/>
        </p:nvSpPr>
        <p:spPr>
          <a:xfrm>
            <a:off x="3992922" y="1779752"/>
            <a:ext cx="319405" cy="423545"/>
          </a:xfrm>
          <a:custGeom>
            <a:avLst/>
            <a:gdLst/>
            <a:ahLst/>
            <a:cxnLst/>
            <a:rect l="l" t="t" r="r" b="b"/>
            <a:pathLst>
              <a:path w="319404" h="423544">
                <a:moveTo>
                  <a:pt x="257859" y="0"/>
                </a:moveTo>
                <a:lnTo>
                  <a:pt x="233716" y="0"/>
                </a:lnTo>
                <a:lnTo>
                  <a:pt x="212249" y="10927"/>
                </a:lnTo>
                <a:lnTo>
                  <a:pt x="188468" y="26771"/>
                </a:lnTo>
                <a:lnTo>
                  <a:pt x="257859" y="26771"/>
                </a:lnTo>
                <a:lnTo>
                  <a:pt x="263854" y="20764"/>
                </a:lnTo>
                <a:lnTo>
                  <a:pt x="263854" y="5994"/>
                </a:lnTo>
                <a:lnTo>
                  <a:pt x="257859" y="0"/>
                </a:lnTo>
                <a:close/>
              </a:path>
              <a:path w="319404" h="423544">
                <a:moveTo>
                  <a:pt x="261497" y="33045"/>
                </a:moveTo>
                <a:lnTo>
                  <a:pt x="179052" y="33045"/>
                </a:lnTo>
                <a:lnTo>
                  <a:pt x="172125" y="37660"/>
                </a:lnTo>
                <a:lnTo>
                  <a:pt x="145982" y="59804"/>
                </a:lnTo>
                <a:lnTo>
                  <a:pt x="251036" y="59804"/>
                </a:lnTo>
                <a:lnTo>
                  <a:pt x="256362" y="43157"/>
                </a:lnTo>
                <a:lnTo>
                  <a:pt x="261497" y="33045"/>
                </a:lnTo>
                <a:close/>
              </a:path>
              <a:path w="319404" h="423544">
                <a:moveTo>
                  <a:pt x="249029" y="66078"/>
                </a:moveTo>
                <a:lnTo>
                  <a:pt x="138575" y="66078"/>
                </a:lnTo>
                <a:lnTo>
                  <a:pt x="134882" y="69205"/>
                </a:lnTo>
                <a:lnTo>
                  <a:pt x="112676" y="92837"/>
                </a:lnTo>
                <a:lnTo>
                  <a:pt x="242297" y="92837"/>
                </a:lnTo>
                <a:lnTo>
                  <a:pt x="244038" y="81680"/>
                </a:lnTo>
                <a:lnTo>
                  <a:pt x="249029" y="66078"/>
                </a:lnTo>
                <a:close/>
              </a:path>
              <a:path w="319404" h="423544">
                <a:moveTo>
                  <a:pt x="241316" y="99123"/>
                </a:moveTo>
                <a:lnTo>
                  <a:pt x="106769" y="99123"/>
                </a:lnTo>
                <a:lnTo>
                  <a:pt x="100960" y="105304"/>
                </a:lnTo>
                <a:lnTo>
                  <a:pt x="85596" y="125882"/>
                </a:lnTo>
                <a:lnTo>
                  <a:pt x="237630" y="125882"/>
                </a:lnTo>
                <a:lnTo>
                  <a:pt x="237672" y="122483"/>
                </a:lnTo>
                <a:lnTo>
                  <a:pt x="241316" y="99123"/>
                </a:lnTo>
                <a:close/>
              </a:path>
              <a:path w="319404" h="423544">
                <a:moveTo>
                  <a:pt x="237552" y="132156"/>
                </a:moveTo>
                <a:lnTo>
                  <a:pt x="80911" y="132156"/>
                </a:lnTo>
                <a:lnTo>
                  <a:pt x="70796" y="145703"/>
                </a:lnTo>
                <a:lnTo>
                  <a:pt x="63076" y="158915"/>
                </a:lnTo>
                <a:lnTo>
                  <a:pt x="237221" y="158915"/>
                </a:lnTo>
                <a:lnTo>
                  <a:pt x="237552" y="132156"/>
                </a:lnTo>
                <a:close/>
              </a:path>
              <a:path w="319404" h="423544">
                <a:moveTo>
                  <a:pt x="237143" y="165188"/>
                </a:moveTo>
                <a:lnTo>
                  <a:pt x="59411" y="165188"/>
                </a:lnTo>
                <a:lnTo>
                  <a:pt x="44828" y="190145"/>
                </a:lnTo>
                <a:lnTo>
                  <a:pt x="44026" y="191960"/>
                </a:lnTo>
                <a:lnTo>
                  <a:pt x="240146" y="191960"/>
                </a:lnTo>
                <a:lnTo>
                  <a:pt x="237138" y="165576"/>
                </a:lnTo>
                <a:lnTo>
                  <a:pt x="237143" y="165188"/>
                </a:lnTo>
                <a:close/>
              </a:path>
              <a:path w="319404" h="423544">
                <a:moveTo>
                  <a:pt x="240861" y="198234"/>
                </a:moveTo>
                <a:lnTo>
                  <a:pt x="41251" y="198234"/>
                </a:lnTo>
                <a:lnTo>
                  <a:pt x="29420" y="224980"/>
                </a:lnTo>
                <a:lnTo>
                  <a:pt x="245472" y="224980"/>
                </a:lnTo>
                <a:lnTo>
                  <a:pt x="242312" y="210968"/>
                </a:lnTo>
                <a:lnTo>
                  <a:pt x="240861" y="198234"/>
                </a:lnTo>
                <a:close/>
              </a:path>
              <a:path w="319404" h="423544">
                <a:moveTo>
                  <a:pt x="246890" y="231267"/>
                </a:moveTo>
                <a:lnTo>
                  <a:pt x="26640" y="231267"/>
                </a:lnTo>
                <a:lnTo>
                  <a:pt x="23496" y="238375"/>
                </a:lnTo>
                <a:lnTo>
                  <a:pt x="17323" y="258025"/>
                </a:lnTo>
                <a:lnTo>
                  <a:pt x="252924" y="258025"/>
                </a:lnTo>
                <a:lnTo>
                  <a:pt x="246890" y="231267"/>
                </a:lnTo>
                <a:close/>
              </a:path>
              <a:path w="319404" h="423544">
                <a:moveTo>
                  <a:pt x="254898" y="264312"/>
                </a:moveTo>
                <a:lnTo>
                  <a:pt x="15348" y="264312"/>
                </a:lnTo>
                <a:lnTo>
                  <a:pt x="7237" y="290136"/>
                </a:lnTo>
                <a:lnTo>
                  <a:pt x="7040" y="291058"/>
                </a:lnTo>
                <a:lnTo>
                  <a:pt x="263568" y="291058"/>
                </a:lnTo>
                <a:lnTo>
                  <a:pt x="254898" y="264312"/>
                </a:lnTo>
                <a:close/>
              </a:path>
              <a:path w="319404" h="423544">
                <a:moveTo>
                  <a:pt x="265606" y="297345"/>
                </a:moveTo>
                <a:lnTo>
                  <a:pt x="179932" y="297345"/>
                </a:lnTo>
                <a:lnTo>
                  <a:pt x="173950" y="303326"/>
                </a:lnTo>
                <a:lnTo>
                  <a:pt x="173950" y="318109"/>
                </a:lnTo>
                <a:lnTo>
                  <a:pt x="179932" y="324091"/>
                </a:lnTo>
                <a:lnTo>
                  <a:pt x="275623" y="324091"/>
                </a:lnTo>
                <a:lnTo>
                  <a:pt x="269281" y="308683"/>
                </a:lnTo>
                <a:lnTo>
                  <a:pt x="265606" y="297345"/>
                </a:lnTo>
                <a:close/>
              </a:path>
              <a:path w="319404" h="423544">
                <a:moveTo>
                  <a:pt x="45668" y="297345"/>
                </a:moveTo>
                <a:lnTo>
                  <a:pt x="5700" y="297345"/>
                </a:lnTo>
                <a:lnTo>
                  <a:pt x="0" y="324091"/>
                </a:lnTo>
                <a:lnTo>
                  <a:pt x="45668" y="324091"/>
                </a:lnTo>
                <a:lnTo>
                  <a:pt x="51662" y="318109"/>
                </a:lnTo>
                <a:lnTo>
                  <a:pt x="51662" y="303326"/>
                </a:lnTo>
                <a:lnTo>
                  <a:pt x="45668" y="297345"/>
                </a:lnTo>
                <a:close/>
              </a:path>
              <a:path w="319404" h="423544">
                <a:moveTo>
                  <a:pt x="278210" y="330377"/>
                </a:moveTo>
                <a:lnTo>
                  <a:pt x="243927" y="330377"/>
                </a:lnTo>
                <a:lnTo>
                  <a:pt x="237920" y="336372"/>
                </a:lnTo>
                <a:lnTo>
                  <a:pt x="237920" y="351142"/>
                </a:lnTo>
                <a:lnTo>
                  <a:pt x="243927" y="357136"/>
                </a:lnTo>
                <a:lnTo>
                  <a:pt x="289224" y="357136"/>
                </a:lnTo>
                <a:lnTo>
                  <a:pt x="278210" y="330377"/>
                </a:lnTo>
                <a:close/>
              </a:path>
              <a:path w="319404" h="423544">
                <a:moveTo>
                  <a:pt x="291991" y="363410"/>
                </a:moveTo>
                <a:lnTo>
                  <a:pt x="257288" y="363410"/>
                </a:lnTo>
                <a:lnTo>
                  <a:pt x="251306" y="369404"/>
                </a:lnTo>
                <a:lnTo>
                  <a:pt x="251306" y="384187"/>
                </a:lnTo>
                <a:lnTo>
                  <a:pt x="257288" y="390169"/>
                </a:lnTo>
                <a:lnTo>
                  <a:pt x="305083" y="390169"/>
                </a:lnTo>
                <a:lnTo>
                  <a:pt x="291991" y="363410"/>
                </a:lnTo>
                <a:close/>
              </a:path>
              <a:path w="319404" h="423544">
                <a:moveTo>
                  <a:pt x="308152" y="396443"/>
                </a:moveTo>
                <a:lnTo>
                  <a:pt x="281049" y="396443"/>
                </a:lnTo>
                <a:lnTo>
                  <a:pt x="275055" y="402437"/>
                </a:lnTo>
                <a:lnTo>
                  <a:pt x="275055" y="417220"/>
                </a:lnTo>
                <a:lnTo>
                  <a:pt x="281049" y="423202"/>
                </a:lnTo>
                <a:lnTo>
                  <a:pt x="319310" y="423202"/>
                </a:lnTo>
                <a:lnTo>
                  <a:pt x="317574" y="415701"/>
                </a:lnTo>
                <a:lnTo>
                  <a:pt x="308152" y="396443"/>
                </a:lnTo>
                <a:close/>
              </a:path>
            </a:pathLst>
          </a:custGeom>
          <a:solidFill>
            <a:srgbClr val="8ED4DD"/>
          </a:solidFill>
        </p:spPr>
        <p:txBody>
          <a:bodyPr wrap="square" lIns="0" tIns="0" rIns="0" bIns="0" rtlCol="0"/>
          <a:lstStyle/>
          <a:p>
            <a:endParaRPr/>
          </a:p>
        </p:txBody>
      </p:sp>
      <p:grpSp>
        <p:nvGrpSpPr>
          <p:cNvPr id="486" name="Group 485"/>
          <p:cNvGrpSpPr/>
          <p:nvPr userDrawn="1"/>
        </p:nvGrpSpPr>
        <p:grpSpPr>
          <a:xfrm>
            <a:off x="3427266" y="360440"/>
            <a:ext cx="4581430" cy="143301"/>
            <a:chOff x="3319947" y="1371600"/>
            <a:chExt cx="4872321" cy="152400"/>
          </a:xfrm>
        </p:grpSpPr>
        <p:cxnSp>
          <p:nvCxnSpPr>
            <p:cNvPr id="487" name="Straight Connector 486"/>
            <p:cNvCxnSpPr/>
            <p:nvPr/>
          </p:nvCxnSpPr>
          <p:spPr>
            <a:xfrm>
              <a:off x="3319947" y="1447801"/>
              <a:ext cx="4872321" cy="0"/>
            </a:xfrm>
            <a:prstGeom prst="line">
              <a:avLst/>
            </a:prstGeom>
            <a:ln w="12700">
              <a:solidFill>
                <a:srgbClr val="3DADA8"/>
              </a:solidFill>
            </a:ln>
          </p:spPr>
          <p:style>
            <a:lnRef idx="1">
              <a:schemeClr val="accent1"/>
            </a:lnRef>
            <a:fillRef idx="0">
              <a:schemeClr val="accent1"/>
            </a:fillRef>
            <a:effectRef idx="0">
              <a:schemeClr val="accent1"/>
            </a:effectRef>
            <a:fontRef idx="minor">
              <a:schemeClr val="tx1"/>
            </a:fontRef>
          </p:style>
        </p:cxnSp>
        <p:sp>
          <p:nvSpPr>
            <p:cNvPr id="488" name="Oval 487"/>
            <p:cNvSpPr/>
            <p:nvPr/>
          </p:nvSpPr>
          <p:spPr>
            <a:xfrm>
              <a:off x="6890407" y="1371600"/>
              <a:ext cx="152400" cy="152400"/>
            </a:xfrm>
            <a:prstGeom prst="ellipse">
              <a:avLst/>
            </a:prstGeom>
            <a:solidFill>
              <a:schemeClr val="bg1"/>
            </a:solidFill>
            <a:ln w="12700">
              <a:solidFill>
                <a:srgbClr val="3DA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0" name="Group 489"/>
          <p:cNvGrpSpPr/>
          <p:nvPr userDrawn="1"/>
        </p:nvGrpSpPr>
        <p:grpSpPr>
          <a:xfrm>
            <a:off x="3468861" y="867273"/>
            <a:ext cx="4581430" cy="143301"/>
            <a:chOff x="3319947" y="1371600"/>
            <a:chExt cx="4872321" cy="152400"/>
          </a:xfrm>
        </p:grpSpPr>
        <p:cxnSp>
          <p:nvCxnSpPr>
            <p:cNvPr id="491" name="Straight Connector 490"/>
            <p:cNvCxnSpPr/>
            <p:nvPr/>
          </p:nvCxnSpPr>
          <p:spPr>
            <a:xfrm>
              <a:off x="3319947" y="1447801"/>
              <a:ext cx="4872321" cy="0"/>
            </a:xfrm>
            <a:prstGeom prst="line">
              <a:avLst/>
            </a:prstGeom>
            <a:ln w="12700">
              <a:solidFill>
                <a:srgbClr val="7F7862"/>
              </a:solidFill>
            </a:ln>
          </p:spPr>
          <p:style>
            <a:lnRef idx="1">
              <a:schemeClr val="accent1"/>
            </a:lnRef>
            <a:fillRef idx="0">
              <a:schemeClr val="accent1"/>
            </a:fillRef>
            <a:effectRef idx="0">
              <a:schemeClr val="accent1"/>
            </a:effectRef>
            <a:fontRef idx="minor">
              <a:schemeClr val="tx1"/>
            </a:fontRef>
          </p:style>
        </p:cxnSp>
        <p:sp>
          <p:nvSpPr>
            <p:cNvPr id="492" name="Oval 491"/>
            <p:cNvSpPr/>
            <p:nvPr/>
          </p:nvSpPr>
          <p:spPr>
            <a:xfrm>
              <a:off x="6890407" y="1371600"/>
              <a:ext cx="152400" cy="152400"/>
            </a:xfrm>
            <a:prstGeom prst="ellipse">
              <a:avLst/>
            </a:prstGeom>
            <a:solidFill>
              <a:schemeClr val="bg1"/>
            </a:solidFill>
            <a:ln w="12700">
              <a:solidFill>
                <a:srgbClr val="7F7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3" name="Group 502"/>
          <p:cNvGrpSpPr/>
          <p:nvPr userDrawn="1"/>
        </p:nvGrpSpPr>
        <p:grpSpPr>
          <a:xfrm>
            <a:off x="1787947" y="3902400"/>
            <a:ext cx="6336704" cy="246680"/>
            <a:chOff x="1787947" y="3902400"/>
            <a:chExt cx="6336704" cy="246680"/>
          </a:xfrm>
        </p:grpSpPr>
        <p:cxnSp>
          <p:nvCxnSpPr>
            <p:cNvPr id="484" name="Straight Connector 483"/>
            <p:cNvCxnSpPr/>
            <p:nvPr/>
          </p:nvCxnSpPr>
          <p:spPr>
            <a:xfrm>
              <a:off x="1787947" y="4019140"/>
              <a:ext cx="6336704" cy="0"/>
            </a:xfrm>
            <a:prstGeom prst="line">
              <a:avLst/>
            </a:prstGeom>
            <a:ln w="12700">
              <a:solidFill>
                <a:srgbClr val="EDA64E"/>
              </a:solidFill>
            </a:ln>
          </p:spPr>
          <p:style>
            <a:lnRef idx="1">
              <a:schemeClr val="accent1"/>
            </a:lnRef>
            <a:fillRef idx="0">
              <a:schemeClr val="accent1"/>
            </a:fillRef>
            <a:effectRef idx="0">
              <a:schemeClr val="accent1"/>
            </a:effectRef>
            <a:fontRef idx="minor">
              <a:schemeClr val="tx1"/>
            </a:fontRef>
          </p:style>
        </p:cxnSp>
        <p:grpSp>
          <p:nvGrpSpPr>
            <p:cNvPr id="502" name="Group 501"/>
            <p:cNvGrpSpPr/>
            <p:nvPr userDrawn="1"/>
          </p:nvGrpSpPr>
          <p:grpSpPr>
            <a:xfrm>
              <a:off x="6650159" y="3902400"/>
              <a:ext cx="245115" cy="246680"/>
              <a:chOff x="5736486" y="4284755"/>
              <a:chExt cx="245115" cy="246680"/>
            </a:xfrm>
          </p:grpSpPr>
          <p:sp>
            <p:nvSpPr>
              <p:cNvPr id="501" name="Rectangle 500"/>
              <p:cNvSpPr/>
              <p:nvPr userDrawn="1"/>
            </p:nvSpPr>
            <p:spPr>
              <a:xfrm>
                <a:off x="5736486" y="4284755"/>
                <a:ext cx="241998" cy="246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00" name="Group 499"/>
              <p:cNvGrpSpPr/>
              <p:nvPr userDrawn="1"/>
            </p:nvGrpSpPr>
            <p:grpSpPr>
              <a:xfrm>
                <a:off x="5746257" y="4308200"/>
                <a:ext cx="235344" cy="216472"/>
                <a:chOff x="6529568" y="3688636"/>
                <a:chExt cx="672412" cy="618490"/>
              </a:xfrm>
            </p:grpSpPr>
            <p:sp>
              <p:nvSpPr>
                <p:cNvPr id="493" name="object 146"/>
                <p:cNvSpPr/>
                <p:nvPr userDrawn="1"/>
              </p:nvSpPr>
              <p:spPr>
                <a:xfrm>
                  <a:off x="6569166" y="3784630"/>
                  <a:ext cx="170815" cy="356870"/>
                </a:xfrm>
                <a:custGeom>
                  <a:avLst/>
                  <a:gdLst/>
                  <a:ahLst/>
                  <a:cxnLst/>
                  <a:rect l="l" t="t" r="r" b="b"/>
                  <a:pathLst>
                    <a:path w="170815" h="356869">
                      <a:moveTo>
                        <a:pt x="132187" y="0"/>
                      </a:moveTo>
                      <a:lnTo>
                        <a:pt x="126543" y="5643"/>
                      </a:lnTo>
                      <a:lnTo>
                        <a:pt x="126543" y="20413"/>
                      </a:lnTo>
                      <a:lnTo>
                        <a:pt x="132538" y="26421"/>
                      </a:lnTo>
                      <a:lnTo>
                        <a:pt x="143432" y="26421"/>
                      </a:lnTo>
                      <a:lnTo>
                        <a:pt x="134287" y="3719"/>
                      </a:lnTo>
                      <a:lnTo>
                        <a:pt x="132187" y="0"/>
                      </a:lnTo>
                      <a:close/>
                    </a:path>
                    <a:path w="170815" h="356869">
                      <a:moveTo>
                        <a:pt x="145960" y="32694"/>
                      </a:moveTo>
                      <a:lnTo>
                        <a:pt x="102020" y="32694"/>
                      </a:lnTo>
                      <a:lnTo>
                        <a:pt x="96038" y="38676"/>
                      </a:lnTo>
                      <a:lnTo>
                        <a:pt x="96038" y="53459"/>
                      </a:lnTo>
                      <a:lnTo>
                        <a:pt x="102020" y="59453"/>
                      </a:lnTo>
                      <a:lnTo>
                        <a:pt x="155185" y="59453"/>
                      </a:lnTo>
                      <a:lnTo>
                        <a:pt x="152335" y="48519"/>
                      </a:lnTo>
                      <a:lnTo>
                        <a:pt x="145960" y="32694"/>
                      </a:lnTo>
                      <a:close/>
                    </a:path>
                    <a:path w="170815" h="356869">
                      <a:moveTo>
                        <a:pt x="156821" y="65727"/>
                      </a:moveTo>
                      <a:lnTo>
                        <a:pt x="81357" y="65727"/>
                      </a:lnTo>
                      <a:lnTo>
                        <a:pt x="75362" y="71709"/>
                      </a:lnTo>
                      <a:lnTo>
                        <a:pt x="75362" y="86492"/>
                      </a:lnTo>
                      <a:lnTo>
                        <a:pt x="81357" y="92486"/>
                      </a:lnTo>
                      <a:lnTo>
                        <a:pt x="163796" y="92486"/>
                      </a:lnTo>
                      <a:lnTo>
                        <a:pt x="156821" y="65727"/>
                      </a:lnTo>
                      <a:close/>
                    </a:path>
                    <a:path w="170815" h="356869">
                      <a:moveTo>
                        <a:pt x="164810" y="98772"/>
                      </a:moveTo>
                      <a:lnTo>
                        <a:pt x="7798" y="98772"/>
                      </a:lnTo>
                      <a:lnTo>
                        <a:pt x="1804" y="104754"/>
                      </a:lnTo>
                      <a:lnTo>
                        <a:pt x="1804" y="119537"/>
                      </a:lnTo>
                      <a:lnTo>
                        <a:pt x="7798" y="125531"/>
                      </a:lnTo>
                      <a:lnTo>
                        <a:pt x="168314" y="125531"/>
                      </a:lnTo>
                      <a:lnTo>
                        <a:pt x="164810" y="98772"/>
                      </a:lnTo>
                      <a:close/>
                    </a:path>
                    <a:path w="170815" h="356869">
                      <a:moveTo>
                        <a:pt x="169135" y="131805"/>
                      </a:moveTo>
                      <a:lnTo>
                        <a:pt x="0" y="131805"/>
                      </a:lnTo>
                      <a:lnTo>
                        <a:pt x="18938" y="158564"/>
                      </a:lnTo>
                      <a:lnTo>
                        <a:pt x="170275" y="158564"/>
                      </a:lnTo>
                      <a:lnTo>
                        <a:pt x="170125" y="139368"/>
                      </a:lnTo>
                      <a:lnTo>
                        <a:pt x="169135" y="131805"/>
                      </a:lnTo>
                      <a:close/>
                    </a:path>
                    <a:path w="170815" h="356869">
                      <a:moveTo>
                        <a:pt x="170324" y="164838"/>
                      </a:moveTo>
                      <a:lnTo>
                        <a:pt x="23378" y="164838"/>
                      </a:lnTo>
                      <a:lnTo>
                        <a:pt x="28966" y="172733"/>
                      </a:lnTo>
                      <a:lnTo>
                        <a:pt x="36131" y="191609"/>
                      </a:lnTo>
                      <a:lnTo>
                        <a:pt x="169616" y="191609"/>
                      </a:lnTo>
                      <a:lnTo>
                        <a:pt x="170474" y="184089"/>
                      </a:lnTo>
                      <a:lnTo>
                        <a:pt x="170324" y="164838"/>
                      </a:lnTo>
                      <a:close/>
                    </a:path>
                    <a:path w="170815" h="356869">
                      <a:moveTo>
                        <a:pt x="168901" y="197883"/>
                      </a:moveTo>
                      <a:lnTo>
                        <a:pt x="38513" y="197883"/>
                      </a:lnTo>
                      <a:lnTo>
                        <a:pt x="48666" y="224629"/>
                      </a:lnTo>
                      <a:lnTo>
                        <a:pt x="165851" y="224629"/>
                      </a:lnTo>
                      <a:lnTo>
                        <a:pt x="168901" y="197883"/>
                      </a:lnTo>
                      <a:close/>
                    </a:path>
                    <a:path w="170815" h="356869">
                      <a:moveTo>
                        <a:pt x="164675" y="230916"/>
                      </a:moveTo>
                      <a:lnTo>
                        <a:pt x="50162" y="230916"/>
                      </a:lnTo>
                      <a:lnTo>
                        <a:pt x="54395" y="257675"/>
                      </a:lnTo>
                      <a:lnTo>
                        <a:pt x="158075" y="257675"/>
                      </a:lnTo>
                      <a:lnTo>
                        <a:pt x="164675" y="230916"/>
                      </a:lnTo>
                      <a:close/>
                    </a:path>
                    <a:path w="170815" h="356869">
                      <a:moveTo>
                        <a:pt x="156525" y="263961"/>
                      </a:moveTo>
                      <a:lnTo>
                        <a:pt x="55390" y="263961"/>
                      </a:lnTo>
                      <a:lnTo>
                        <a:pt x="55837" y="266791"/>
                      </a:lnTo>
                      <a:lnTo>
                        <a:pt x="55586" y="290708"/>
                      </a:lnTo>
                      <a:lnTo>
                        <a:pt x="147525" y="290708"/>
                      </a:lnTo>
                      <a:lnTo>
                        <a:pt x="153783" y="275081"/>
                      </a:lnTo>
                      <a:lnTo>
                        <a:pt x="156525" y="263961"/>
                      </a:lnTo>
                      <a:close/>
                    </a:path>
                    <a:path w="170815" h="356869">
                      <a:moveTo>
                        <a:pt x="145007" y="296994"/>
                      </a:moveTo>
                      <a:lnTo>
                        <a:pt x="55520" y="296994"/>
                      </a:lnTo>
                      <a:lnTo>
                        <a:pt x="55394" y="309006"/>
                      </a:lnTo>
                      <a:lnTo>
                        <a:pt x="52703" y="323740"/>
                      </a:lnTo>
                      <a:lnTo>
                        <a:pt x="133573" y="323740"/>
                      </a:lnTo>
                      <a:lnTo>
                        <a:pt x="135970" y="319563"/>
                      </a:lnTo>
                      <a:lnTo>
                        <a:pt x="145007" y="296994"/>
                      </a:lnTo>
                      <a:close/>
                    </a:path>
                    <a:path w="170815" h="356869">
                      <a:moveTo>
                        <a:pt x="100381" y="330027"/>
                      </a:moveTo>
                      <a:lnTo>
                        <a:pt x="51555" y="330027"/>
                      </a:lnTo>
                      <a:lnTo>
                        <a:pt x="47479" y="352346"/>
                      </a:lnTo>
                      <a:lnTo>
                        <a:pt x="45826" y="356786"/>
                      </a:lnTo>
                      <a:lnTo>
                        <a:pt x="100381" y="356786"/>
                      </a:lnTo>
                      <a:lnTo>
                        <a:pt x="106376" y="350791"/>
                      </a:lnTo>
                      <a:lnTo>
                        <a:pt x="106376" y="336021"/>
                      </a:lnTo>
                      <a:lnTo>
                        <a:pt x="100381" y="330027"/>
                      </a:lnTo>
                      <a:close/>
                    </a:path>
                  </a:pathLst>
                </a:custGeom>
                <a:solidFill>
                  <a:srgbClr val="42B7B2"/>
                </a:solidFill>
              </p:spPr>
              <p:txBody>
                <a:bodyPr wrap="square" lIns="0" tIns="0" rIns="0" bIns="0" rtlCol="0"/>
                <a:lstStyle/>
                <a:p>
                  <a:endParaRPr/>
                </a:p>
              </p:txBody>
            </p:sp>
            <p:sp>
              <p:nvSpPr>
                <p:cNvPr id="494" name="object 147"/>
                <p:cNvSpPr/>
                <p:nvPr userDrawn="1"/>
              </p:nvSpPr>
              <p:spPr>
                <a:xfrm>
                  <a:off x="6529568" y="3916436"/>
                  <a:ext cx="96600" cy="224980"/>
                </a:xfrm>
                <a:prstGeom prst="rect">
                  <a:avLst/>
                </a:prstGeom>
                <a:blipFill>
                  <a:blip r:embed="rId21" cstate="print"/>
                  <a:stretch>
                    <a:fillRect/>
                  </a:stretch>
                </a:blipFill>
              </p:spPr>
              <p:txBody>
                <a:bodyPr wrap="square" lIns="0" tIns="0" rIns="0" bIns="0" rtlCol="0"/>
                <a:lstStyle/>
                <a:p>
                  <a:endParaRPr/>
                </a:p>
              </p:txBody>
            </p:sp>
            <p:sp>
              <p:nvSpPr>
                <p:cNvPr id="495" name="object 148"/>
                <p:cNvSpPr/>
                <p:nvPr userDrawn="1"/>
              </p:nvSpPr>
              <p:spPr>
                <a:xfrm>
                  <a:off x="6925755" y="3688636"/>
                  <a:ext cx="276225" cy="618490"/>
                </a:xfrm>
                <a:custGeom>
                  <a:avLst/>
                  <a:gdLst/>
                  <a:ahLst/>
                  <a:cxnLst/>
                  <a:rect l="l" t="t" r="r" b="b"/>
                  <a:pathLst>
                    <a:path w="276225" h="618489">
                      <a:moveTo>
                        <a:pt x="120372" y="0"/>
                      </a:moveTo>
                      <a:lnTo>
                        <a:pt x="100065" y="0"/>
                      </a:lnTo>
                      <a:lnTo>
                        <a:pt x="94083" y="5981"/>
                      </a:lnTo>
                      <a:lnTo>
                        <a:pt x="94083" y="20764"/>
                      </a:lnTo>
                      <a:lnTo>
                        <a:pt x="100065" y="26758"/>
                      </a:lnTo>
                      <a:lnTo>
                        <a:pt x="120372" y="26758"/>
                      </a:lnTo>
                      <a:lnTo>
                        <a:pt x="126354" y="20764"/>
                      </a:lnTo>
                      <a:lnTo>
                        <a:pt x="126354" y="5981"/>
                      </a:lnTo>
                      <a:lnTo>
                        <a:pt x="120372" y="0"/>
                      </a:lnTo>
                      <a:close/>
                    </a:path>
                    <a:path w="276225" h="618489">
                      <a:moveTo>
                        <a:pt x="129808" y="29578"/>
                      </a:moveTo>
                      <a:lnTo>
                        <a:pt x="85905" y="29578"/>
                      </a:lnTo>
                      <a:lnTo>
                        <a:pt x="79923" y="35572"/>
                      </a:lnTo>
                      <a:lnTo>
                        <a:pt x="79923" y="50342"/>
                      </a:lnTo>
                      <a:lnTo>
                        <a:pt x="85905" y="56337"/>
                      </a:lnTo>
                      <a:lnTo>
                        <a:pt x="129808" y="56337"/>
                      </a:lnTo>
                      <a:lnTo>
                        <a:pt x="135803" y="50342"/>
                      </a:lnTo>
                      <a:lnTo>
                        <a:pt x="135803" y="35572"/>
                      </a:lnTo>
                      <a:lnTo>
                        <a:pt x="129808" y="29578"/>
                      </a:lnTo>
                      <a:close/>
                    </a:path>
                    <a:path w="276225" h="618489">
                      <a:moveTo>
                        <a:pt x="8930" y="29578"/>
                      </a:moveTo>
                      <a:lnTo>
                        <a:pt x="0" y="29578"/>
                      </a:lnTo>
                      <a:lnTo>
                        <a:pt x="5303" y="32500"/>
                      </a:lnTo>
                      <a:lnTo>
                        <a:pt x="14912" y="39574"/>
                      </a:lnTo>
                      <a:lnTo>
                        <a:pt x="14912" y="35572"/>
                      </a:lnTo>
                      <a:lnTo>
                        <a:pt x="8930" y="29578"/>
                      </a:lnTo>
                      <a:close/>
                    </a:path>
                    <a:path w="276225" h="618489">
                      <a:moveTo>
                        <a:pt x="149392" y="62610"/>
                      </a:moveTo>
                      <a:lnTo>
                        <a:pt x="81637" y="62610"/>
                      </a:lnTo>
                      <a:lnTo>
                        <a:pt x="75643" y="68605"/>
                      </a:lnTo>
                      <a:lnTo>
                        <a:pt x="75643" y="83375"/>
                      </a:lnTo>
                      <a:lnTo>
                        <a:pt x="81637" y="89369"/>
                      </a:lnTo>
                      <a:lnTo>
                        <a:pt x="149392" y="89369"/>
                      </a:lnTo>
                      <a:lnTo>
                        <a:pt x="155374" y="83375"/>
                      </a:lnTo>
                      <a:lnTo>
                        <a:pt x="155374" y="68605"/>
                      </a:lnTo>
                      <a:lnTo>
                        <a:pt x="149392" y="62610"/>
                      </a:lnTo>
                      <a:close/>
                    </a:path>
                    <a:path w="276225" h="618489">
                      <a:moveTo>
                        <a:pt x="162232" y="95643"/>
                      </a:moveTo>
                      <a:lnTo>
                        <a:pt x="78939" y="95643"/>
                      </a:lnTo>
                      <a:lnTo>
                        <a:pt x="100586" y="122415"/>
                      </a:lnTo>
                      <a:lnTo>
                        <a:pt x="162232" y="122415"/>
                      </a:lnTo>
                      <a:lnTo>
                        <a:pt x="168239" y="116408"/>
                      </a:lnTo>
                      <a:lnTo>
                        <a:pt x="168239" y="101638"/>
                      </a:lnTo>
                      <a:lnTo>
                        <a:pt x="162232" y="95643"/>
                      </a:lnTo>
                      <a:close/>
                    </a:path>
                    <a:path w="276225" h="618489">
                      <a:moveTo>
                        <a:pt x="170664" y="128689"/>
                      </a:moveTo>
                      <a:lnTo>
                        <a:pt x="105659" y="128689"/>
                      </a:lnTo>
                      <a:lnTo>
                        <a:pt x="105821" y="128889"/>
                      </a:lnTo>
                      <a:lnTo>
                        <a:pt x="122223" y="155448"/>
                      </a:lnTo>
                      <a:lnTo>
                        <a:pt x="170664" y="155448"/>
                      </a:lnTo>
                      <a:lnTo>
                        <a:pt x="176646" y="149453"/>
                      </a:lnTo>
                      <a:lnTo>
                        <a:pt x="176646" y="134670"/>
                      </a:lnTo>
                      <a:lnTo>
                        <a:pt x="170664" y="128689"/>
                      </a:lnTo>
                      <a:close/>
                    </a:path>
                    <a:path w="276225" h="618489">
                      <a:moveTo>
                        <a:pt x="190222" y="161721"/>
                      </a:moveTo>
                      <a:lnTo>
                        <a:pt x="126097" y="161721"/>
                      </a:lnTo>
                      <a:lnTo>
                        <a:pt x="131347" y="170222"/>
                      </a:lnTo>
                      <a:lnTo>
                        <a:pt x="139651" y="188480"/>
                      </a:lnTo>
                      <a:lnTo>
                        <a:pt x="190222" y="188480"/>
                      </a:lnTo>
                      <a:lnTo>
                        <a:pt x="196217" y="182486"/>
                      </a:lnTo>
                      <a:lnTo>
                        <a:pt x="196217" y="167703"/>
                      </a:lnTo>
                      <a:lnTo>
                        <a:pt x="190222" y="161721"/>
                      </a:lnTo>
                      <a:close/>
                    </a:path>
                    <a:path w="276225" h="618489">
                      <a:moveTo>
                        <a:pt x="219470" y="194767"/>
                      </a:moveTo>
                      <a:lnTo>
                        <a:pt x="142510" y="194767"/>
                      </a:lnTo>
                      <a:lnTo>
                        <a:pt x="152002" y="215637"/>
                      </a:lnTo>
                      <a:lnTo>
                        <a:pt x="153828" y="221526"/>
                      </a:lnTo>
                      <a:lnTo>
                        <a:pt x="219470" y="221526"/>
                      </a:lnTo>
                      <a:lnTo>
                        <a:pt x="225359" y="215637"/>
                      </a:lnTo>
                      <a:lnTo>
                        <a:pt x="225465" y="200748"/>
                      </a:lnTo>
                      <a:lnTo>
                        <a:pt x="219470" y="194767"/>
                      </a:lnTo>
                      <a:close/>
                    </a:path>
                    <a:path w="276225" h="618489">
                      <a:moveTo>
                        <a:pt x="239473" y="227799"/>
                      </a:moveTo>
                      <a:lnTo>
                        <a:pt x="155774" y="227799"/>
                      </a:lnTo>
                      <a:lnTo>
                        <a:pt x="164073" y="254558"/>
                      </a:lnTo>
                      <a:lnTo>
                        <a:pt x="239473" y="254558"/>
                      </a:lnTo>
                      <a:lnTo>
                        <a:pt x="245467" y="248564"/>
                      </a:lnTo>
                      <a:lnTo>
                        <a:pt x="245467" y="233781"/>
                      </a:lnTo>
                      <a:lnTo>
                        <a:pt x="239473" y="227799"/>
                      </a:lnTo>
                      <a:close/>
                    </a:path>
                    <a:path w="276225" h="618489">
                      <a:moveTo>
                        <a:pt x="262142" y="260832"/>
                      </a:moveTo>
                      <a:lnTo>
                        <a:pt x="166019" y="260832"/>
                      </a:lnTo>
                      <a:lnTo>
                        <a:pt x="167256" y="264820"/>
                      </a:lnTo>
                      <a:lnTo>
                        <a:pt x="171658" y="287604"/>
                      </a:lnTo>
                      <a:lnTo>
                        <a:pt x="262142" y="287604"/>
                      </a:lnTo>
                      <a:lnTo>
                        <a:pt x="268150" y="281597"/>
                      </a:lnTo>
                      <a:lnTo>
                        <a:pt x="268150" y="266826"/>
                      </a:lnTo>
                      <a:lnTo>
                        <a:pt x="262142" y="260832"/>
                      </a:lnTo>
                      <a:close/>
                    </a:path>
                    <a:path w="276225" h="618489">
                      <a:moveTo>
                        <a:pt x="269508" y="293877"/>
                      </a:moveTo>
                      <a:lnTo>
                        <a:pt x="172870" y="293877"/>
                      </a:lnTo>
                      <a:lnTo>
                        <a:pt x="175215" y="306017"/>
                      </a:lnTo>
                      <a:lnTo>
                        <a:pt x="176540" y="320624"/>
                      </a:lnTo>
                      <a:lnTo>
                        <a:pt x="269508" y="320624"/>
                      </a:lnTo>
                      <a:lnTo>
                        <a:pt x="275503" y="314642"/>
                      </a:lnTo>
                      <a:lnTo>
                        <a:pt x="275503" y="299859"/>
                      </a:lnTo>
                      <a:lnTo>
                        <a:pt x="269508" y="293877"/>
                      </a:lnTo>
                      <a:close/>
                    </a:path>
                    <a:path w="276225" h="618489">
                      <a:moveTo>
                        <a:pt x="270067" y="326910"/>
                      </a:moveTo>
                      <a:lnTo>
                        <a:pt x="177109" y="326910"/>
                      </a:lnTo>
                      <a:lnTo>
                        <a:pt x="178992" y="347675"/>
                      </a:lnTo>
                      <a:lnTo>
                        <a:pt x="179063" y="353669"/>
                      </a:lnTo>
                      <a:lnTo>
                        <a:pt x="270067" y="353669"/>
                      </a:lnTo>
                      <a:lnTo>
                        <a:pt x="276062" y="347675"/>
                      </a:lnTo>
                      <a:lnTo>
                        <a:pt x="276062" y="332892"/>
                      </a:lnTo>
                      <a:lnTo>
                        <a:pt x="270067" y="326910"/>
                      </a:lnTo>
                      <a:close/>
                    </a:path>
                    <a:path w="276225" h="618489">
                      <a:moveTo>
                        <a:pt x="262142" y="359956"/>
                      </a:moveTo>
                      <a:lnTo>
                        <a:pt x="179000" y="359956"/>
                      </a:lnTo>
                      <a:lnTo>
                        <a:pt x="178732" y="386702"/>
                      </a:lnTo>
                      <a:lnTo>
                        <a:pt x="262142" y="386702"/>
                      </a:lnTo>
                      <a:lnTo>
                        <a:pt x="268150" y="380720"/>
                      </a:lnTo>
                      <a:lnTo>
                        <a:pt x="268150" y="365937"/>
                      </a:lnTo>
                      <a:lnTo>
                        <a:pt x="262142" y="359956"/>
                      </a:lnTo>
                      <a:close/>
                    </a:path>
                    <a:path w="276225" h="618489">
                      <a:moveTo>
                        <a:pt x="248033" y="392988"/>
                      </a:moveTo>
                      <a:lnTo>
                        <a:pt x="178669" y="392988"/>
                      </a:lnTo>
                      <a:lnTo>
                        <a:pt x="178667" y="393243"/>
                      </a:lnTo>
                      <a:lnTo>
                        <a:pt x="175702" y="419734"/>
                      </a:lnTo>
                      <a:lnTo>
                        <a:pt x="248033" y="419734"/>
                      </a:lnTo>
                      <a:lnTo>
                        <a:pt x="254027" y="413753"/>
                      </a:lnTo>
                      <a:lnTo>
                        <a:pt x="254027" y="398970"/>
                      </a:lnTo>
                      <a:lnTo>
                        <a:pt x="248033" y="392988"/>
                      </a:lnTo>
                      <a:close/>
                    </a:path>
                    <a:path w="276225" h="618489">
                      <a:moveTo>
                        <a:pt x="222811" y="426021"/>
                      </a:moveTo>
                      <a:lnTo>
                        <a:pt x="174999" y="426021"/>
                      </a:lnTo>
                      <a:lnTo>
                        <a:pt x="173617" y="438370"/>
                      </a:lnTo>
                      <a:lnTo>
                        <a:pt x="170475" y="452780"/>
                      </a:lnTo>
                      <a:lnTo>
                        <a:pt x="222811" y="452780"/>
                      </a:lnTo>
                      <a:lnTo>
                        <a:pt x="228805" y="446785"/>
                      </a:lnTo>
                      <a:lnTo>
                        <a:pt x="228805" y="432015"/>
                      </a:lnTo>
                      <a:lnTo>
                        <a:pt x="222811" y="426021"/>
                      </a:lnTo>
                      <a:close/>
                    </a:path>
                    <a:path w="276225" h="618489">
                      <a:moveTo>
                        <a:pt x="203354" y="459054"/>
                      </a:moveTo>
                      <a:lnTo>
                        <a:pt x="169107" y="459054"/>
                      </a:lnTo>
                      <a:lnTo>
                        <a:pt x="163689" y="483903"/>
                      </a:lnTo>
                      <a:lnTo>
                        <a:pt x="163056" y="485813"/>
                      </a:lnTo>
                      <a:lnTo>
                        <a:pt x="203354" y="485813"/>
                      </a:lnTo>
                      <a:lnTo>
                        <a:pt x="209336" y="479831"/>
                      </a:lnTo>
                      <a:lnTo>
                        <a:pt x="209336" y="465048"/>
                      </a:lnTo>
                      <a:lnTo>
                        <a:pt x="203354" y="459054"/>
                      </a:lnTo>
                      <a:close/>
                    </a:path>
                    <a:path w="276225" h="618489">
                      <a:moveTo>
                        <a:pt x="195467" y="492086"/>
                      </a:moveTo>
                      <a:lnTo>
                        <a:pt x="160976" y="492086"/>
                      </a:lnTo>
                      <a:lnTo>
                        <a:pt x="152107" y="518845"/>
                      </a:lnTo>
                      <a:lnTo>
                        <a:pt x="195467" y="518845"/>
                      </a:lnTo>
                      <a:lnTo>
                        <a:pt x="201449" y="512864"/>
                      </a:lnTo>
                      <a:lnTo>
                        <a:pt x="201449" y="498081"/>
                      </a:lnTo>
                      <a:lnTo>
                        <a:pt x="195467" y="492086"/>
                      </a:lnTo>
                      <a:close/>
                    </a:path>
                    <a:path w="276225" h="618489">
                      <a:moveTo>
                        <a:pt x="164632" y="558164"/>
                      </a:moveTo>
                      <a:lnTo>
                        <a:pt x="135502" y="558164"/>
                      </a:lnTo>
                      <a:lnTo>
                        <a:pt x="128114" y="574381"/>
                      </a:lnTo>
                      <a:lnTo>
                        <a:pt x="121845" y="584923"/>
                      </a:lnTo>
                      <a:lnTo>
                        <a:pt x="164632" y="584923"/>
                      </a:lnTo>
                      <a:lnTo>
                        <a:pt x="170626" y="578942"/>
                      </a:lnTo>
                      <a:lnTo>
                        <a:pt x="170626" y="564159"/>
                      </a:lnTo>
                      <a:lnTo>
                        <a:pt x="164632" y="558164"/>
                      </a:lnTo>
                      <a:close/>
                    </a:path>
                    <a:path w="276225" h="618489">
                      <a:moveTo>
                        <a:pt x="147893" y="591197"/>
                      </a:moveTo>
                      <a:lnTo>
                        <a:pt x="118114" y="591197"/>
                      </a:lnTo>
                      <a:lnTo>
                        <a:pt x="104670" y="613807"/>
                      </a:lnTo>
                      <a:lnTo>
                        <a:pt x="108828" y="617956"/>
                      </a:lnTo>
                      <a:lnTo>
                        <a:pt x="147893" y="617956"/>
                      </a:lnTo>
                      <a:lnTo>
                        <a:pt x="153888" y="611974"/>
                      </a:lnTo>
                      <a:lnTo>
                        <a:pt x="153888" y="597204"/>
                      </a:lnTo>
                      <a:lnTo>
                        <a:pt x="147893" y="591197"/>
                      </a:lnTo>
                      <a:close/>
                    </a:path>
                  </a:pathLst>
                </a:custGeom>
                <a:solidFill>
                  <a:srgbClr val="EDA64E"/>
                </a:solidFill>
              </p:spPr>
              <p:txBody>
                <a:bodyPr wrap="square" lIns="0" tIns="0" rIns="0" bIns="0" rtlCol="0"/>
                <a:lstStyle/>
                <a:p>
                  <a:endParaRPr/>
                </a:p>
              </p:txBody>
            </p:sp>
            <p:sp>
              <p:nvSpPr>
                <p:cNvPr id="496" name="object 149"/>
                <p:cNvSpPr/>
                <p:nvPr userDrawn="1"/>
              </p:nvSpPr>
              <p:spPr>
                <a:xfrm>
                  <a:off x="6736668" y="3718214"/>
                  <a:ext cx="370840" cy="586105"/>
                </a:xfrm>
                <a:custGeom>
                  <a:avLst/>
                  <a:gdLst/>
                  <a:ahLst/>
                  <a:cxnLst/>
                  <a:rect l="l" t="t" r="r" b="b"/>
                  <a:pathLst>
                    <a:path w="370840" h="586105">
                      <a:moveTo>
                        <a:pt x="195336" y="0"/>
                      </a:moveTo>
                      <a:lnTo>
                        <a:pt x="137374" y="0"/>
                      </a:lnTo>
                      <a:lnTo>
                        <a:pt x="142811" y="7829"/>
                      </a:lnTo>
                      <a:lnTo>
                        <a:pt x="151067" y="26758"/>
                      </a:lnTo>
                      <a:lnTo>
                        <a:pt x="198016" y="26758"/>
                      </a:lnTo>
                      <a:lnTo>
                        <a:pt x="203998" y="20764"/>
                      </a:lnTo>
                      <a:lnTo>
                        <a:pt x="203998" y="6234"/>
                      </a:lnTo>
                      <a:lnTo>
                        <a:pt x="195336" y="0"/>
                      </a:lnTo>
                      <a:close/>
                    </a:path>
                    <a:path w="370840" h="586105">
                      <a:moveTo>
                        <a:pt x="177087" y="33032"/>
                      </a:moveTo>
                      <a:lnTo>
                        <a:pt x="153803" y="33032"/>
                      </a:lnTo>
                      <a:lnTo>
                        <a:pt x="163879" y="56137"/>
                      </a:lnTo>
                      <a:lnTo>
                        <a:pt x="164681" y="59791"/>
                      </a:lnTo>
                      <a:lnTo>
                        <a:pt x="177087" y="59791"/>
                      </a:lnTo>
                      <a:lnTo>
                        <a:pt x="183081" y="53797"/>
                      </a:lnTo>
                      <a:lnTo>
                        <a:pt x="183081" y="39027"/>
                      </a:lnTo>
                      <a:lnTo>
                        <a:pt x="177087" y="33032"/>
                      </a:lnTo>
                      <a:close/>
                    </a:path>
                    <a:path w="370840" h="586105">
                      <a:moveTo>
                        <a:pt x="271677" y="66065"/>
                      </a:moveTo>
                      <a:lnTo>
                        <a:pt x="265504" y="66065"/>
                      </a:lnTo>
                      <a:lnTo>
                        <a:pt x="259522" y="72059"/>
                      </a:lnTo>
                      <a:lnTo>
                        <a:pt x="259522" y="86829"/>
                      </a:lnTo>
                      <a:lnTo>
                        <a:pt x="265504" y="92837"/>
                      </a:lnTo>
                      <a:lnTo>
                        <a:pt x="293803" y="92837"/>
                      </a:lnTo>
                      <a:lnTo>
                        <a:pt x="271677" y="66065"/>
                      </a:lnTo>
                      <a:close/>
                    </a:path>
                    <a:path w="370840" h="586105">
                      <a:moveTo>
                        <a:pt x="218730" y="66065"/>
                      </a:moveTo>
                      <a:lnTo>
                        <a:pt x="166058" y="66065"/>
                      </a:lnTo>
                      <a:lnTo>
                        <a:pt x="171933" y="92837"/>
                      </a:lnTo>
                      <a:lnTo>
                        <a:pt x="218730" y="92837"/>
                      </a:lnTo>
                      <a:lnTo>
                        <a:pt x="224724" y="86829"/>
                      </a:lnTo>
                      <a:lnTo>
                        <a:pt x="224724" y="72059"/>
                      </a:lnTo>
                      <a:lnTo>
                        <a:pt x="218730" y="66065"/>
                      </a:lnTo>
                      <a:close/>
                    </a:path>
                    <a:path w="370840" h="586105">
                      <a:moveTo>
                        <a:pt x="297933" y="99110"/>
                      </a:moveTo>
                      <a:lnTo>
                        <a:pt x="173310" y="99110"/>
                      </a:lnTo>
                      <a:lnTo>
                        <a:pt x="174375" y="103965"/>
                      </a:lnTo>
                      <a:lnTo>
                        <a:pt x="174937" y="125869"/>
                      </a:lnTo>
                      <a:lnTo>
                        <a:pt x="314855" y="125869"/>
                      </a:lnTo>
                      <a:lnTo>
                        <a:pt x="297933" y="99110"/>
                      </a:lnTo>
                      <a:close/>
                    </a:path>
                    <a:path w="370840" h="586105">
                      <a:moveTo>
                        <a:pt x="318823" y="132143"/>
                      </a:moveTo>
                      <a:lnTo>
                        <a:pt x="175098" y="132143"/>
                      </a:lnTo>
                      <a:lnTo>
                        <a:pt x="175553" y="149890"/>
                      </a:lnTo>
                      <a:lnTo>
                        <a:pt x="174095" y="158902"/>
                      </a:lnTo>
                      <a:lnTo>
                        <a:pt x="331787" y="158902"/>
                      </a:lnTo>
                      <a:lnTo>
                        <a:pt x="320550" y="134874"/>
                      </a:lnTo>
                      <a:lnTo>
                        <a:pt x="318823" y="132143"/>
                      </a:lnTo>
                      <a:close/>
                    </a:path>
                    <a:path w="370840" h="586105">
                      <a:moveTo>
                        <a:pt x="334727" y="165188"/>
                      </a:moveTo>
                      <a:lnTo>
                        <a:pt x="173079" y="165188"/>
                      </a:lnTo>
                      <a:lnTo>
                        <a:pt x="168752" y="191947"/>
                      </a:lnTo>
                      <a:lnTo>
                        <a:pt x="345529" y="191947"/>
                      </a:lnTo>
                      <a:lnTo>
                        <a:pt x="341751" y="180207"/>
                      </a:lnTo>
                      <a:lnTo>
                        <a:pt x="334727" y="165188"/>
                      </a:lnTo>
                      <a:close/>
                    </a:path>
                    <a:path w="370840" h="586105">
                      <a:moveTo>
                        <a:pt x="347547" y="198221"/>
                      </a:moveTo>
                      <a:lnTo>
                        <a:pt x="166590" y="198221"/>
                      </a:lnTo>
                      <a:lnTo>
                        <a:pt x="156905" y="224980"/>
                      </a:lnTo>
                      <a:lnTo>
                        <a:pt x="356158" y="224980"/>
                      </a:lnTo>
                      <a:lnTo>
                        <a:pt x="347547" y="198221"/>
                      </a:lnTo>
                      <a:close/>
                    </a:path>
                    <a:path w="370840" h="586105">
                      <a:moveTo>
                        <a:pt x="357955" y="231254"/>
                      </a:moveTo>
                      <a:lnTo>
                        <a:pt x="154371" y="231254"/>
                      </a:lnTo>
                      <a:lnTo>
                        <a:pt x="136972" y="258025"/>
                      </a:lnTo>
                      <a:lnTo>
                        <a:pt x="363425" y="258025"/>
                      </a:lnTo>
                      <a:lnTo>
                        <a:pt x="357955" y="231254"/>
                      </a:lnTo>
                      <a:close/>
                    </a:path>
                    <a:path w="370840" h="586105">
                      <a:moveTo>
                        <a:pt x="364707" y="264299"/>
                      </a:moveTo>
                      <a:lnTo>
                        <a:pt x="132895" y="264299"/>
                      </a:lnTo>
                      <a:lnTo>
                        <a:pt x="124397" y="277374"/>
                      </a:lnTo>
                      <a:lnTo>
                        <a:pt x="108263" y="291045"/>
                      </a:lnTo>
                      <a:lnTo>
                        <a:pt x="368068" y="291045"/>
                      </a:lnTo>
                      <a:lnTo>
                        <a:pt x="365990" y="270580"/>
                      </a:lnTo>
                      <a:lnTo>
                        <a:pt x="364707" y="264299"/>
                      </a:lnTo>
                      <a:close/>
                    </a:path>
                    <a:path w="370840" h="586105">
                      <a:moveTo>
                        <a:pt x="368706" y="297332"/>
                      </a:moveTo>
                      <a:lnTo>
                        <a:pt x="100844" y="297332"/>
                      </a:lnTo>
                      <a:lnTo>
                        <a:pt x="85559" y="310283"/>
                      </a:lnTo>
                      <a:lnTo>
                        <a:pt x="53628" y="324091"/>
                      </a:lnTo>
                      <a:lnTo>
                        <a:pt x="370367" y="324091"/>
                      </a:lnTo>
                      <a:lnTo>
                        <a:pt x="370358" y="313597"/>
                      </a:lnTo>
                      <a:lnTo>
                        <a:pt x="368706" y="297332"/>
                      </a:lnTo>
                      <a:close/>
                    </a:path>
                    <a:path w="370840" h="586105">
                      <a:moveTo>
                        <a:pt x="370373" y="330377"/>
                      </a:moveTo>
                      <a:lnTo>
                        <a:pt x="25803" y="330377"/>
                      </a:lnTo>
                      <a:lnTo>
                        <a:pt x="0" y="332753"/>
                      </a:lnTo>
                      <a:lnTo>
                        <a:pt x="16462" y="357124"/>
                      </a:lnTo>
                      <a:lnTo>
                        <a:pt x="370398" y="357124"/>
                      </a:lnTo>
                      <a:lnTo>
                        <a:pt x="370373" y="330377"/>
                      </a:lnTo>
                      <a:close/>
                    </a:path>
                    <a:path w="370840" h="586105">
                      <a:moveTo>
                        <a:pt x="369851" y="363410"/>
                      </a:moveTo>
                      <a:lnTo>
                        <a:pt x="140803" y="363410"/>
                      </a:lnTo>
                      <a:lnTo>
                        <a:pt x="134821" y="369392"/>
                      </a:lnTo>
                      <a:lnTo>
                        <a:pt x="134821" y="384175"/>
                      </a:lnTo>
                      <a:lnTo>
                        <a:pt x="140803" y="390156"/>
                      </a:lnTo>
                      <a:lnTo>
                        <a:pt x="367160" y="390156"/>
                      </a:lnTo>
                      <a:lnTo>
                        <a:pt x="369851" y="363410"/>
                      </a:lnTo>
                      <a:close/>
                    </a:path>
                    <a:path w="370840" h="586105">
                      <a:moveTo>
                        <a:pt x="366527" y="396443"/>
                      </a:moveTo>
                      <a:lnTo>
                        <a:pt x="204798" y="396443"/>
                      </a:lnTo>
                      <a:lnTo>
                        <a:pt x="198791" y="402437"/>
                      </a:lnTo>
                      <a:lnTo>
                        <a:pt x="198791" y="417207"/>
                      </a:lnTo>
                      <a:lnTo>
                        <a:pt x="204798" y="423202"/>
                      </a:lnTo>
                      <a:lnTo>
                        <a:pt x="361728" y="423202"/>
                      </a:lnTo>
                      <a:lnTo>
                        <a:pt x="365844" y="403229"/>
                      </a:lnTo>
                      <a:lnTo>
                        <a:pt x="366527" y="396443"/>
                      </a:lnTo>
                      <a:close/>
                    </a:path>
                    <a:path w="370840" h="586105">
                      <a:moveTo>
                        <a:pt x="360435" y="429475"/>
                      </a:moveTo>
                      <a:lnTo>
                        <a:pt x="218159" y="429475"/>
                      </a:lnTo>
                      <a:lnTo>
                        <a:pt x="212177" y="435470"/>
                      </a:lnTo>
                      <a:lnTo>
                        <a:pt x="212177" y="450253"/>
                      </a:lnTo>
                      <a:lnTo>
                        <a:pt x="218159" y="456234"/>
                      </a:lnTo>
                      <a:lnTo>
                        <a:pt x="354100" y="456234"/>
                      </a:lnTo>
                      <a:lnTo>
                        <a:pt x="356422" y="448945"/>
                      </a:lnTo>
                      <a:lnTo>
                        <a:pt x="360435" y="429475"/>
                      </a:lnTo>
                      <a:close/>
                    </a:path>
                    <a:path w="370840" h="586105">
                      <a:moveTo>
                        <a:pt x="352102" y="462508"/>
                      </a:moveTo>
                      <a:lnTo>
                        <a:pt x="241920" y="462508"/>
                      </a:lnTo>
                      <a:lnTo>
                        <a:pt x="235926" y="468502"/>
                      </a:lnTo>
                      <a:lnTo>
                        <a:pt x="235926" y="483285"/>
                      </a:lnTo>
                      <a:lnTo>
                        <a:pt x="241920" y="489267"/>
                      </a:lnTo>
                      <a:lnTo>
                        <a:pt x="343579" y="489267"/>
                      </a:lnTo>
                      <a:lnTo>
                        <a:pt x="352102" y="462508"/>
                      </a:lnTo>
                      <a:close/>
                    </a:path>
                    <a:path w="370840" h="586105">
                      <a:moveTo>
                        <a:pt x="326895" y="528586"/>
                      </a:moveTo>
                      <a:lnTo>
                        <a:pt x="288377" y="528586"/>
                      </a:lnTo>
                      <a:lnTo>
                        <a:pt x="282382" y="534581"/>
                      </a:lnTo>
                      <a:lnTo>
                        <a:pt x="282382" y="549363"/>
                      </a:lnTo>
                      <a:lnTo>
                        <a:pt x="288377" y="555345"/>
                      </a:lnTo>
                      <a:lnTo>
                        <a:pt x="312978" y="555345"/>
                      </a:lnTo>
                      <a:lnTo>
                        <a:pt x="321892" y="539926"/>
                      </a:lnTo>
                      <a:lnTo>
                        <a:pt x="326895" y="528586"/>
                      </a:lnTo>
                      <a:close/>
                    </a:path>
                    <a:path w="370840" h="586105">
                      <a:moveTo>
                        <a:pt x="309351" y="561619"/>
                      </a:moveTo>
                      <a:lnTo>
                        <a:pt x="297915" y="561619"/>
                      </a:lnTo>
                      <a:lnTo>
                        <a:pt x="291920" y="567626"/>
                      </a:lnTo>
                      <a:lnTo>
                        <a:pt x="291920" y="582396"/>
                      </a:lnTo>
                      <a:lnTo>
                        <a:pt x="295218" y="585687"/>
                      </a:lnTo>
                      <a:lnTo>
                        <a:pt x="296243" y="584293"/>
                      </a:lnTo>
                      <a:lnTo>
                        <a:pt x="309351" y="561619"/>
                      </a:lnTo>
                      <a:close/>
                    </a:path>
                  </a:pathLst>
                </a:custGeom>
                <a:solidFill>
                  <a:srgbClr val="42B7B2"/>
                </a:solidFill>
              </p:spPr>
              <p:txBody>
                <a:bodyPr wrap="square" lIns="0" tIns="0" rIns="0" bIns="0" rtlCol="0"/>
                <a:lstStyle/>
                <a:p>
                  <a:endParaRPr/>
                </a:p>
              </p:txBody>
            </p:sp>
            <p:sp>
              <p:nvSpPr>
                <p:cNvPr id="497" name="object 150"/>
                <p:cNvSpPr/>
                <p:nvPr userDrawn="1"/>
              </p:nvSpPr>
              <p:spPr>
                <a:xfrm>
                  <a:off x="6686955" y="3718215"/>
                  <a:ext cx="259079" cy="373380"/>
                </a:xfrm>
                <a:custGeom>
                  <a:avLst/>
                  <a:gdLst/>
                  <a:ahLst/>
                  <a:cxnLst/>
                  <a:rect l="l" t="t" r="r" b="b"/>
                  <a:pathLst>
                    <a:path w="259079" h="373380">
                      <a:moveTo>
                        <a:pt x="247730" y="0"/>
                      </a:moveTo>
                      <a:lnTo>
                        <a:pt x="120882" y="0"/>
                      </a:lnTo>
                      <a:lnTo>
                        <a:pt x="114888" y="5994"/>
                      </a:lnTo>
                      <a:lnTo>
                        <a:pt x="114888" y="20764"/>
                      </a:lnTo>
                      <a:lnTo>
                        <a:pt x="120882" y="26758"/>
                      </a:lnTo>
                      <a:lnTo>
                        <a:pt x="247730" y="26758"/>
                      </a:lnTo>
                      <a:lnTo>
                        <a:pt x="253711" y="20764"/>
                      </a:lnTo>
                      <a:lnTo>
                        <a:pt x="253711" y="5994"/>
                      </a:lnTo>
                      <a:lnTo>
                        <a:pt x="247730" y="0"/>
                      </a:lnTo>
                      <a:close/>
                    </a:path>
                    <a:path w="259079" h="373380">
                      <a:moveTo>
                        <a:pt x="226800" y="33032"/>
                      </a:moveTo>
                      <a:lnTo>
                        <a:pt x="112271" y="33032"/>
                      </a:lnTo>
                      <a:lnTo>
                        <a:pt x="106277" y="39027"/>
                      </a:lnTo>
                      <a:lnTo>
                        <a:pt x="106277" y="53797"/>
                      </a:lnTo>
                      <a:lnTo>
                        <a:pt x="112271" y="59791"/>
                      </a:lnTo>
                      <a:lnTo>
                        <a:pt x="226800" y="59791"/>
                      </a:lnTo>
                      <a:lnTo>
                        <a:pt x="232794" y="53797"/>
                      </a:lnTo>
                      <a:lnTo>
                        <a:pt x="232794" y="39027"/>
                      </a:lnTo>
                      <a:lnTo>
                        <a:pt x="226800" y="33032"/>
                      </a:lnTo>
                      <a:close/>
                    </a:path>
                    <a:path w="259079" h="373380">
                      <a:moveTo>
                        <a:pt x="90440" y="33032"/>
                      </a:moveTo>
                      <a:lnTo>
                        <a:pt x="43869" y="33032"/>
                      </a:lnTo>
                      <a:lnTo>
                        <a:pt x="37888" y="39027"/>
                      </a:lnTo>
                      <a:lnTo>
                        <a:pt x="37888" y="53797"/>
                      </a:lnTo>
                      <a:lnTo>
                        <a:pt x="43869" y="59791"/>
                      </a:lnTo>
                      <a:lnTo>
                        <a:pt x="90440" y="59791"/>
                      </a:lnTo>
                      <a:lnTo>
                        <a:pt x="96422" y="53797"/>
                      </a:lnTo>
                      <a:lnTo>
                        <a:pt x="96422" y="39027"/>
                      </a:lnTo>
                      <a:lnTo>
                        <a:pt x="90440" y="33032"/>
                      </a:lnTo>
                      <a:close/>
                    </a:path>
                    <a:path w="259079" h="373380">
                      <a:moveTo>
                        <a:pt x="259062" y="66065"/>
                      </a:moveTo>
                      <a:lnTo>
                        <a:pt x="14748" y="66065"/>
                      </a:lnTo>
                      <a:lnTo>
                        <a:pt x="8754" y="72059"/>
                      </a:lnTo>
                      <a:lnTo>
                        <a:pt x="8754" y="86829"/>
                      </a:lnTo>
                      <a:lnTo>
                        <a:pt x="14748" y="92837"/>
                      </a:lnTo>
                      <a:lnTo>
                        <a:pt x="221697" y="92837"/>
                      </a:lnTo>
                      <a:lnTo>
                        <a:pt x="259062" y="66065"/>
                      </a:lnTo>
                      <a:close/>
                    </a:path>
                    <a:path w="259079" h="373380">
                      <a:moveTo>
                        <a:pt x="215351" y="99110"/>
                      </a:moveTo>
                      <a:lnTo>
                        <a:pt x="3602" y="99110"/>
                      </a:lnTo>
                      <a:lnTo>
                        <a:pt x="1028" y="125869"/>
                      </a:lnTo>
                      <a:lnTo>
                        <a:pt x="190755" y="125869"/>
                      </a:lnTo>
                      <a:lnTo>
                        <a:pt x="215351" y="99110"/>
                      </a:lnTo>
                      <a:close/>
                    </a:path>
                    <a:path w="259079" h="373380">
                      <a:moveTo>
                        <a:pt x="185348" y="132143"/>
                      </a:moveTo>
                      <a:lnTo>
                        <a:pt x="425" y="132143"/>
                      </a:lnTo>
                      <a:lnTo>
                        <a:pt x="0" y="136565"/>
                      </a:lnTo>
                      <a:lnTo>
                        <a:pt x="279" y="158902"/>
                      </a:lnTo>
                      <a:lnTo>
                        <a:pt x="169300" y="158902"/>
                      </a:lnTo>
                      <a:lnTo>
                        <a:pt x="185348" y="132143"/>
                      </a:lnTo>
                      <a:close/>
                    </a:path>
                    <a:path w="259079" h="373380">
                      <a:moveTo>
                        <a:pt x="165530" y="165188"/>
                      </a:moveTo>
                      <a:lnTo>
                        <a:pt x="358" y="165188"/>
                      </a:lnTo>
                      <a:lnTo>
                        <a:pt x="578" y="182730"/>
                      </a:lnTo>
                      <a:lnTo>
                        <a:pt x="1693" y="191947"/>
                      </a:lnTo>
                      <a:lnTo>
                        <a:pt x="153542" y="191947"/>
                      </a:lnTo>
                      <a:lnTo>
                        <a:pt x="159291" y="175592"/>
                      </a:lnTo>
                      <a:lnTo>
                        <a:pt x="165530" y="165188"/>
                      </a:lnTo>
                      <a:close/>
                    </a:path>
                    <a:path w="259079" h="373380">
                      <a:moveTo>
                        <a:pt x="151336" y="198221"/>
                      </a:moveTo>
                      <a:lnTo>
                        <a:pt x="2451" y="198221"/>
                      </a:lnTo>
                      <a:lnTo>
                        <a:pt x="5687" y="224980"/>
                      </a:lnTo>
                      <a:lnTo>
                        <a:pt x="141930" y="224980"/>
                      </a:lnTo>
                      <a:lnTo>
                        <a:pt x="151336" y="198221"/>
                      </a:lnTo>
                      <a:close/>
                    </a:path>
                    <a:path w="259079" h="373380">
                      <a:moveTo>
                        <a:pt x="140507" y="231254"/>
                      </a:moveTo>
                      <a:lnTo>
                        <a:pt x="6875" y="231254"/>
                      </a:lnTo>
                      <a:lnTo>
                        <a:pt x="13234" y="258025"/>
                      </a:lnTo>
                      <a:lnTo>
                        <a:pt x="135940" y="258025"/>
                      </a:lnTo>
                      <a:lnTo>
                        <a:pt x="140507" y="231254"/>
                      </a:lnTo>
                      <a:close/>
                    </a:path>
                    <a:path w="259079" h="373380">
                      <a:moveTo>
                        <a:pt x="134869" y="264299"/>
                      </a:moveTo>
                      <a:lnTo>
                        <a:pt x="14725" y="264299"/>
                      </a:lnTo>
                      <a:lnTo>
                        <a:pt x="17587" y="276348"/>
                      </a:lnTo>
                      <a:lnTo>
                        <a:pt x="23032" y="291045"/>
                      </a:lnTo>
                      <a:lnTo>
                        <a:pt x="133851" y="291045"/>
                      </a:lnTo>
                      <a:lnTo>
                        <a:pt x="134478" y="266594"/>
                      </a:lnTo>
                      <a:lnTo>
                        <a:pt x="134869" y="264299"/>
                      </a:lnTo>
                      <a:close/>
                    </a:path>
                    <a:path w="259079" h="373380">
                      <a:moveTo>
                        <a:pt x="133690" y="297332"/>
                      </a:moveTo>
                      <a:lnTo>
                        <a:pt x="25361" y="297332"/>
                      </a:lnTo>
                      <a:lnTo>
                        <a:pt x="34637" y="322367"/>
                      </a:lnTo>
                      <a:lnTo>
                        <a:pt x="35528" y="324091"/>
                      </a:lnTo>
                      <a:lnTo>
                        <a:pt x="135285" y="324091"/>
                      </a:lnTo>
                      <a:lnTo>
                        <a:pt x="133407" y="308393"/>
                      </a:lnTo>
                      <a:lnTo>
                        <a:pt x="133690" y="297332"/>
                      </a:lnTo>
                      <a:close/>
                    </a:path>
                    <a:path w="259079" h="373380">
                      <a:moveTo>
                        <a:pt x="136038" y="330377"/>
                      </a:moveTo>
                      <a:lnTo>
                        <a:pt x="38778" y="330377"/>
                      </a:lnTo>
                      <a:lnTo>
                        <a:pt x="52603" y="357124"/>
                      </a:lnTo>
                      <a:lnTo>
                        <a:pt x="140114" y="357124"/>
                      </a:lnTo>
                      <a:lnTo>
                        <a:pt x="138559" y="351449"/>
                      </a:lnTo>
                      <a:lnTo>
                        <a:pt x="136038" y="330377"/>
                      </a:lnTo>
                      <a:close/>
                    </a:path>
                    <a:path w="259079" h="373380">
                      <a:moveTo>
                        <a:pt x="56252" y="363410"/>
                      </a:moveTo>
                      <a:lnTo>
                        <a:pt x="55852" y="363410"/>
                      </a:lnTo>
                      <a:lnTo>
                        <a:pt x="56800" y="365244"/>
                      </a:lnTo>
                      <a:lnTo>
                        <a:pt x="62246" y="373201"/>
                      </a:lnTo>
                      <a:lnTo>
                        <a:pt x="62246" y="369392"/>
                      </a:lnTo>
                      <a:lnTo>
                        <a:pt x="56252" y="363410"/>
                      </a:lnTo>
                      <a:close/>
                    </a:path>
                  </a:pathLst>
                </a:custGeom>
                <a:solidFill>
                  <a:srgbClr val="EDA64E"/>
                </a:solidFill>
              </p:spPr>
              <p:txBody>
                <a:bodyPr wrap="square" lIns="0" tIns="0" rIns="0" bIns="0" rtlCol="0"/>
                <a:lstStyle/>
                <a:p>
                  <a:endParaRPr/>
                </a:p>
              </p:txBody>
            </p:sp>
            <p:sp>
              <p:nvSpPr>
                <p:cNvPr id="498" name="object 151"/>
                <p:cNvSpPr/>
                <p:nvPr userDrawn="1"/>
              </p:nvSpPr>
              <p:spPr>
                <a:xfrm>
                  <a:off x="6697539" y="3784280"/>
                  <a:ext cx="319405" cy="423545"/>
                </a:xfrm>
                <a:custGeom>
                  <a:avLst/>
                  <a:gdLst/>
                  <a:ahLst/>
                  <a:cxnLst/>
                  <a:rect l="l" t="t" r="r" b="b"/>
                  <a:pathLst>
                    <a:path w="319404" h="423544">
                      <a:moveTo>
                        <a:pt x="257859" y="0"/>
                      </a:moveTo>
                      <a:lnTo>
                        <a:pt x="233716" y="0"/>
                      </a:lnTo>
                      <a:lnTo>
                        <a:pt x="212249" y="10927"/>
                      </a:lnTo>
                      <a:lnTo>
                        <a:pt x="188468" y="26771"/>
                      </a:lnTo>
                      <a:lnTo>
                        <a:pt x="257859" y="26771"/>
                      </a:lnTo>
                      <a:lnTo>
                        <a:pt x="263854" y="20764"/>
                      </a:lnTo>
                      <a:lnTo>
                        <a:pt x="263854" y="5994"/>
                      </a:lnTo>
                      <a:lnTo>
                        <a:pt x="257859" y="0"/>
                      </a:lnTo>
                      <a:close/>
                    </a:path>
                    <a:path w="319404" h="423544">
                      <a:moveTo>
                        <a:pt x="261497" y="33045"/>
                      </a:moveTo>
                      <a:lnTo>
                        <a:pt x="179052" y="33045"/>
                      </a:lnTo>
                      <a:lnTo>
                        <a:pt x="172125" y="37660"/>
                      </a:lnTo>
                      <a:lnTo>
                        <a:pt x="145982" y="59804"/>
                      </a:lnTo>
                      <a:lnTo>
                        <a:pt x="251036" y="59804"/>
                      </a:lnTo>
                      <a:lnTo>
                        <a:pt x="256362" y="43157"/>
                      </a:lnTo>
                      <a:lnTo>
                        <a:pt x="261497" y="33045"/>
                      </a:lnTo>
                      <a:close/>
                    </a:path>
                    <a:path w="319404" h="423544">
                      <a:moveTo>
                        <a:pt x="249029" y="66078"/>
                      </a:moveTo>
                      <a:lnTo>
                        <a:pt x="138575" y="66078"/>
                      </a:lnTo>
                      <a:lnTo>
                        <a:pt x="134882" y="69205"/>
                      </a:lnTo>
                      <a:lnTo>
                        <a:pt x="112676" y="92837"/>
                      </a:lnTo>
                      <a:lnTo>
                        <a:pt x="242297" y="92837"/>
                      </a:lnTo>
                      <a:lnTo>
                        <a:pt x="244038" y="81680"/>
                      </a:lnTo>
                      <a:lnTo>
                        <a:pt x="249029" y="66078"/>
                      </a:lnTo>
                      <a:close/>
                    </a:path>
                    <a:path w="319404" h="423544">
                      <a:moveTo>
                        <a:pt x="241316" y="99123"/>
                      </a:moveTo>
                      <a:lnTo>
                        <a:pt x="106769" y="99123"/>
                      </a:lnTo>
                      <a:lnTo>
                        <a:pt x="100960" y="105304"/>
                      </a:lnTo>
                      <a:lnTo>
                        <a:pt x="85596" y="125882"/>
                      </a:lnTo>
                      <a:lnTo>
                        <a:pt x="237630" y="125882"/>
                      </a:lnTo>
                      <a:lnTo>
                        <a:pt x="237672" y="122483"/>
                      </a:lnTo>
                      <a:lnTo>
                        <a:pt x="241316" y="99123"/>
                      </a:lnTo>
                      <a:close/>
                    </a:path>
                    <a:path w="319404" h="423544">
                      <a:moveTo>
                        <a:pt x="237552" y="132156"/>
                      </a:moveTo>
                      <a:lnTo>
                        <a:pt x="80911" y="132156"/>
                      </a:lnTo>
                      <a:lnTo>
                        <a:pt x="70796" y="145703"/>
                      </a:lnTo>
                      <a:lnTo>
                        <a:pt x="63076" y="158915"/>
                      </a:lnTo>
                      <a:lnTo>
                        <a:pt x="237221" y="158915"/>
                      </a:lnTo>
                      <a:lnTo>
                        <a:pt x="237552" y="132156"/>
                      </a:lnTo>
                      <a:close/>
                    </a:path>
                    <a:path w="319404" h="423544">
                      <a:moveTo>
                        <a:pt x="237143" y="165188"/>
                      </a:moveTo>
                      <a:lnTo>
                        <a:pt x="59411" y="165188"/>
                      </a:lnTo>
                      <a:lnTo>
                        <a:pt x="44828" y="190145"/>
                      </a:lnTo>
                      <a:lnTo>
                        <a:pt x="44026" y="191960"/>
                      </a:lnTo>
                      <a:lnTo>
                        <a:pt x="240146" y="191960"/>
                      </a:lnTo>
                      <a:lnTo>
                        <a:pt x="237138" y="165576"/>
                      </a:lnTo>
                      <a:lnTo>
                        <a:pt x="237143" y="165188"/>
                      </a:lnTo>
                      <a:close/>
                    </a:path>
                    <a:path w="319404" h="423544">
                      <a:moveTo>
                        <a:pt x="240861" y="198234"/>
                      </a:moveTo>
                      <a:lnTo>
                        <a:pt x="41251" y="198234"/>
                      </a:lnTo>
                      <a:lnTo>
                        <a:pt x="29420" y="224980"/>
                      </a:lnTo>
                      <a:lnTo>
                        <a:pt x="245472" y="224980"/>
                      </a:lnTo>
                      <a:lnTo>
                        <a:pt x="242312" y="210968"/>
                      </a:lnTo>
                      <a:lnTo>
                        <a:pt x="240861" y="198234"/>
                      </a:lnTo>
                      <a:close/>
                    </a:path>
                    <a:path w="319404" h="423544">
                      <a:moveTo>
                        <a:pt x="246890" y="231267"/>
                      </a:moveTo>
                      <a:lnTo>
                        <a:pt x="26640" y="231267"/>
                      </a:lnTo>
                      <a:lnTo>
                        <a:pt x="23496" y="238375"/>
                      </a:lnTo>
                      <a:lnTo>
                        <a:pt x="17323" y="258025"/>
                      </a:lnTo>
                      <a:lnTo>
                        <a:pt x="252924" y="258025"/>
                      </a:lnTo>
                      <a:lnTo>
                        <a:pt x="246890" y="231267"/>
                      </a:lnTo>
                      <a:close/>
                    </a:path>
                    <a:path w="319404" h="423544">
                      <a:moveTo>
                        <a:pt x="254898" y="264312"/>
                      </a:moveTo>
                      <a:lnTo>
                        <a:pt x="15348" y="264312"/>
                      </a:lnTo>
                      <a:lnTo>
                        <a:pt x="7237" y="290136"/>
                      </a:lnTo>
                      <a:lnTo>
                        <a:pt x="7040" y="291058"/>
                      </a:lnTo>
                      <a:lnTo>
                        <a:pt x="263568" y="291058"/>
                      </a:lnTo>
                      <a:lnTo>
                        <a:pt x="254898" y="264312"/>
                      </a:lnTo>
                      <a:close/>
                    </a:path>
                    <a:path w="319404" h="423544">
                      <a:moveTo>
                        <a:pt x="265606" y="297345"/>
                      </a:moveTo>
                      <a:lnTo>
                        <a:pt x="179932" y="297345"/>
                      </a:lnTo>
                      <a:lnTo>
                        <a:pt x="173950" y="303326"/>
                      </a:lnTo>
                      <a:lnTo>
                        <a:pt x="173950" y="318109"/>
                      </a:lnTo>
                      <a:lnTo>
                        <a:pt x="179932" y="324091"/>
                      </a:lnTo>
                      <a:lnTo>
                        <a:pt x="275623" y="324091"/>
                      </a:lnTo>
                      <a:lnTo>
                        <a:pt x="269281" y="308683"/>
                      </a:lnTo>
                      <a:lnTo>
                        <a:pt x="265606" y="297345"/>
                      </a:lnTo>
                      <a:close/>
                    </a:path>
                    <a:path w="319404" h="423544">
                      <a:moveTo>
                        <a:pt x="45668" y="297345"/>
                      </a:moveTo>
                      <a:lnTo>
                        <a:pt x="5700" y="297345"/>
                      </a:lnTo>
                      <a:lnTo>
                        <a:pt x="0" y="324091"/>
                      </a:lnTo>
                      <a:lnTo>
                        <a:pt x="45668" y="324091"/>
                      </a:lnTo>
                      <a:lnTo>
                        <a:pt x="51662" y="318109"/>
                      </a:lnTo>
                      <a:lnTo>
                        <a:pt x="51662" y="303326"/>
                      </a:lnTo>
                      <a:lnTo>
                        <a:pt x="45668" y="297345"/>
                      </a:lnTo>
                      <a:close/>
                    </a:path>
                    <a:path w="319404" h="423544">
                      <a:moveTo>
                        <a:pt x="278210" y="330377"/>
                      </a:moveTo>
                      <a:lnTo>
                        <a:pt x="243927" y="330377"/>
                      </a:lnTo>
                      <a:lnTo>
                        <a:pt x="237920" y="336372"/>
                      </a:lnTo>
                      <a:lnTo>
                        <a:pt x="237920" y="351142"/>
                      </a:lnTo>
                      <a:lnTo>
                        <a:pt x="243927" y="357136"/>
                      </a:lnTo>
                      <a:lnTo>
                        <a:pt x="289224" y="357136"/>
                      </a:lnTo>
                      <a:lnTo>
                        <a:pt x="278210" y="330377"/>
                      </a:lnTo>
                      <a:close/>
                    </a:path>
                    <a:path w="319404" h="423544">
                      <a:moveTo>
                        <a:pt x="291991" y="363410"/>
                      </a:moveTo>
                      <a:lnTo>
                        <a:pt x="257288" y="363410"/>
                      </a:lnTo>
                      <a:lnTo>
                        <a:pt x="251306" y="369404"/>
                      </a:lnTo>
                      <a:lnTo>
                        <a:pt x="251306" y="384187"/>
                      </a:lnTo>
                      <a:lnTo>
                        <a:pt x="257288" y="390169"/>
                      </a:lnTo>
                      <a:lnTo>
                        <a:pt x="305083" y="390169"/>
                      </a:lnTo>
                      <a:lnTo>
                        <a:pt x="291991" y="363410"/>
                      </a:lnTo>
                      <a:close/>
                    </a:path>
                    <a:path w="319404" h="423544">
                      <a:moveTo>
                        <a:pt x="308152" y="396443"/>
                      </a:moveTo>
                      <a:lnTo>
                        <a:pt x="281049" y="396443"/>
                      </a:lnTo>
                      <a:lnTo>
                        <a:pt x="275055" y="402437"/>
                      </a:lnTo>
                      <a:lnTo>
                        <a:pt x="275055" y="417220"/>
                      </a:lnTo>
                      <a:lnTo>
                        <a:pt x="281049" y="423202"/>
                      </a:lnTo>
                      <a:lnTo>
                        <a:pt x="319310" y="423202"/>
                      </a:lnTo>
                      <a:lnTo>
                        <a:pt x="317574" y="415701"/>
                      </a:lnTo>
                      <a:lnTo>
                        <a:pt x="308152" y="396443"/>
                      </a:lnTo>
                      <a:close/>
                    </a:path>
                  </a:pathLst>
                </a:custGeom>
                <a:solidFill>
                  <a:srgbClr val="8ED4DD"/>
                </a:solidFill>
              </p:spPr>
              <p:txBody>
                <a:bodyPr wrap="square" lIns="0" tIns="0" rIns="0" bIns="0" rtlCol="0"/>
                <a:lstStyle/>
                <a:p>
                  <a:endParaRPr/>
                </a:p>
              </p:txBody>
            </p:sp>
          </p:grpSp>
        </p:grpSp>
      </p:grpSp>
      <p:sp>
        <p:nvSpPr>
          <p:cNvPr id="108" name="object 145"/>
          <p:cNvSpPr/>
          <p:nvPr userDrawn="1"/>
        </p:nvSpPr>
        <p:spPr>
          <a:xfrm>
            <a:off x="1541021" y="2399756"/>
            <a:ext cx="367443" cy="135291"/>
          </a:xfrm>
          <a:custGeom>
            <a:avLst/>
            <a:gdLst/>
            <a:ahLst/>
            <a:cxnLst/>
            <a:rect l="l" t="t" r="r" b="b"/>
            <a:pathLst>
              <a:path w="217804">
                <a:moveTo>
                  <a:pt x="0" y="0"/>
                </a:moveTo>
                <a:lnTo>
                  <a:pt x="217436" y="0"/>
                </a:lnTo>
              </a:path>
            </a:pathLst>
          </a:custGeom>
          <a:ln w="38100">
            <a:solidFill>
              <a:srgbClr val="EDA64E"/>
            </a:solidFill>
          </a:ln>
        </p:spPr>
        <p:txBody>
          <a:bodyPr wrap="square" lIns="0" tIns="0" rIns="0" bIns="0" rtlCol="0"/>
          <a:lstStyle/>
          <a:p>
            <a:endParaRPr/>
          </a:p>
        </p:txBody>
      </p:sp>
      <p:sp>
        <p:nvSpPr>
          <p:cNvPr id="109" name="object 145"/>
          <p:cNvSpPr/>
          <p:nvPr userDrawn="1"/>
        </p:nvSpPr>
        <p:spPr>
          <a:xfrm>
            <a:off x="1398209" y="3535827"/>
            <a:ext cx="367443" cy="135291"/>
          </a:xfrm>
          <a:custGeom>
            <a:avLst/>
            <a:gdLst/>
            <a:ahLst/>
            <a:cxnLst/>
            <a:rect l="l" t="t" r="r" b="b"/>
            <a:pathLst>
              <a:path w="217804">
                <a:moveTo>
                  <a:pt x="0" y="0"/>
                </a:moveTo>
                <a:lnTo>
                  <a:pt x="217436" y="0"/>
                </a:lnTo>
              </a:path>
            </a:pathLst>
          </a:custGeom>
          <a:ln w="38100">
            <a:solidFill>
              <a:schemeClr val="tx1"/>
            </a:solidFill>
          </a:ln>
        </p:spPr>
        <p:txBody>
          <a:bodyPr wrap="square" lIns="0" tIns="0" rIns="0" bIns="0" rtlCol="0"/>
          <a:lstStyle/>
          <a:p>
            <a:endParaRPr/>
          </a:p>
        </p:txBody>
      </p:sp>
      <p:sp>
        <p:nvSpPr>
          <p:cNvPr id="110" name="object 145"/>
          <p:cNvSpPr/>
          <p:nvPr userDrawn="1"/>
        </p:nvSpPr>
        <p:spPr>
          <a:xfrm>
            <a:off x="1426245" y="1102087"/>
            <a:ext cx="367443" cy="135291"/>
          </a:xfrm>
          <a:custGeom>
            <a:avLst/>
            <a:gdLst/>
            <a:ahLst/>
            <a:cxnLst/>
            <a:rect l="l" t="t" r="r" b="b"/>
            <a:pathLst>
              <a:path w="217804">
                <a:moveTo>
                  <a:pt x="0" y="0"/>
                </a:moveTo>
                <a:lnTo>
                  <a:pt x="217436" y="0"/>
                </a:lnTo>
              </a:path>
            </a:pathLst>
          </a:custGeom>
          <a:ln w="38100">
            <a:solidFill>
              <a:schemeClr val="bg1"/>
            </a:solidFill>
          </a:ln>
        </p:spPr>
        <p:txBody>
          <a:bodyPr wrap="square" lIns="0" tIns="0" rIns="0" bIns="0" rtlCol="0"/>
          <a:lstStyle/>
          <a:p>
            <a:endParaRPr/>
          </a:p>
        </p:txBody>
      </p:sp>
    </p:spTree>
    <p:extLst>
      <p:ext uri="{BB962C8B-B14F-4D97-AF65-F5344CB8AC3E}">
        <p14:creationId xmlns:p14="http://schemas.microsoft.com/office/powerpoint/2010/main" val="58240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p:cNvSpPr/>
          <p:nvPr userDrawn="1"/>
        </p:nvSpPr>
        <p:spPr>
          <a:xfrm>
            <a:off x="0" y="0"/>
            <a:ext cx="9144000" cy="6858000"/>
          </a:xfrm>
          <a:prstGeom prst="rect">
            <a:avLst/>
          </a:prstGeom>
          <a:solidFill>
            <a:srgbClr val="3DADA8"/>
          </a:solidFill>
          <a:ln>
            <a:solidFill>
              <a:srgbClr val="3DA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683568" y="2996952"/>
            <a:ext cx="7543800" cy="2150095"/>
          </a:xfrm>
        </p:spPr>
        <p:txBody>
          <a:bodyPr anchor="b"/>
          <a:lstStyle>
            <a:lvl1pPr>
              <a:defRPr sz="6600">
                <a:ln>
                  <a:noFill/>
                </a:ln>
                <a:solidFill>
                  <a:srgbClr val="EDA64E"/>
                </a:solidFill>
              </a:defRPr>
            </a:lvl1pPr>
          </a:lstStyle>
          <a:p>
            <a:r>
              <a:rPr lang="en-US"/>
              <a:t>Click to edit Master title style</a:t>
            </a:r>
          </a:p>
        </p:txBody>
      </p:sp>
      <p:sp>
        <p:nvSpPr>
          <p:cNvPr id="3" name="Subtitle 2"/>
          <p:cNvSpPr>
            <a:spLocks noGrp="1"/>
          </p:cNvSpPr>
          <p:nvPr>
            <p:ph type="subTitle" idx="1"/>
          </p:nvPr>
        </p:nvSpPr>
        <p:spPr>
          <a:xfrm>
            <a:off x="683568" y="5301208"/>
            <a:ext cx="6461760" cy="729208"/>
          </a:xfrm>
        </p:spPr>
        <p:txBody>
          <a:bodyPr anchor="t">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87625" y="404664"/>
            <a:ext cx="6818757"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1" name="Rectangle 20"/>
          <p:cNvSpPr/>
          <p:nvPr userDrawn="1"/>
        </p:nvSpPr>
        <p:spPr>
          <a:xfrm>
            <a:off x="-17789" y="0"/>
            <a:ext cx="9144000" cy="6858000"/>
          </a:xfrm>
          <a:prstGeom prst="rect">
            <a:avLst/>
          </a:prstGeom>
          <a:solidFill>
            <a:schemeClr val="bg1"/>
          </a:solidFill>
          <a:ln>
            <a:solidFill>
              <a:srgbClr val="7F7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611560" y="3068960"/>
            <a:ext cx="7543800" cy="2593975"/>
          </a:xfrm>
        </p:spPr>
        <p:txBody>
          <a:bodyPr anchor="b"/>
          <a:lstStyle>
            <a:lvl1pPr>
              <a:defRPr sz="4500">
                <a:ln>
                  <a:noFill/>
                </a:ln>
                <a:solidFill>
                  <a:srgbClr val="7F7862"/>
                </a:solidFill>
              </a:defRPr>
            </a:lvl1pPr>
          </a:lstStyle>
          <a:p>
            <a:r>
              <a:rPr lang="en-US"/>
              <a:t>Click to edit Master title style</a:t>
            </a:r>
          </a:p>
        </p:txBody>
      </p:sp>
      <p:sp>
        <p:nvSpPr>
          <p:cNvPr id="3" name="Subtitle 2"/>
          <p:cNvSpPr>
            <a:spLocks noGrp="1"/>
          </p:cNvSpPr>
          <p:nvPr>
            <p:ph type="subTitle" idx="1"/>
          </p:nvPr>
        </p:nvSpPr>
        <p:spPr>
          <a:xfrm>
            <a:off x="611560" y="5733256"/>
            <a:ext cx="6461760" cy="585192"/>
          </a:xfrm>
        </p:spPr>
        <p:txBody>
          <a:bodyPr anchor="t">
            <a:normAutofit/>
          </a:bodyPr>
          <a:lstStyle>
            <a:lvl1pPr marL="0" indent="0" algn="l">
              <a:buNone/>
              <a:defRPr sz="2000">
                <a:solidFill>
                  <a:srgbClr val="EDA64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2155"/>
          <a:stretch/>
        </p:blipFill>
        <p:spPr bwMode="auto">
          <a:xfrm>
            <a:off x="1369177" y="404664"/>
            <a:ext cx="2410735" cy="233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6123" b="22802"/>
          <a:stretch/>
        </p:blipFill>
        <p:spPr bwMode="auto">
          <a:xfrm>
            <a:off x="3635896" y="476672"/>
            <a:ext cx="4068969"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472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1" name="Rectangle 20"/>
          <p:cNvSpPr/>
          <p:nvPr userDrawn="1"/>
        </p:nvSpPr>
        <p:spPr>
          <a:xfrm>
            <a:off x="25003" y="0"/>
            <a:ext cx="9144000" cy="6858000"/>
          </a:xfrm>
          <a:prstGeom prst="rect">
            <a:avLst/>
          </a:prstGeom>
          <a:solidFill>
            <a:srgbClr val="EDA64E"/>
          </a:solidFill>
          <a:ln>
            <a:solidFill>
              <a:srgbClr val="EDA6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611560" y="3068960"/>
            <a:ext cx="7543800" cy="2593975"/>
          </a:xfrm>
        </p:spPr>
        <p:txBody>
          <a:bodyPr anchor="b"/>
          <a:lstStyle>
            <a:lvl1pPr>
              <a:defRPr sz="6600">
                <a:ln>
                  <a:noFill/>
                </a:ln>
                <a:solidFill>
                  <a:srgbClr val="3DADA8"/>
                </a:solidFill>
              </a:defRPr>
            </a:lvl1pPr>
          </a:lstStyle>
          <a:p>
            <a:r>
              <a:rPr lang="en-US"/>
              <a:t>Click to edit Master title style</a:t>
            </a:r>
          </a:p>
        </p:txBody>
      </p:sp>
      <p:sp>
        <p:nvSpPr>
          <p:cNvPr id="3" name="Subtitle 2"/>
          <p:cNvSpPr>
            <a:spLocks noGrp="1"/>
          </p:cNvSpPr>
          <p:nvPr>
            <p:ph type="subTitle" idx="1"/>
          </p:nvPr>
        </p:nvSpPr>
        <p:spPr>
          <a:xfrm>
            <a:off x="611560" y="5733256"/>
            <a:ext cx="6461760" cy="585192"/>
          </a:xfrm>
        </p:spPr>
        <p:txBody>
          <a:bodyPr anchor="t">
            <a:normAutofit/>
          </a:bodyPr>
          <a:lstStyle>
            <a:lvl1pPr marL="0" marR="0" indent="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87625" y="404664"/>
            <a:ext cx="6818757"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488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AF466F-BDA4-4F18-9C7B-FF0A9A1B0E80}" type="datetime1">
              <a:rPr lang="en-US" smtClean="0"/>
              <a:pPr/>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grpSp>
        <p:nvGrpSpPr>
          <p:cNvPr id="21" name="Group 20"/>
          <p:cNvGrpSpPr/>
          <p:nvPr userDrawn="1"/>
        </p:nvGrpSpPr>
        <p:grpSpPr>
          <a:xfrm>
            <a:off x="539552" y="260648"/>
            <a:ext cx="1150611" cy="1183120"/>
            <a:chOff x="251520" y="212439"/>
            <a:chExt cx="1150611" cy="1183120"/>
          </a:xfrm>
        </p:grpSpPr>
        <p:sp>
          <p:nvSpPr>
            <p:cNvPr id="8" name="object 139"/>
            <p:cNvSpPr/>
            <p:nvPr/>
          </p:nvSpPr>
          <p:spPr>
            <a:xfrm>
              <a:off x="251520" y="1048084"/>
              <a:ext cx="68580" cy="106045"/>
            </a:xfrm>
            <a:custGeom>
              <a:avLst/>
              <a:gdLst/>
              <a:ahLst/>
              <a:cxnLst/>
              <a:rect l="l" t="t" r="r" b="b"/>
              <a:pathLst>
                <a:path w="68579" h="106044">
                  <a:moveTo>
                    <a:pt x="2679" y="88239"/>
                  </a:moveTo>
                  <a:lnTo>
                    <a:pt x="34429" y="105536"/>
                  </a:lnTo>
                  <a:lnTo>
                    <a:pt x="41911" y="105039"/>
                  </a:lnTo>
                  <a:lnTo>
                    <a:pt x="64522" y="90919"/>
                  </a:lnTo>
                  <a:lnTo>
                    <a:pt x="33388" y="90919"/>
                  </a:lnTo>
                  <a:lnTo>
                    <a:pt x="27497" y="90752"/>
                  </a:lnTo>
                  <a:lnTo>
                    <a:pt x="20415" y="90250"/>
                  </a:lnTo>
                  <a:lnTo>
                    <a:pt x="12142" y="89413"/>
                  </a:lnTo>
                  <a:lnTo>
                    <a:pt x="2679" y="88239"/>
                  </a:lnTo>
                  <a:close/>
                </a:path>
                <a:path w="68579" h="106044">
                  <a:moveTo>
                    <a:pt x="33985" y="0"/>
                  </a:moveTo>
                  <a:lnTo>
                    <a:pt x="0" y="18770"/>
                  </a:lnTo>
                  <a:lnTo>
                    <a:pt x="0" y="37261"/>
                  </a:lnTo>
                  <a:lnTo>
                    <a:pt x="2374" y="44018"/>
                  </a:lnTo>
                  <a:lnTo>
                    <a:pt x="11912" y="52565"/>
                  </a:lnTo>
                  <a:lnTo>
                    <a:pt x="19177" y="55918"/>
                  </a:lnTo>
                  <a:lnTo>
                    <a:pt x="38646" y="60794"/>
                  </a:lnTo>
                  <a:lnTo>
                    <a:pt x="44907" y="63030"/>
                  </a:lnTo>
                  <a:lnTo>
                    <a:pt x="50469" y="67094"/>
                  </a:lnTo>
                  <a:lnTo>
                    <a:pt x="51866" y="70256"/>
                  </a:lnTo>
                  <a:lnTo>
                    <a:pt x="51866" y="85458"/>
                  </a:lnTo>
                  <a:lnTo>
                    <a:pt x="45707" y="90919"/>
                  </a:lnTo>
                  <a:lnTo>
                    <a:pt x="64522" y="90919"/>
                  </a:lnTo>
                  <a:lnTo>
                    <a:pt x="66273" y="87550"/>
                  </a:lnTo>
                  <a:lnTo>
                    <a:pt x="67993" y="81023"/>
                  </a:lnTo>
                  <a:lnTo>
                    <a:pt x="68567" y="73482"/>
                  </a:lnTo>
                  <a:lnTo>
                    <a:pt x="68567" y="65036"/>
                  </a:lnTo>
                  <a:lnTo>
                    <a:pt x="66471" y="58851"/>
                  </a:lnTo>
                  <a:lnTo>
                    <a:pt x="58127" y="51003"/>
                  </a:lnTo>
                  <a:lnTo>
                    <a:pt x="50952" y="47624"/>
                  </a:lnTo>
                  <a:lnTo>
                    <a:pt x="30581" y="41960"/>
                  </a:lnTo>
                  <a:lnTo>
                    <a:pt x="23990" y="39573"/>
                  </a:lnTo>
                  <a:lnTo>
                    <a:pt x="18034" y="35699"/>
                  </a:lnTo>
                  <a:lnTo>
                    <a:pt x="16535" y="32448"/>
                  </a:lnTo>
                  <a:lnTo>
                    <a:pt x="16535" y="19024"/>
                  </a:lnTo>
                  <a:lnTo>
                    <a:pt x="22847" y="14604"/>
                  </a:lnTo>
                  <a:lnTo>
                    <a:pt x="65223" y="14604"/>
                  </a:lnTo>
                  <a:lnTo>
                    <a:pt x="66319" y="3568"/>
                  </a:lnTo>
                  <a:lnTo>
                    <a:pt x="61112" y="2679"/>
                  </a:lnTo>
                  <a:lnTo>
                    <a:pt x="53544" y="1505"/>
                  </a:lnTo>
                  <a:lnTo>
                    <a:pt x="46501" y="668"/>
                  </a:lnTo>
                  <a:lnTo>
                    <a:pt x="39981" y="166"/>
                  </a:lnTo>
                  <a:lnTo>
                    <a:pt x="33985" y="0"/>
                  </a:lnTo>
                  <a:close/>
                </a:path>
                <a:path w="68579" h="106044">
                  <a:moveTo>
                    <a:pt x="65223" y="14604"/>
                  </a:moveTo>
                  <a:lnTo>
                    <a:pt x="35471" y="14604"/>
                  </a:lnTo>
                  <a:lnTo>
                    <a:pt x="40557" y="14754"/>
                  </a:lnTo>
                  <a:lnTo>
                    <a:pt x="47170" y="15203"/>
                  </a:lnTo>
                  <a:lnTo>
                    <a:pt x="55312" y="15949"/>
                  </a:lnTo>
                  <a:lnTo>
                    <a:pt x="64985" y="16992"/>
                  </a:lnTo>
                  <a:lnTo>
                    <a:pt x="65223" y="14604"/>
                  </a:lnTo>
                  <a:close/>
                </a:path>
              </a:pathLst>
            </a:custGeom>
            <a:solidFill>
              <a:srgbClr val="42B7B2"/>
            </a:solidFill>
          </p:spPr>
          <p:txBody>
            <a:bodyPr wrap="square" lIns="0" tIns="0" rIns="0" bIns="0" rtlCol="0"/>
            <a:lstStyle/>
            <a:p>
              <a:endParaRPr/>
            </a:p>
          </p:txBody>
        </p:sp>
        <p:sp>
          <p:nvSpPr>
            <p:cNvPr id="9" name="object 140"/>
            <p:cNvSpPr/>
            <p:nvPr/>
          </p:nvSpPr>
          <p:spPr>
            <a:xfrm>
              <a:off x="333042" y="1046440"/>
              <a:ext cx="62865" cy="106045"/>
            </a:xfrm>
            <a:custGeom>
              <a:avLst/>
              <a:gdLst/>
              <a:ahLst/>
              <a:cxnLst/>
              <a:rect l="l" t="t" r="r" b="b"/>
              <a:pathLst>
                <a:path w="62865" h="106044">
                  <a:moveTo>
                    <a:pt x="16255" y="0"/>
                  </a:moveTo>
                  <a:lnTo>
                    <a:pt x="0" y="0"/>
                  </a:lnTo>
                  <a:lnTo>
                    <a:pt x="0" y="105536"/>
                  </a:lnTo>
                  <a:lnTo>
                    <a:pt x="16255" y="105536"/>
                  </a:lnTo>
                  <a:lnTo>
                    <a:pt x="16255" y="75133"/>
                  </a:lnTo>
                  <a:lnTo>
                    <a:pt x="25946" y="74079"/>
                  </a:lnTo>
                  <a:lnTo>
                    <a:pt x="44492" y="74079"/>
                  </a:lnTo>
                  <a:lnTo>
                    <a:pt x="39814" y="65887"/>
                  </a:lnTo>
                  <a:lnTo>
                    <a:pt x="42838" y="60972"/>
                  </a:lnTo>
                  <a:lnTo>
                    <a:pt x="16255" y="60972"/>
                  </a:lnTo>
                  <a:lnTo>
                    <a:pt x="16255" y="0"/>
                  </a:lnTo>
                  <a:close/>
                </a:path>
                <a:path w="62865" h="106044">
                  <a:moveTo>
                    <a:pt x="44492" y="74079"/>
                  </a:moveTo>
                  <a:lnTo>
                    <a:pt x="25946" y="74079"/>
                  </a:lnTo>
                  <a:lnTo>
                    <a:pt x="44132" y="105536"/>
                  </a:lnTo>
                  <a:lnTo>
                    <a:pt x="62458" y="105536"/>
                  </a:lnTo>
                  <a:lnTo>
                    <a:pt x="44492" y="74079"/>
                  </a:lnTo>
                  <a:close/>
                </a:path>
                <a:path w="62865" h="106044">
                  <a:moveTo>
                    <a:pt x="61277" y="31000"/>
                  </a:moveTo>
                  <a:lnTo>
                    <a:pt x="43091" y="31000"/>
                  </a:lnTo>
                  <a:lnTo>
                    <a:pt x="25501" y="60070"/>
                  </a:lnTo>
                  <a:lnTo>
                    <a:pt x="16255" y="60972"/>
                  </a:lnTo>
                  <a:lnTo>
                    <a:pt x="42838" y="60972"/>
                  </a:lnTo>
                  <a:lnTo>
                    <a:pt x="61277" y="31000"/>
                  </a:lnTo>
                  <a:close/>
                </a:path>
              </a:pathLst>
            </a:custGeom>
            <a:solidFill>
              <a:srgbClr val="42B7B2"/>
            </a:solidFill>
          </p:spPr>
          <p:txBody>
            <a:bodyPr wrap="square" lIns="0" tIns="0" rIns="0" bIns="0" rtlCol="0"/>
            <a:lstStyle/>
            <a:p>
              <a:endParaRPr/>
            </a:p>
          </p:txBody>
        </p:sp>
        <p:sp>
          <p:nvSpPr>
            <p:cNvPr id="10" name="object 141"/>
            <p:cNvSpPr/>
            <p:nvPr/>
          </p:nvSpPr>
          <p:spPr>
            <a:xfrm>
              <a:off x="404450" y="1047630"/>
              <a:ext cx="16510" cy="17145"/>
            </a:xfrm>
            <a:custGeom>
              <a:avLst/>
              <a:gdLst/>
              <a:ahLst/>
              <a:cxnLst/>
              <a:rect l="l" t="t" r="r" b="b"/>
              <a:pathLst>
                <a:path w="16509" h="17144">
                  <a:moveTo>
                    <a:pt x="16255" y="0"/>
                  </a:moveTo>
                  <a:lnTo>
                    <a:pt x="0" y="0"/>
                  </a:lnTo>
                  <a:lnTo>
                    <a:pt x="0" y="17145"/>
                  </a:lnTo>
                  <a:lnTo>
                    <a:pt x="16255" y="17145"/>
                  </a:lnTo>
                  <a:lnTo>
                    <a:pt x="16255" y="0"/>
                  </a:lnTo>
                  <a:close/>
                </a:path>
              </a:pathLst>
            </a:custGeom>
            <a:solidFill>
              <a:srgbClr val="42B7B2"/>
            </a:solidFill>
          </p:spPr>
          <p:txBody>
            <a:bodyPr wrap="square" lIns="0" tIns="0" rIns="0" bIns="0" rtlCol="0"/>
            <a:lstStyle/>
            <a:p>
              <a:endParaRPr/>
            </a:p>
          </p:txBody>
        </p:sp>
        <p:sp>
          <p:nvSpPr>
            <p:cNvPr id="11" name="object 142"/>
            <p:cNvSpPr/>
            <p:nvPr/>
          </p:nvSpPr>
          <p:spPr>
            <a:xfrm>
              <a:off x="404450" y="1077449"/>
              <a:ext cx="16510" cy="74930"/>
            </a:xfrm>
            <a:custGeom>
              <a:avLst/>
              <a:gdLst/>
              <a:ahLst/>
              <a:cxnLst/>
              <a:rect l="l" t="t" r="r" b="b"/>
              <a:pathLst>
                <a:path w="16509" h="74930">
                  <a:moveTo>
                    <a:pt x="16255" y="0"/>
                  </a:moveTo>
                  <a:lnTo>
                    <a:pt x="0" y="0"/>
                  </a:lnTo>
                  <a:lnTo>
                    <a:pt x="0" y="74536"/>
                  </a:lnTo>
                  <a:lnTo>
                    <a:pt x="16255" y="74536"/>
                  </a:lnTo>
                  <a:lnTo>
                    <a:pt x="16255" y="0"/>
                  </a:lnTo>
                  <a:close/>
                </a:path>
              </a:pathLst>
            </a:custGeom>
            <a:solidFill>
              <a:srgbClr val="42B7B2"/>
            </a:solidFill>
          </p:spPr>
          <p:txBody>
            <a:bodyPr wrap="square" lIns="0" tIns="0" rIns="0" bIns="0" rtlCol="0"/>
            <a:lstStyle/>
            <a:p>
              <a:endParaRPr/>
            </a:p>
          </p:txBody>
        </p:sp>
        <p:sp>
          <p:nvSpPr>
            <p:cNvPr id="12" name="object 143"/>
            <p:cNvSpPr/>
            <p:nvPr/>
          </p:nvSpPr>
          <p:spPr>
            <a:xfrm>
              <a:off x="438283" y="892842"/>
              <a:ext cx="963848" cy="415565"/>
            </a:xfrm>
            <a:prstGeom prst="rect">
              <a:avLst/>
            </a:prstGeom>
            <a:blipFill>
              <a:blip r:embed="rId2" cstate="print"/>
              <a:stretch>
                <a:fillRect/>
              </a:stretch>
            </a:blipFill>
          </p:spPr>
          <p:txBody>
            <a:bodyPr wrap="square" lIns="0" tIns="0" rIns="0" bIns="0" rtlCol="0"/>
            <a:lstStyle/>
            <a:p>
              <a:endParaRPr/>
            </a:p>
          </p:txBody>
        </p:sp>
        <p:sp>
          <p:nvSpPr>
            <p:cNvPr id="14" name="object 145"/>
            <p:cNvSpPr/>
            <p:nvPr/>
          </p:nvSpPr>
          <p:spPr>
            <a:xfrm>
              <a:off x="715673" y="1395559"/>
              <a:ext cx="217804" cy="0"/>
            </a:xfrm>
            <a:custGeom>
              <a:avLst/>
              <a:gdLst/>
              <a:ahLst/>
              <a:cxnLst/>
              <a:rect l="l" t="t" r="r" b="b"/>
              <a:pathLst>
                <a:path w="217804">
                  <a:moveTo>
                    <a:pt x="0" y="0"/>
                  </a:moveTo>
                  <a:lnTo>
                    <a:pt x="217436" y="0"/>
                  </a:lnTo>
                </a:path>
              </a:pathLst>
            </a:custGeom>
            <a:ln w="27470">
              <a:solidFill>
                <a:srgbClr val="EDA64E"/>
              </a:solidFill>
            </a:ln>
          </p:spPr>
          <p:txBody>
            <a:bodyPr wrap="square" lIns="0" tIns="0" rIns="0" bIns="0" rtlCol="0"/>
            <a:lstStyle/>
            <a:p>
              <a:endParaRPr/>
            </a:p>
          </p:txBody>
        </p:sp>
        <p:sp>
          <p:nvSpPr>
            <p:cNvPr id="15" name="object 146"/>
            <p:cNvSpPr/>
            <p:nvPr/>
          </p:nvSpPr>
          <p:spPr>
            <a:xfrm>
              <a:off x="513593" y="308433"/>
              <a:ext cx="170815" cy="356870"/>
            </a:xfrm>
            <a:custGeom>
              <a:avLst/>
              <a:gdLst/>
              <a:ahLst/>
              <a:cxnLst/>
              <a:rect l="l" t="t" r="r" b="b"/>
              <a:pathLst>
                <a:path w="170815" h="356869">
                  <a:moveTo>
                    <a:pt x="132187" y="0"/>
                  </a:moveTo>
                  <a:lnTo>
                    <a:pt x="126543" y="5643"/>
                  </a:lnTo>
                  <a:lnTo>
                    <a:pt x="126543" y="20413"/>
                  </a:lnTo>
                  <a:lnTo>
                    <a:pt x="132538" y="26421"/>
                  </a:lnTo>
                  <a:lnTo>
                    <a:pt x="143432" y="26421"/>
                  </a:lnTo>
                  <a:lnTo>
                    <a:pt x="134287" y="3719"/>
                  </a:lnTo>
                  <a:lnTo>
                    <a:pt x="132187" y="0"/>
                  </a:lnTo>
                  <a:close/>
                </a:path>
                <a:path w="170815" h="356869">
                  <a:moveTo>
                    <a:pt x="145960" y="32694"/>
                  </a:moveTo>
                  <a:lnTo>
                    <a:pt x="102020" y="32694"/>
                  </a:lnTo>
                  <a:lnTo>
                    <a:pt x="96038" y="38676"/>
                  </a:lnTo>
                  <a:lnTo>
                    <a:pt x="96038" y="53459"/>
                  </a:lnTo>
                  <a:lnTo>
                    <a:pt x="102020" y="59453"/>
                  </a:lnTo>
                  <a:lnTo>
                    <a:pt x="155185" y="59453"/>
                  </a:lnTo>
                  <a:lnTo>
                    <a:pt x="152335" y="48519"/>
                  </a:lnTo>
                  <a:lnTo>
                    <a:pt x="145960" y="32694"/>
                  </a:lnTo>
                  <a:close/>
                </a:path>
                <a:path w="170815" h="356869">
                  <a:moveTo>
                    <a:pt x="156821" y="65727"/>
                  </a:moveTo>
                  <a:lnTo>
                    <a:pt x="81357" y="65727"/>
                  </a:lnTo>
                  <a:lnTo>
                    <a:pt x="75362" y="71709"/>
                  </a:lnTo>
                  <a:lnTo>
                    <a:pt x="75362" y="86492"/>
                  </a:lnTo>
                  <a:lnTo>
                    <a:pt x="81357" y="92486"/>
                  </a:lnTo>
                  <a:lnTo>
                    <a:pt x="163796" y="92486"/>
                  </a:lnTo>
                  <a:lnTo>
                    <a:pt x="156821" y="65727"/>
                  </a:lnTo>
                  <a:close/>
                </a:path>
                <a:path w="170815" h="356869">
                  <a:moveTo>
                    <a:pt x="164810" y="98772"/>
                  </a:moveTo>
                  <a:lnTo>
                    <a:pt x="7798" y="98772"/>
                  </a:lnTo>
                  <a:lnTo>
                    <a:pt x="1804" y="104754"/>
                  </a:lnTo>
                  <a:lnTo>
                    <a:pt x="1804" y="119537"/>
                  </a:lnTo>
                  <a:lnTo>
                    <a:pt x="7798" y="125531"/>
                  </a:lnTo>
                  <a:lnTo>
                    <a:pt x="168314" y="125531"/>
                  </a:lnTo>
                  <a:lnTo>
                    <a:pt x="164810" y="98772"/>
                  </a:lnTo>
                  <a:close/>
                </a:path>
                <a:path w="170815" h="356869">
                  <a:moveTo>
                    <a:pt x="169135" y="131805"/>
                  </a:moveTo>
                  <a:lnTo>
                    <a:pt x="0" y="131805"/>
                  </a:lnTo>
                  <a:lnTo>
                    <a:pt x="18938" y="158564"/>
                  </a:lnTo>
                  <a:lnTo>
                    <a:pt x="170275" y="158564"/>
                  </a:lnTo>
                  <a:lnTo>
                    <a:pt x="170125" y="139368"/>
                  </a:lnTo>
                  <a:lnTo>
                    <a:pt x="169135" y="131805"/>
                  </a:lnTo>
                  <a:close/>
                </a:path>
                <a:path w="170815" h="356869">
                  <a:moveTo>
                    <a:pt x="170324" y="164838"/>
                  </a:moveTo>
                  <a:lnTo>
                    <a:pt x="23378" y="164838"/>
                  </a:lnTo>
                  <a:lnTo>
                    <a:pt x="28966" y="172733"/>
                  </a:lnTo>
                  <a:lnTo>
                    <a:pt x="36131" y="191609"/>
                  </a:lnTo>
                  <a:lnTo>
                    <a:pt x="169616" y="191609"/>
                  </a:lnTo>
                  <a:lnTo>
                    <a:pt x="170474" y="184089"/>
                  </a:lnTo>
                  <a:lnTo>
                    <a:pt x="170324" y="164838"/>
                  </a:lnTo>
                  <a:close/>
                </a:path>
                <a:path w="170815" h="356869">
                  <a:moveTo>
                    <a:pt x="168901" y="197883"/>
                  </a:moveTo>
                  <a:lnTo>
                    <a:pt x="38513" y="197883"/>
                  </a:lnTo>
                  <a:lnTo>
                    <a:pt x="48666" y="224629"/>
                  </a:lnTo>
                  <a:lnTo>
                    <a:pt x="165851" y="224629"/>
                  </a:lnTo>
                  <a:lnTo>
                    <a:pt x="168901" y="197883"/>
                  </a:lnTo>
                  <a:close/>
                </a:path>
                <a:path w="170815" h="356869">
                  <a:moveTo>
                    <a:pt x="164675" y="230916"/>
                  </a:moveTo>
                  <a:lnTo>
                    <a:pt x="50162" y="230916"/>
                  </a:lnTo>
                  <a:lnTo>
                    <a:pt x="54395" y="257675"/>
                  </a:lnTo>
                  <a:lnTo>
                    <a:pt x="158075" y="257675"/>
                  </a:lnTo>
                  <a:lnTo>
                    <a:pt x="164675" y="230916"/>
                  </a:lnTo>
                  <a:close/>
                </a:path>
                <a:path w="170815" h="356869">
                  <a:moveTo>
                    <a:pt x="156525" y="263961"/>
                  </a:moveTo>
                  <a:lnTo>
                    <a:pt x="55390" y="263961"/>
                  </a:lnTo>
                  <a:lnTo>
                    <a:pt x="55837" y="266791"/>
                  </a:lnTo>
                  <a:lnTo>
                    <a:pt x="55586" y="290708"/>
                  </a:lnTo>
                  <a:lnTo>
                    <a:pt x="147525" y="290708"/>
                  </a:lnTo>
                  <a:lnTo>
                    <a:pt x="153783" y="275081"/>
                  </a:lnTo>
                  <a:lnTo>
                    <a:pt x="156525" y="263961"/>
                  </a:lnTo>
                  <a:close/>
                </a:path>
                <a:path w="170815" h="356869">
                  <a:moveTo>
                    <a:pt x="145007" y="296994"/>
                  </a:moveTo>
                  <a:lnTo>
                    <a:pt x="55520" y="296994"/>
                  </a:lnTo>
                  <a:lnTo>
                    <a:pt x="55394" y="309006"/>
                  </a:lnTo>
                  <a:lnTo>
                    <a:pt x="52703" y="323740"/>
                  </a:lnTo>
                  <a:lnTo>
                    <a:pt x="133573" y="323740"/>
                  </a:lnTo>
                  <a:lnTo>
                    <a:pt x="135970" y="319563"/>
                  </a:lnTo>
                  <a:lnTo>
                    <a:pt x="145007" y="296994"/>
                  </a:lnTo>
                  <a:close/>
                </a:path>
                <a:path w="170815" h="356869">
                  <a:moveTo>
                    <a:pt x="100381" y="330027"/>
                  </a:moveTo>
                  <a:lnTo>
                    <a:pt x="51555" y="330027"/>
                  </a:lnTo>
                  <a:lnTo>
                    <a:pt x="47479" y="352346"/>
                  </a:lnTo>
                  <a:lnTo>
                    <a:pt x="45826" y="356786"/>
                  </a:lnTo>
                  <a:lnTo>
                    <a:pt x="100381" y="356786"/>
                  </a:lnTo>
                  <a:lnTo>
                    <a:pt x="106376" y="350791"/>
                  </a:lnTo>
                  <a:lnTo>
                    <a:pt x="106376" y="336021"/>
                  </a:lnTo>
                  <a:lnTo>
                    <a:pt x="100381" y="330027"/>
                  </a:lnTo>
                  <a:close/>
                </a:path>
              </a:pathLst>
            </a:custGeom>
            <a:solidFill>
              <a:srgbClr val="42B7B2"/>
            </a:solidFill>
          </p:spPr>
          <p:txBody>
            <a:bodyPr wrap="square" lIns="0" tIns="0" rIns="0" bIns="0" rtlCol="0"/>
            <a:lstStyle/>
            <a:p>
              <a:endParaRPr/>
            </a:p>
          </p:txBody>
        </p:sp>
        <p:sp>
          <p:nvSpPr>
            <p:cNvPr id="16" name="object 147"/>
            <p:cNvSpPr/>
            <p:nvPr/>
          </p:nvSpPr>
          <p:spPr>
            <a:xfrm>
              <a:off x="473995" y="440239"/>
              <a:ext cx="96600" cy="224980"/>
            </a:xfrm>
            <a:prstGeom prst="rect">
              <a:avLst/>
            </a:prstGeom>
            <a:blipFill>
              <a:blip r:embed="rId3" cstate="print"/>
              <a:stretch>
                <a:fillRect/>
              </a:stretch>
            </a:blipFill>
          </p:spPr>
          <p:txBody>
            <a:bodyPr wrap="square" lIns="0" tIns="0" rIns="0" bIns="0" rtlCol="0"/>
            <a:lstStyle/>
            <a:p>
              <a:endParaRPr/>
            </a:p>
          </p:txBody>
        </p:sp>
        <p:sp>
          <p:nvSpPr>
            <p:cNvPr id="17" name="object 148"/>
            <p:cNvSpPr/>
            <p:nvPr/>
          </p:nvSpPr>
          <p:spPr>
            <a:xfrm>
              <a:off x="870182" y="212439"/>
              <a:ext cx="276225" cy="618490"/>
            </a:xfrm>
            <a:custGeom>
              <a:avLst/>
              <a:gdLst/>
              <a:ahLst/>
              <a:cxnLst/>
              <a:rect l="l" t="t" r="r" b="b"/>
              <a:pathLst>
                <a:path w="276225" h="618489">
                  <a:moveTo>
                    <a:pt x="120372" y="0"/>
                  </a:moveTo>
                  <a:lnTo>
                    <a:pt x="100065" y="0"/>
                  </a:lnTo>
                  <a:lnTo>
                    <a:pt x="94083" y="5981"/>
                  </a:lnTo>
                  <a:lnTo>
                    <a:pt x="94083" y="20764"/>
                  </a:lnTo>
                  <a:lnTo>
                    <a:pt x="100065" y="26758"/>
                  </a:lnTo>
                  <a:lnTo>
                    <a:pt x="120372" y="26758"/>
                  </a:lnTo>
                  <a:lnTo>
                    <a:pt x="126354" y="20764"/>
                  </a:lnTo>
                  <a:lnTo>
                    <a:pt x="126354" y="5981"/>
                  </a:lnTo>
                  <a:lnTo>
                    <a:pt x="120372" y="0"/>
                  </a:lnTo>
                  <a:close/>
                </a:path>
                <a:path w="276225" h="618489">
                  <a:moveTo>
                    <a:pt x="129808" y="29578"/>
                  </a:moveTo>
                  <a:lnTo>
                    <a:pt x="85905" y="29578"/>
                  </a:lnTo>
                  <a:lnTo>
                    <a:pt x="79923" y="35572"/>
                  </a:lnTo>
                  <a:lnTo>
                    <a:pt x="79923" y="50342"/>
                  </a:lnTo>
                  <a:lnTo>
                    <a:pt x="85905" y="56337"/>
                  </a:lnTo>
                  <a:lnTo>
                    <a:pt x="129808" y="56337"/>
                  </a:lnTo>
                  <a:lnTo>
                    <a:pt x="135803" y="50342"/>
                  </a:lnTo>
                  <a:lnTo>
                    <a:pt x="135803" y="35572"/>
                  </a:lnTo>
                  <a:lnTo>
                    <a:pt x="129808" y="29578"/>
                  </a:lnTo>
                  <a:close/>
                </a:path>
                <a:path w="276225" h="618489">
                  <a:moveTo>
                    <a:pt x="8930" y="29578"/>
                  </a:moveTo>
                  <a:lnTo>
                    <a:pt x="0" y="29578"/>
                  </a:lnTo>
                  <a:lnTo>
                    <a:pt x="5303" y="32500"/>
                  </a:lnTo>
                  <a:lnTo>
                    <a:pt x="14912" y="39574"/>
                  </a:lnTo>
                  <a:lnTo>
                    <a:pt x="14912" y="35572"/>
                  </a:lnTo>
                  <a:lnTo>
                    <a:pt x="8930" y="29578"/>
                  </a:lnTo>
                  <a:close/>
                </a:path>
                <a:path w="276225" h="618489">
                  <a:moveTo>
                    <a:pt x="149392" y="62610"/>
                  </a:moveTo>
                  <a:lnTo>
                    <a:pt x="81637" y="62610"/>
                  </a:lnTo>
                  <a:lnTo>
                    <a:pt x="75643" y="68605"/>
                  </a:lnTo>
                  <a:lnTo>
                    <a:pt x="75643" y="83375"/>
                  </a:lnTo>
                  <a:lnTo>
                    <a:pt x="81637" y="89369"/>
                  </a:lnTo>
                  <a:lnTo>
                    <a:pt x="149392" y="89369"/>
                  </a:lnTo>
                  <a:lnTo>
                    <a:pt x="155374" y="83375"/>
                  </a:lnTo>
                  <a:lnTo>
                    <a:pt x="155374" y="68605"/>
                  </a:lnTo>
                  <a:lnTo>
                    <a:pt x="149392" y="62610"/>
                  </a:lnTo>
                  <a:close/>
                </a:path>
                <a:path w="276225" h="618489">
                  <a:moveTo>
                    <a:pt x="162232" y="95643"/>
                  </a:moveTo>
                  <a:lnTo>
                    <a:pt x="78939" y="95643"/>
                  </a:lnTo>
                  <a:lnTo>
                    <a:pt x="100586" y="122415"/>
                  </a:lnTo>
                  <a:lnTo>
                    <a:pt x="162232" y="122415"/>
                  </a:lnTo>
                  <a:lnTo>
                    <a:pt x="168239" y="116408"/>
                  </a:lnTo>
                  <a:lnTo>
                    <a:pt x="168239" y="101638"/>
                  </a:lnTo>
                  <a:lnTo>
                    <a:pt x="162232" y="95643"/>
                  </a:lnTo>
                  <a:close/>
                </a:path>
                <a:path w="276225" h="618489">
                  <a:moveTo>
                    <a:pt x="170664" y="128689"/>
                  </a:moveTo>
                  <a:lnTo>
                    <a:pt x="105659" y="128689"/>
                  </a:lnTo>
                  <a:lnTo>
                    <a:pt x="105821" y="128889"/>
                  </a:lnTo>
                  <a:lnTo>
                    <a:pt x="122223" y="155448"/>
                  </a:lnTo>
                  <a:lnTo>
                    <a:pt x="170664" y="155448"/>
                  </a:lnTo>
                  <a:lnTo>
                    <a:pt x="176646" y="149453"/>
                  </a:lnTo>
                  <a:lnTo>
                    <a:pt x="176646" y="134670"/>
                  </a:lnTo>
                  <a:lnTo>
                    <a:pt x="170664" y="128689"/>
                  </a:lnTo>
                  <a:close/>
                </a:path>
                <a:path w="276225" h="618489">
                  <a:moveTo>
                    <a:pt x="190222" y="161721"/>
                  </a:moveTo>
                  <a:lnTo>
                    <a:pt x="126097" y="161721"/>
                  </a:lnTo>
                  <a:lnTo>
                    <a:pt x="131347" y="170222"/>
                  </a:lnTo>
                  <a:lnTo>
                    <a:pt x="139651" y="188480"/>
                  </a:lnTo>
                  <a:lnTo>
                    <a:pt x="190222" y="188480"/>
                  </a:lnTo>
                  <a:lnTo>
                    <a:pt x="196217" y="182486"/>
                  </a:lnTo>
                  <a:lnTo>
                    <a:pt x="196217" y="167703"/>
                  </a:lnTo>
                  <a:lnTo>
                    <a:pt x="190222" y="161721"/>
                  </a:lnTo>
                  <a:close/>
                </a:path>
                <a:path w="276225" h="618489">
                  <a:moveTo>
                    <a:pt x="219470" y="194767"/>
                  </a:moveTo>
                  <a:lnTo>
                    <a:pt x="142510" y="194767"/>
                  </a:lnTo>
                  <a:lnTo>
                    <a:pt x="152002" y="215637"/>
                  </a:lnTo>
                  <a:lnTo>
                    <a:pt x="153828" y="221526"/>
                  </a:lnTo>
                  <a:lnTo>
                    <a:pt x="219470" y="221526"/>
                  </a:lnTo>
                  <a:lnTo>
                    <a:pt x="225359" y="215637"/>
                  </a:lnTo>
                  <a:lnTo>
                    <a:pt x="225465" y="200748"/>
                  </a:lnTo>
                  <a:lnTo>
                    <a:pt x="219470" y="194767"/>
                  </a:lnTo>
                  <a:close/>
                </a:path>
                <a:path w="276225" h="618489">
                  <a:moveTo>
                    <a:pt x="239473" y="227799"/>
                  </a:moveTo>
                  <a:lnTo>
                    <a:pt x="155774" y="227799"/>
                  </a:lnTo>
                  <a:lnTo>
                    <a:pt x="164073" y="254558"/>
                  </a:lnTo>
                  <a:lnTo>
                    <a:pt x="239473" y="254558"/>
                  </a:lnTo>
                  <a:lnTo>
                    <a:pt x="245467" y="248564"/>
                  </a:lnTo>
                  <a:lnTo>
                    <a:pt x="245467" y="233781"/>
                  </a:lnTo>
                  <a:lnTo>
                    <a:pt x="239473" y="227799"/>
                  </a:lnTo>
                  <a:close/>
                </a:path>
                <a:path w="276225" h="618489">
                  <a:moveTo>
                    <a:pt x="262142" y="260832"/>
                  </a:moveTo>
                  <a:lnTo>
                    <a:pt x="166019" y="260832"/>
                  </a:lnTo>
                  <a:lnTo>
                    <a:pt x="167256" y="264820"/>
                  </a:lnTo>
                  <a:lnTo>
                    <a:pt x="171658" y="287604"/>
                  </a:lnTo>
                  <a:lnTo>
                    <a:pt x="262142" y="287604"/>
                  </a:lnTo>
                  <a:lnTo>
                    <a:pt x="268150" y="281597"/>
                  </a:lnTo>
                  <a:lnTo>
                    <a:pt x="268150" y="266826"/>
                  </a:lnTo>
                  <a:lnTo>
                    <a:pt x="262142" y="260832"/>
                  </a:lnTo>
                  <a:close/>
                </a:path>
                <a:path w="276225" h="618489">
                  <a:moveTo>
                    <a:pt x="269508" y="293877"/>
                  </a:moveTo>
                  <a:lnTo>
                    <a:pt x="172870" y="293877"/>
                  </a:lnTo>
                  <a:lnTo>
                    <a:pt x="175215" y="306017"/>
                  </a:lnTo>
                  <a:lnTo>
                    <a:pt x="176540" y="320624"/>
                  </a:lnTo>
                  <a:lnTo>
                    <a:pt x="269508" y="320624"/>
                  </a:lnTo>
                  <a:lnTo>
                    <a:pt x="275503" y="314642"/>
                  </a:lnTo>
                  <a:lnTo>
                    <a:pt x="275503" y="299859"/>
                  </a:lnTo>
                  <a:lnTo>
                    <a:pt x="269508" y="293877"/>
                  </a:lnTo>
                  <a:close/>
                </a:path>
                <a:path w="276225" h="618489">
                  <a:moveTo>
                    <a:pt x="270067" y="326910"/>
                  </a:moveTo>
                  <a:lnTo>
                    <a:pt x="177109" y="326910"/>
                  </a:lnTo>
                  <a:lnTo>
                    <a:pt x="178992" y="347675"/>
                  </a:lnTo>
                  <a:lnTo>
                    <a:pt x="179063" y="353669"/>
                  </a:lnTo>
                  <a:lnTo>
                    <a:pt x="270067" y="353669"/>
                  </a:lnTo>
                  <a:lnTo>
                    <a:pt x="276062" y="347675"/>
                  </a:lnTo>
                  <a:lnTo>
                    <a:pt x="276062" y="332892"/>
                  </a:lnTo>
                  <a:lnTo>
                    <a:pt x="270067" y="326910"/>
                  </a:lnTo>
                  <a:close/>
                </a:path>
                <a:path w="276225" h="618489">
                  <a:moveTo>
                    <a:pt x="262142" y="359956"/>
                  </a:moveTo>
                  <a:lnTo>
                    <a:pt x="179000" y="359956"/>
                  </a:lnTo>
                  <a:lnTo>
                    <a:pt x="178732" y="386702"/>
                  </a:lnTo>
                  <a:lnTo>
                    <a:pt x="262142" y="386702"/>
                  </a:lnTo>
                  <a:lnTo>
                    <a:pt x="268150" y="380720"/>
                  </a:lnTo>
                  <a:lnTo>
                    <a:pt x="268150" y="365937"/>
                  </a:lnTo>
                  <a:lnTo>
                    <a:pt x="262142" y="359956"/>
                  </a:lnTo>
                  <a:close/>
                </a:path>
                <a:path w="276225" h="618489">
                  <a:moveTo>
                    <a:pt x="248033" y="392988"/>
                  </a:moveTo>
                  <a:lnTo>
                    <a:pt x="178669" y="392988"/>
                  </a:lnTo>
                  <a:lnTo>
                    <a:pt x="178667" y="393243"/>
                  </a:lnTo>
                  <a:lnTo>
                    <a:pt x="175702" y="419734"/>
                  </a:lnTo>
                  <a:lnTo>
                    <a:pt x="248033" y="419734"/>
                  </a:lnTo>
                  <a:lnTo>
                    <a:pt x="254027" y="413753"/>
                  </a:lnTo>
                  <a:lnTo>
                    <a:pt x="254027" y="398970"/>
                  </a:lnTo>
                  <a:lnTo>
                    <a:pt x="248033" y="392988"/>
                  </a:lnTo>
                  <a:close/>
                </a:path>
                <a:path w="276225" h="618489">
                  <a:moveTo>
                    <a:pt x="222811" y="426021"/>
                  </a:moveTo>
                  <a:lnTo>
                    <a:pt x="174999" y="426021"/>
                  </a:lnTo>
                  <a:lnTo>
                    <a:pt x="173617" y="438370"/>
                  </a:lnTo>
                  <a:lnTo>
                    <a:pt x="170475" y="452780"/>
                  </a:lnTo>
                  <a:lnTo>
                    <a:pt x="222811" y="452780"/>
                  </a:lnTo>
                  <a:lnTo>
                    <a:pt x="228805" y="446785"/>
                  </a:lnTo>
                  <a:lnTo>
                    <a:pt x="228805" y="432015"/>
                  </a:lnTo>
                  <a:lnTo>
                    <a:pt x="222811" y="426021"/>
                  </a:lnTo>
                  <a:close/>
                </a:path>
                <a:path w="276225" h="618489">
                  <a:moveTo>
                    <a:pt x="203354" y="459054"/>
                  </a:moveTo>
                  <a:lnTo>
                    <a:pt x="169107" y="459054"/>
                  </a:lnTo>
                  <a:lnTo>
                    <a:pt x="163689" y="483903"/>
                  </a:lnTo>
                  <a:lnTo>
                    <a:pt x="163056" y="485813"/>
                  </a:lnTo>
                  <a:lnTo>
                    <a:pt x="203354" y="485813"/>
                  </a:lnTo>
                  <a:lnTo>
                    <a:pt x="209336" y="479831"/>
                  </a:lnTo>
                  <a:lnTo>
                    <a:pt x="209336" y="465048"/>
                  </a:lnTo>
                  <a:lnTo>
                    <a:pt x="203354" y="459054"/>
                  </a:lnTo>
                  <a:close/>
                </a:path>
                <a:path w="276225" h="618489">
                  <a:moveTo>
                    <a:pt x="195467" y="492086"/>
                  </a:moveTo>
                  <a:lnTo>
                    <a:pt x="160976" y="492086"/>
                  </a:lnTo>
                  <a:lnTo>
                    <a:pt x="152107" y="518845"/>
                  </a:lnTo>
                  <a:lnTo>
                    <a:pt x="195467" y="518845"/>
                  </a:lnTo>
                  <a:lnTo>
                    <a:pt x="201449" y="512864"/>
                  </a:lnTo>
                  <a:lnTo>
                    <a:pt x="201449" y="498081"/>
                  </a:lnTo>
                  <a:lnTo>
                    <a:pt x="195467" y="492086"/>
                  </a:lnTo>
                  <a:close/>
                </a:path>
                <a:path w="276225" h="618489">
                  <a:moveTo>
                    <a:pt x="164632" y="558164"/>
                  </a:moveTo>
                  <a:lnTo>
                    <a:pt x="135502" y="558164"/>
                  </a:lnTo>
                  <a:lnTo>
                    <a:pt x="128114" y="574381"/>
                  </a:lnTo>
                  <a:lnTo>
                    <a:pt x="121845" y="584923"/>
                  </a:lnTo>
                  <a:lnTo>
                    <a:pt x="164632" y="584923"/>
                  </a:lnTo>
                  <a:lnTo>
                    <a:pt x="170626" y="578942"/>
                  </a:lnTo>
                  <a:lnTo>
                    <a:pt x="170626" y="564159"/>
                  </a:lnTo>
                  <a:lnTo>
                    <a:pt x="164632" y="558164"/>
                  </a:lnTo>
                  <a:close/>
                </a:path>
                <a:path w="276225" h="618489">
                  <a:moveTo>
                    <a:pt x="147893" y="591197"/>
                  </a:moveTo>
                  <a:lnTo>
                    <a:pt x="118114" y="591197"/>
                  </a:lnTo>
                  <a:lnTo>
                    <a:pt x="104670" y="613807"/>
                  </a:lnTo>
                  <a:lnTo>
                    <a:pt x="108828" y="617956"/>
                  </a:lnTo>
                  <a:lnTo>
                    <a:pt x="147893" y="617956"/>
                  </a:lnTo>
                  <a:lnTo>
                    <a:pt x="153888" y="611974"/>
                  </a:lnTo>
                  <a:lnTo>
                    <a:pt x="153888" y="597204"/>
                  </a:lnTo>
                  <a:lnTo>
                    <a:pt x="147893" y="591197"/>
                  </a:lnTo>
                  <a:close/>
                </a:path>
              </a:pathLst>
            </a:custGeom>
            <a:solidFill>
              <a:srgbClr val="EDA64E"/>
            </a:solidFill>
          </p:spPr>
          <p:txBody>
            <a:bodyPr wrap="square" lIns="0" tIns="0" rIns="0" bIns="0" rtlCol="0"/>
            <a:lstStyle/>
            <a:p>
              <a:endParaRPr/>
            </a:p>
          </p:txBody>
        </p:sp>
        <p:sp>
          <p:nvSpPr>
            <p:cNvPr id="18" name="object 149"/>
            <p:cNvSpPr/>
            <p:nvPr/>
          </p:nvSpPr>
          <p:spPr>
            <a:xfrm>
              <a:off x="681095" y="242017"/>
              <a:ext cx="370840" cy="586105"/>
            </a:xfrm>
            <a:custGeom>
              <a:avLst/>
              <a:gdLst/>
              <a:ahLst/>
              <a:cxnLst/>
              <a:rect l="l" t="t" r="r" b="b"/>
              <a:pathLst>
                <a:path w="370840" h="586105">
                  <a:moveTo>
                    <a:pt x="195336" y="0"/>
                  </a:moveTo>
                  <a:lnTo>
                    <a:pt x="137374" y="0"/>
                  </a:lnTo>
                  <a:lnTo>
                    <a:pt x="142811" y="7829"/>
                  </a:lnTo>
                  <a:lnTo>
                    <a:pt x="151067" y="26758"/>
                  </a:lnTo>
                  <a:lnTo>
                    <a:pt x="198016" y="26758"/>
                  </a:lnTo>
                  <a:lnTo>
                    <a:pt x="203998" y="20764"/>
                  </a:lnTo>
                  <a:lnTo>
                    <a:pt x="203998" y="6234"/>
                  </a:lnTo>
                  <a:lnTo>
                    <a:pt x="195336" y="0"/>
                  </a:lnTo>
                  <a:close/>
                </a:path>
                <a:path w="370840" h="586105">
                  <a:moveTo>
                    <a:pt x="177087" y="33032"/>
                  </a:moveTo>
                  <a:lnTo>
                    <a:pt x="153803" y="33032"/>
                  </a:lnTo>
                  <a:lnTo>
                    <a:pt x="163879" y="56137"/>
                  </a:lnTo>
                  <a:lnTo>
                    <a:pt x="164681" y="59791"/>
                  </a:lnTo>
                  <a:lnTo>
                    <a:pt x="177087" y="59791"/>
                  </a:lnTo>
                  <a:lnTo>
                    <a:pt x="183081" y="53797"/>
                  </a:lnTo>
                  <a:lnTo>
                    <a:pt x="183081" y="39027"/>
                  </a:lnTo>
                  <a:lnTo>
                    <a:pt x="177087" y="33032"/>
                  </a:lnTo>
                  <a:close/>
                </a:path>
                <a:path w="370840" h="586105">
                  <a:moveTo>
                    <a:pt x="271677" y="66065"/>
                  </a:moveTo>
                  <a:lnTo>
                    <a:pt x="265504" y="66065"/>
                  </a:lnTo>
                  <a:lnTo>
                    <a:pt x="259522" y="72059"/>
                  </a:lnTo>
                  <a:lnTo>
                    <a:pt x="259522" y="86829"/>
                  </a:lnTo>
                  <a:lnTo>
                    <a:pt x="265504" y="92837"/>
                  </a:lnTo>
                  <a:lnTo>
                    <a:pt x="293803" y="92837"/>
                  </a:lnTo>
                  <a:lnTo>
                    <a:pt x="271677" y="66065"/>
                  </a:lnTo>
                  <a:close/>
                </a:path>
                <a:path w="370840" h="586105">
                  <a:moveTo>
                    <a:pt x="218730" y="66065"/>
                  </a:moveTo>
                  <a:lnTo>
                    <a:pt x="166058" y="66065"/>
                  </a:lnTo>
                  <a:lnTo>
                    <a:pt x="171933" y="92837"/>
                  </a:lnTo>
                  <a:lnTo>
                    <a:pt x="218730" y="92837"/>
                  </a:lnTo>
                  <a:lnTo>
                    <a:pt x="224724" y="86829"/>
                  </a:lnTo>
                  <a:lnTo>
                    <a:pt x="224724" y="72059"/>
                  </a:lnTo>
                  <a:lnTo>
                    <a:pt x="218730" y="66065"/>
                  </a:lnTo>
                  <a:close/>
                </a:path>
                <a:path w="370840" h="586105">
                  <a:moveTo>
                    <a:pt x="297933" y="99110"/>
                  </a:moveTo>
                  <a:lnTo>
                    <a:pt x="173310" y="99110"/>
                  </a:lnTo>
                  <a:lnTo>
                    <a:pt x="174375" y="103965"/>
                  </a:lnTo>
                  <a:lnTo>
                    <a:pt x="174937" y="125869"/>
                  </a:lnTo>
                  <a:lnTo>
                    <a:pt x="314855" y="125869"/>
                  </a:lnTo>
                  <a:lnTo>
                    <a:pt x="297933" y="99110"/>
                  </a:lnTo>
                  <a:close/>
                </a:path>
                <a:path w="370840" h="586105">
                  <a:moveTo>
                    <a:pt x="318823" y="132143"/>
                  </a:moveTo>
                  <a:lnTo>
                    <a:pt x="175098" y="132143"/>
                  </a:lnTo>
                  <a:lnTo>
                    <a:pt x="175553" y="149890"/>
                  </a:lnTo>
                  <a:lnTo>
                    <a:pt x="174095" y="158902"/>
                  </a:lnTo>
                  <a:lnTo>
                    <a:pt x="331787" y="158902"/>
                  </a:lnTo>
                  <a:lnTo>
                    <a:pt x="320550" y="134874"/>
                  </a:lnTo>
                  <a:lnTo>
                    <a:pt x="318823" y="132143"/>
                  </a:lnTo>
                  <a:close/>
                </a:path>
                <a:path w="370840" h="586105">
                  <a:moveTo>
                    <a:pt x="334727" y="165188"/>
                  </a:moveTo>
                  <a:lnTo>
                    <a:pt x="173079" y="165188"/>
                  </a:lnTo>
                  <a:lnTo>
                    <a:pt x="168752" y="191947"/>
                  </a:lnTo>
                  <a:lnTo>
                    <a:pt x="345529" y="191947"/>
                  </a:lnTo>
                  <a:lnTo>
                    <a:pt x="341751" y="180207"/>
                  </a:lnTo>
                  <a:lnTo>
                    <a:pt x="334727" y="165188"/>
                  </a:lnTo>
                  <a:close/>
                </a:path>
                <a:path w="370840" h="586105">
                  <a:moveTo>
                    <a:pt x="347547" y="198221"/>
                  </a:moveTo>
                  <a:lnTo>
                    <a:pt x="166590" y="198221"/>
                  </a:lnTo>
                  <a:lnTo>
                    <a:pt x="156905" y="224980"/>
                  </a:lnTo>
                  <a:lnTo>
                    <a:pt x="356158" y="224980"/>
                  </a:lnTo>
                  <a:lnTo>
                    <a:pt x="347547" y="198221"/>
                  </a:lnTo>
                  <a:close/>
                </a:path>
                <a:path w="370840" h="586105">
                  <a:moveTo>
                    <a:pt x="357955" y="231254"/>
                  </a:moveTo>
                  <a:lnTo>
                    <a:pt x="154371" y="231254"/>
                  </a:lnTo>
                  <a:lnTo>
                    <a:pt x="136972" y="258025"/>
                  </a:lnTo>
                  <a:lnTo>
                    <a:pt x="363425" y="258025"/>
                  </a:lnTo>
                  <a:lnTo>
                    <a:pt x="357955" y="231254"/>
                  </a:lnTo>
                  <a:close/>
                </a:path>
                <a:path w="370840" h="586105">
                  <a:moveTo>
                    <a:pt x="364707" y="264299"/>
                  </a:moveTo>
                  <a:lnTo>
                    <a:pt x="132895" y="264299"/>
                  </a:lnTo>
                  <a:lnTo>
                    <a:pt x="124397" y="277374"/>
                  </a:lnTo>
                  <a:lnTo>
                    <a:pt x="108263" y="291045"/>
                  </a:lnTo>
                  <a:lnTo>
                    <a:pt x="368068" y="291045"/>
                  </a:lnTo>
                  <a:lnTo>
                    <a:pt x="365990" y="270580"/>
                  </a:lnTo>
                  <a:lnTo>
                    <a:pt x="364707" y="264299"/>
                  </a:lnTo>
                  <a:close/>
                </a:path>
                <a:path w="370840" h="586105">
                  <a:moveTo>
                    <a:pt x="368706" y="297332"/>
                  </a:moveTo>
                  <a:lnTo>
                    <a:pt x="100844" y="297332"/>
                  </a:lnTo>
                  <a:lnTo>
                    <a:pt x="85559" y="310283"/>
                  </a:lnTo>
                  <a:lnTo>
                    <a:pt x="53628" y="324091"/>
                  </a:lnTo>
                  <a:lnTo>
                    <a:pt x="370367" y="324091"/>
                  </a:lnTo>
                  <a:lnTo>
                    <a:pt x="370358" y="313597"/>
                  </a:lnTo>
                  <a:lnTo>
                    <a:pt x="368706" y="297332"/>
                  </a:lnTo>
                  <a:close/>
                </a:path>
                <a:path w="370840" h="586105">
                  <a:moveTo>
                    <a:pt x="370373" y="330377"/>
                  </a:moveTo>
                  <a:lnTo>
                    <a:pt x="25803" y="330377"/>
                  </a:lnTo>
                  <a:lnTo>
                    <a:pt x="0" y="332753"/>
                  </a:lnTo>
                  <a:lnTo>
                    <a:pt x="16462" y="357124"/>
                  </a:lnTo>
                  <a:lnTo>
                    <a:pt x="370398" y="357124"/>
                  </a:lnTo>
                  <a:lnTo>
                    <a:pt x="370373" y="330377"/>
                  </a:lnTo>
                  <a:close/>
                </a:path>
                <a:path w="370840" h="586105">
                  <a:moveTo>
                    <a:pt x="369851" y="363410"/>
                  </a:moveTo>
                  <a:lnTo>
                    <a:pt x="140803" y="363410"/>
                  </a:lnTo>
                  <a:lnTo>
                    <a:pt x="134821" y="369392"/>
                  </a:lnTo>
                  <a:lnTo>
                    <a:pt x="134821" y="384175"/>
                  </a:lnTo>
                  <a:lnTo>
                    <a:pt x="140803" y="390156"/>
                  </a:lnTo>
                  <a:lnTo>
                    <a:pt x="367160" y="390156"/>
                  </a:lnTo>
                  <a:lnTo>
                    <a:pt x="369851" y="363410"/>
                  </a:lnTo>
                  <a:close/>
                </a:path>
                <a:path w="370840" h="586105">
                  <a:moveTo>
                    <a:pt x="366527" y="396443"/>
                  </a:moveTo>
                  <a:lnTo>
                    <a:pt x="204798" y="396443"/>
                  </a:lnTo>
                  <a:lnTo>
                    <a:pt x="198791" y="402437"/>
                  </a:lnTo>
                  <a:lnTo>
                    <a:pt x="198791" y="417207"/>
                  </a:lnTo>
                  <a:lnTo>
                    <a:pt x="204798" y="423202"/>
                  </a:lnTo>
                  <a:lnTo>
                    <a:pt x="361728" y="423202"/>
                  </a:lnTo>
                  <a:lnTo>
                    <a:pt x="365844" y="403229"/>
                  </a:lnTo>
                  <a:lnTo>
                    <a:pt x="366527" y="396443"/>
                  </a:lnTo>
                  <a:close/>
                </a:path>
                <a:path w="370840" h="586105">
                  <a:moveTo>
                    <a:pt x="360435" y="429475"/>
                  </a:moveTo>
                  <a:lnTo>
                    <a:pt x="218159" y="429475"/>
                  </a:lnTo>
                  <a:lnTo>
                    <a:pt x="212177" y="435470"/>
                  </a:lnTo>
                  <a:lnTo>
                    <a:pt x="212177" y="450253"/>
                  </a:lnTo>
                  <a:lnTo>
                    <a:pt x="218159" y="456234"/>
                  </a:lnTo>
                  <a:lnTo>
                    <a:pt x="354100" y="456234"/>
                  </a:lnTo>
                  <a:lnTo>
                    <a:pt x="356422" y="448945"/>
                  </a:lnTo>
                  <a:lnTo>
                    <a:pt x="360435" y="429475"/>
                  </a:lnTo>
                  <a:close/>
                </a:path>
                <a:path w="370840" h="586105">
                  <a:moveTo>
                    <a:pt x="352102" y="462508"/>
                  </a:moveTo>
                  <a:lnTo>
                    <a:pt x="241920" y="462508"/>
                  </a:lnTo>
                  <a:lnTo>
                    <a:pt x="235926" y="468502"/>
                  </a:lnTo>
                  <a:lnTo>
                    <a:pt x="235926" y="483285"/>
                  </a:lnTo>
                  <a:lnTo>
                    <a:pt x="241920" y="489267"/>
                  </a:lnTo>
                  <a:lnTo>
                    <a:pt x="343579" y="489267"/>
                  </a:lnTo>
                  <a:lnTo>
                    <a:pt x="352102" y="462508"/>
                  </a:lnTo>
                  <a:close/>
                </a:path>
                <a:path w="370840" h="586105">
                  <a:moveTo>
                    <a:pt x="326895" y="528586"/>
                  </a:moveTo>
                  <a:lnTo>
                    <a:pt x="288377" y="528586"/>
                  </a:lnTo>
                  <a:lnTo>
                    <a:pt x="282382" y="534581"/>
                  </a:lnTo>
                  <a:lnTo>
                    <a:pt x="282382" y="549363"/>
                  </a:lnTo>
                  <a:lnTo>
                    <a:pt x="288377" y="555345"/>
                  </a:lnTo>
                  <a:lnTo>
                    <a:pt x="312978" y="555345"/>
                  </a:lnTo>
                  <a:lnTo>
                    <a:pt x="321892" y="539926"/>
                  </a:lnTo>
                  <a:lnTo>
                    <a:pt x="326895" y="528586"/>
                  </a:lnTo>
                  <a:close/>
                </a:path>
                <a:path w="370840" h="586105">
                  <a:moveTo>
                    <a:pt x="309351" y="561619"/>
                  </a:moveTo>
                  <a:lnTo>
                    <a:pt x="297915" y="561619"/>
                  </a:lnTo>
                  <a:lnTo>
                    <a:pt x="291920" y="567626"/>
                  </a:lnTo>
                  <a:lnTo>
                    <a:pt x="291920" y="582396"/>
                  </a:lnTo>
                  <a:lnTo>
                    <a:pt x="295218" y="585687"/>
                  </a:lnTo>
                  <a:lnTo>
                    <a:pt x="296243" y="584293"/>
                  </a:lnTo>
                  <a:lnTo>
                    <a:pt x="309351" y="561619"/>
                  </a:lnTo>
                  <a:close/>
                </a:path>
              </a:pathLst>
            </a:custGeom>
            <a:solidFill>
              <a:srgbClr val="42B7B2"/>
            </a:solidFill>
          </p:spPr>
          <p:txBody>
            <a:bodyPr wrap="square" lIns="0" tIns="0" rIns="0" bIns="0" rtlCol="0"/>
            <a:lstStyle/>
            <a:p>
              <a:endParaRPr/>
            </a:p>
          </p:txBody>
        </p:sp>
        <p:sp>
          <p:nvSpPr>
            <p:cNvPr id="19" name="object 150"/>
            <p:cNvSpPr/>
            <p:nvPr/>
          </p:nvSpPr>
          <p:spPr>
            <a:xfrm>
              <a:off x="631382" y="242018"/>
              <a:ext cx="259079" cy="373380"/>
            </a:xfrm>
            <a:custGeom>
              <a:avLst/>
              <a:gdLst/>
              <a:ahLst/>
              <a:cxnLst/>
              <a:rect l="l" t="t" r="r" b="b"/>
              <a:pathLst>
                <a:path w="259079" h="373380">
                  <a:moveTo>
                    <a:pt x="247730" y="0"/>
                  </a:moveTo>
                  <a:lnTo>
                    <a:pt x="120882" y="0"/>
                  </a:lnTo>
                  <a:lnTo>
                    <a:pt x="114888" y="5994"/>
                  </a:lnTo>
                  <a:lnTo>
                    <a:pt x="114888" y="20764"/>
                  </a:lnTo>
                  <a:lnTo>
                    <a:pt x="120882" y="26758"/>
                  </a:lnTo>
                  <a:lnTo>
                    <a:pt x="247730" y="26758"/>
                  </a:lnTo>
                  <a:lnTo>
                    <a:pt x="253711" y="20764"/>
                  </a:lnTo>
                  <a:lnTo>
                    <a:pt x="253711" y="5994"/>
                  </a:lnTo>
                  <a:lnTo>
                    <a:pt x="247730" y="0"/>
                  </a:lnTo>
                  <a:close/>
                </a:path>
                <a:path w="259079" h="373380">
                  <a:moveTo>
                    <a:pt x="226800" y="33032"/>
                  </a:moveTo>
                  <a:lnTo>
                    <a:pt x="112271" y="33032"/>
                  </a:lnTo>
                  <a:lnTo>
                    <a:pt x="106277" y="39027"/>
                  </a:lnTo>
                  <a:lnTo>
                    <a:pt x="106277" y="53797"/>
                  </a:lnTo>
                  <a:lnTo>
                    <a:pt x="112271" y="59791"/>
                  </a:lnTo>
                  <a:lnTo>
                    <a:pt x="226800" y="59791"/>
                  </a:lnTo>
                  <a:lnTo>
                    <a:pt x="232794" y="53797"/>
                  </a:lnTo>
                  <a:lnTo>
                    <a:pt x="232794" y="39027"/>
                  </a:lnTo>
                  <a:lnTo>
                    <a:pt x="226800" y="33032"/>
                  </a:lnTo>
                  <a:close/>
                </a:path>
                <a:path w="259079" h="373380">
                  <a:moveTo>
                    <a:pt x="90440" y="33032"/>
                  </a:moveTo>
                  <a:lnTo>
                    <a:pt x="43869" y="33032"/>
                  </a:lnTo>
                  <a:lnTo>
                    <a:pt x="37888" y="39027"/>
                  </a:lnTo>
                  <a:lnTo>
                    <a:pt x="37888" y="53797"/>
                  </a:lnTo>
                  <a:lnTo>
                    <a:pt x="43869" y="59791"/>
                  </a:lnTo>
                  <a:lnTo>
                    <a:pt x="90440" y="59791"/>
                  </a:lnTo>
                  <a:lnTo>
                    <a:pt x="96422" y="53797"/>
                  </a:lnTo>
                  <a:lnTo>
                    <a:pt x="96422" y="39027"/>
                  </a:lnTo>
                  <a:lnTo>
                    <a:pt x="90440" y="33032"/>
                  </a:lnTo>
                  <a:close/>
                </a:path>
                <a:path w="259079" h="373380">
                  <a:moveTo>
                    <a:pt x="259062" y="66065"/>
                  </a:moveTo>
                  <a:lnTo>
                    <a:pt x="14748" y="66065"/>
                  </a:lnTo>
                  <a:lnTo>
                    <a:pt x="8754" y="72059"/>
                  </a:lnTo>
                  <a:lnTo>
                    <a:pt x="8754" y="86829"/>
                  </a:lnTo>
                  <a:lnTo>
                    <a:pt x="14748" y="92837"/>
                  </a:lnTo>
                  <a:lnTo>
                    <a:pt x="221697" y="92837"/>
                  </a:lnTo>
                  <a:lnTo>
                    <a:pt x="259062" y="66065"/>
                  </a:lnTo>
                  <a:close/>
                </a:path>
                <a:path w="259079" h="373380">
                  <a:moveTo>
                    <a:pt x="215351" y="99110"/>
                  </a:moveTo>
                  <a:lnTo>
                    <a:pt x="3602" y="99110"/>
                  </a:lnTo>
                  <a:lnTo>
                    <a:pt x="1028" y="125869"/>
                  </a:lnTo>
                  <a:lnTo>
                    <a:pt x="190755" y="125869"/>
                  </a:lnTo>
                  <a:lnTo>
                    <a:pt x="215351" y="99110"/>
                  </a:lnTo>
                  <a:close/>
                </a:path>
                <a:path w="259079" h="373380">
                  <a:moveTo>
                    <a:pt x="185348" y="132143"/>
                  </a:moveTo>
                  <a:lnTo>
                    <a:pt x="425" y="132143"/>
                  </a:lnTo>
                  <a:lnTo>
                    <a:pt x="0" y="136565"/>
                  </a:lnTo>
                  <a:lnTo>
                    <a:pt x="279" y="158902"/>
                  </a:lnTo>
                  <a:lnTo>
                    <a:pt x="169300" y="158902"/>
                  </a:lnTo>
                  <a:lnTo>
                    <a:pt x="185348" y="132143"/>
                  </a:lnTo>
                  <a:close/>
                </a:path>
                <a:path w="259079" h="373380">
                  <a:moveTo>
                    <a:pt x="165530" y="165188"/>
                  </a:moveTo>
                  <a:lnTo>
                    <a:pt x="358" y="165188"/>
                  </a:lnTo>
                  <a:lnTo>
                    <a:pt x="578" y="182730"/>
                  </a:lnTo>
                  <a:lnTo>
                    <a:pt x="1693" y="191947"/>
                  </a:lnTo>
                  <a:lnTo>
                    <a:pt x="153542" y="191947"/>
                  </a:lnTo>
                  <a:lnTo>
                    <a:pt x="159291" y="175592"/>
                  </a:lnTo>
                  <a:lnTo>
                    <a:pt x="165530" y="165188"/>
                  </a:lnTo>
                  <a:close/>
                </a:path>
                <a:path w="259079" h="373380">
                  <a:moveTo>
                    <a:pt x="151336" y="198221"/>
                  </a:moveTo>
                  <a:lnTo>
                    <a:pt x="2451" y="198221"/>
                  </a:lnTo>
                  <a:lnTo>
                    <a:pt x="5687" y="224980"/>
                  </a:lnTo>
                  <a:lnTo>
                    <a:pt x="141930" y="224980"/>
                  </a:lnTo>
                  <a:lnTo>
                    <a:pt x="151336" y="198221"/>
                  </a:lnTo>
                  <a:close/>
                </a:path>
                <a:path w="259079" h="373380">
                  <a:moveTo>
                    <a:pt x="140507" y="231254"/>
                  </a:moveTo>
                  <a:lnTo>
                    <a:pt x="6875" y="231254"/>
                  </a:lnTo>
                  <a:lnTo>
                    <a:pt x="13234" y="258025"/>
                  </a:lnTo>
                  <a:lnTo>
                    <a:pt x="135940" y="258025"/>
                  </a:lnTo>
                  <a:lnTo>
                    <a:pt x="140507" y="231254"/>
                  </a:lnTo>
                  <a:close/>
                </a:path>
                <a:path w="259079" h="373380">
                  <a:moveTo>
                    <a:pt x="134869" y="264299"/>
                  </a:moveTo>
                  <a:lnTo>
                    <a:pt x="14725" y="264299"/>
                  </a:lnTo>
                  <a:lnTo>
                    <a:pt x="17587" y="276348"/>
                  </a:lnTo>
                  <a:lnTo>
                    <a:pt x="23032" y="291045"/>
                  </a:lnTo>
                  <a:lnTo>
                    <a:pt x="133851" y="291045"/>
                  </a:lnTo>
                  <a:lnTo>
                    <a:pt x="134478" y="266594"/>
                  </a:lnTo>
                  <a:lnTo>
                    <a:pt x="134869" y="264299"/>
                  </a:lnTo>
                  <a:close/>
                </a:path>
                <a:path w="259079" h="373380">
                  <a:moveTo>
                    <a:pt x="133690" y="297332"/>
                  </a:moveTo>
                  <a:lnTo>
                    <a:pt x="25361" y="297332"/>
                  </a:lnTo>
                  <a:lnTo>
                    <a:pt x="34637" y="322367"/>
                  </a:lnTo>
                  <a:lnTo>
                    <a:pt x="35528" y="324091"/>
                  </a:lnTo>
                  <a:lnTo>
                    <a:pt x="135285" y="324091"/>
                  </a:lnTo>
                  <a:lnTo>
                    <a:pt x="133407" y="308393"/>
                  </a:lnTo>
                  <a:lnTo>
                    <a:pt x="133690" y="297332"/>
                  </a:lnTo>
                  <a:close/>
                </a:path>
                <a:path w="259079" h="373380">
                  <a:moveTo>
                    <a:pt x="136038" y="330377"/>
                  </a:moveTo>
                  <a:lnTo>
                    <a:pt x="38778" y="330377"/>
                  </a:lnTo>
                  <a:lnTo>
                    <a:pt x="52603" y="357124"/>
                  </a:lnTo>
                  <a:lnTo>
                    <a:pt x="140114" y="357124"/>
                  </a:lnTo>
                  <a:lnTo>
                    <a:pt x="138559" y="351449"/>
                  </a:lnTo>
                  <a:lnTo>
                    <a:pt x="136038" y="330377"/>
                  </a:lnTo>
                  <a:close/>
                </a:path>
                <a:path w="259079" h="373380">
                  <a:moveTo>
                    <a:pt x="56252" y="363410"/>
                  </a:moveTo>
                  <a:lnTo>
                    <a:pt x="55852" y="363410"/>
                  </a:lnTo>
                  <a:lnTo>
                    <a:pt x="56800" y="365244"/>
                  </a:lnTo>
                  <a:lnTo>
                    <a:pt x="62246" y="373201"/>
                  </a:lnTo>
                  <a:lnTo>
                    <a:pt x="62246" y="369392"/>
                  </a:lnTo>
                  <a:lnTo>
                    <a:pt x="56252" y="363410"/>
                  </a:lnTo>
                  <a:close/>
                </a:path>
              </a:pathLst>
            </a:custGeom>
            <a:solidFill>
              <a:srgbClr val="EDA64E"/>
            </a:solidFill>
          </p:spPr>
          <p:txBody>
            <a:bodyPr wrap="square" lIns="0" tIns="0" rIns="0" bIns="0" rtlCol="0"/>
            <a:lstStyle/>
            <a:p>
              <a:endParaRPr/>
            </a:p>
          </p:txBody>
        </p:sp>
        <p:sp>
          <p:nvSpPr>
            <p:cNvPr id="20" name="object 151"/>
            <p:cNvSpPr/>
            <p:nvPr/>
          </p:nvSpPr>
          <p:spPr>
            <a:xfrm>
              <a:off x="641966" y="308083"/>
              <a:ext cx="319405" cy="423545"/>
            </a:xfrm>
            <a:custGeom>
              <a:avLst/>
              <a:gdLst/>
              <a:ahLst/>
              <a:cxnLst/>
              <a:rect l="l" t="t" r="r" b="b"/>
              <a:pathLst>
                <a:path w="319404" h="423544">
                  <a:moveTo>
                    <a:pt x="257859" y="0"/>
                  </a:moveTo>
                  <a:lnTo>
                    <a:pt x="233716" y="0"/>
                  </a:lnTo>
                  <a:lnTo>
                    <a:pt x="212249" y="10927"/>
                  </a:lnTo>
                  <a:lnTo>
                    <a:pt x="188468" y="26771"/>
                  </a:lnTo>
                  <a:lnTo>
                    <a:pt x="257859" y="26771"/>
                  </a:lnTo>
                  <a:lnTo>
                    <a:pt x="263854" y="20764"/>
                  </a:lnTo>
                  <a:lnTo>
                    <a:pt x="263854" y="5994"/>
                  </a:lnTo>
                  <a:lnTo>
                    <a:pt x="257859" y="0"/>
                  </a:lnTo>
                  <a:close/>
                </a:path>
                <a:path w="319404" h="423544">
                  <a:moveTo>
                    <a:pt x="261497" y="33045"/>
                  </a:moveTo>
                  <a:lnTo>
                    <a:pt x="179052" y="33045"/>
                  </a:lnTo>
                  <a:lnTo>
                    <a:pt x="172125" y="37660"/>
                  </a:lnTo>
                  <a:lnTo>
                    <a:pt x="145982" y="59804"/>
                  </a:lnTo>
                  <a:lnTo>
                    <a:pt x="251036" y="59804"/>
                  </a:lnTo>
                  <a:lnTo>
                    <a:pt x="256362" y="43157"/>
                  </a:lnTo>
                  <a:lnTo>
                    <a:pt x="261497" y="33045"/>
                  </a:lnTo>
                  <a:close/>
                </a:path>
                <a:path w="319404" h="423544">
                  <a:moveTo>
                    <a:pt x="249029" y="66078"/>
                  </a:moveTo>
                  <a:lnTo>
                    <a:pt x="138575" y="66078"/>
                  </a:lnTo>
                  <a:lnTo>
                    <a:pt x="134882" y="69205"/>
                  </a:lnTo>
                  <a:lnTo>
                    <a:pt x="112676" y="92837"/>
                  </a:lnTo>
                  <a:lnTo>
                    <a:pt x="242297" y="92837"/>
                  </a:lnTo>
                  <a:lnTo>
                    <a:pt x="244038" y="81680"/>
                  </a:lnTo>
                  <a:lnTo>
                    <a:pt x="249029" y="66078"/>
                  </a:lnTo>
                  <a:close/>
                </a:path>
                <a:path w="319404" h="423544">
                  <a:moveTo>
                    <a:pt x="241316" y="99123"/>
                  </a:moveTo>
                  <a:lnTo>
                    <a:pt x="106769" y="99123"/>
                  </a:lnTo>
                  <a:lnTo>
                    <a:pt x="100960" y="105304"/>
                  </a:lnTo>
                  <a:lnTo>
                    <a:pt x="85596" y="125882"/>
                  </a:lnTo>
                  <a:lnTo>
                    <a:pt x="237630" y="125882"/>
                  </a:lnTo>
                  <a:lnTo>
                    <a:pt x="237672" y="122483"/>
                  </a:lnTo>
                  <a:lnTo>
                    <a:pt x="241316" y="99123"/>
                  </a:lnTo>
                  <a:close/>
                </a:path>
                <a:path w="319404" h="423544">
                  <a:moveTo>
                    <a:pt x="237552" y="132156"/>
                  </a:moveTo>
                  <a:lnTo>
                    <a:pt x="80911" y="132156"/>
                  </a:lnTo>
                  <a:lnTo>
                    <a:pt x="70796" y="145703"/>
                  </a:lnTo>
                  <a:lnTo>
                    <a:pt x="63076" y="158915"/>
                  </a:lnTo>
                  <a:lnTo>
                    <a:pt x="237221" y="158915"/>
                  </a:lnTo>
                  <a:lnTo>
                    <a:pt x="237552" y="132156"/>
                  </a:lnTo>
                  <a:close/>
                </a:path>
                <a:path w="319404" h="423544">
                  <a:moveTo>
                    <a:pt x="237143" y="165188"/>
                  </a:moveTo>
                  <a:lnTo>
                    <a:pt x="59411" y="165188"/>
                  </a:lnTo>
                  <a:lnTo>
                    <a:pt x="44828" y="190145"/>
                  </a:lnTo>
                  <a:lnTo>
                    <a:pt x="44026" y="191960"/>
                  </a:lnTo>
                  <a:lnTo>
                    <a:pt x="240146" y="191960"/>
                  </a:lnTo>
                  <a:lnTo>
                    <a:pt x="237138" y="165576"/>
                  </a:lnTo>
                  <a:lnTo>
                    <a:pt x="237143" y="165188"/>
                  </a:lnTo>
                  <a:close/>
                </a:path>
                <a:path w="319404" h="423544">
                  <a:moveTo>
                    <a:pt x="240861" y="198234"/>
                  </a:moveTo>
                  <a:lnTo>
                    <a:pt x="41251" y="198234"/>
                  </a:lnTo>
                  <a:lnTo>
                    <a:pt x="29420" y="224980"/>
                  </a:lnTo>
                  <a:lnTo>
                    <a:pt x="245472" y="224980"/>
                  </a:lnTo>
                  <a:lnTo>
                    <a:pt x="242312" y="210968"/>
                  </a:lnTo>
                  <a:lnTo>
                    <a:pt x="240861" y="198234"/>
                  </a:lnTo>
                  <a:close/>
                </a:path>
                <a:path w="319404" h="423544">
                  <a:moveTo>
                    <a:pt x="246890" y="231267"/>
                  </a:moveTo>
                  <a:lnTo>
                    <a:pt x="26640" y="231267"/>
                  </a:lnTo>
                  <a:lnTo>
                    <a:pt x="23496" y="238375"/>
                  </a:lnTo>
                  <a:lnTo>
                    <a:pt x="17323" y="258025"/>
                  </a:lnTo>
                  <a:lnTo>
                    <a:pt x="252924" y="258025"/>
                  </a:lnTo>
                  <a:lnTo>
                    <a:pt x="246890" y="231267"/>
                  </a:lnTo>
                  <a:close/>
                </a:path>
                <a:path w="319404" h="423544">
                  <a:moveTo>
                    <a:pt x="254898" y="264312"/>
                  </a:moveTo>
                  <a:lnTo>
                    <a:pt x="15348" y="264312"/>
                  </a:lnTo>
                  <a:lnTo>
                    <a:pt x="7237" y="290136"/>
                  </a:lnTo>
                  <a:lnTo>
                    <a:pt x="7040" y="291058"/>
                  </a:lnTo>
                  <a:lnTo>
                    <a:pt x="263568" y="291058"/>
                  </a:lnTo>
                  <a:lnTo>
                    <a:pt x="254898" y="264312"/>
                  </a:lnTo>
                  <a:close/>
                </a:path>
                <a:path w="319404" h="423544">
                  <a:moveTo>
                    <a:pt x="265606" y="297345"/>
                  </a:moveTo>
                  <a:lnTo>
                    <a:pt x="179932" y="297345"/>
                  </a:lnTo>
                  <a:lnTo>
                    <a:pt x="173950" y="303326"/>
                  </a:lnTo>
                  <a:lnTo>
                    <a:pt x="173950" y="318109"/>
                  </a:lnTo>
                  <a:lnTo>
                    <a:pt x="179932" y="324091"/>
                  </a:lnTo>
                  <a:lnTo>
                    <a:pt x="275623" y="324091"/>
                  </a:lnTo>
                  <a:lnTo>
                    <a:pt x="269281" y="308683"/>
                  </a:lnTo>
                  <a:lnTo>
                    <a:pt x="265606" y="297345"/>
                  </a:lnTo>
                  <a:close/>
                </a:path>
                <a:path w="319404" h="423544">
                  <a:moveTo>
                    <a:pt x="45668" y="297345"/>
                  </a:moveTo>
                  <a:lnTo>
                    <a:pt x="5700" y="297345"/>
                  </a:lnTo>
                  <a:lnTo>
                    <a:pt x="0" y="324091"/>
                  </a:lnTo>
                  <a:lnTo>
                    <a:pt x="45668" y="324091"/>
                  </a:lnTo>
                  <a:lnTo>
                    <a:pt x="51662" y="318109"/>
                  </a:lnTo>
                  <a:lnTo>
                    <a:pt x="51662" y="303326"/>
                  </a:lnTo>
                  <a:lnTo>
                    <a:pt x="45668" y="297345"/>
                  </a:lnTo>
                  <a:close/>
                </a:path>
                <a:path w="319404" h="423544">
                  <a:moveTo>
                    <a:pt x="278210" y="330377"/>
                  </a:moveTo>
                  <a:lnTo>
                    <a:pt x="243927" y="330377"/>
                  </a:lnTo>
                  <a:lnTo>
                    <a:pt x="237920" y="336372"/>
                  </a:lnTo>
                  <a:lnTo>
                    <a:pt x="237920" y="351142"/>
                  </a:lnTo>
                  <a:lnTo>
                    <a:pt x="243927" y="357136"/>
                  </a:lnTo>
                  <a:lnTo>
                    <a:pt x="289224" y="357136"/>
                  </a:lnTo>
                  <a:lnTo>
                    <a:pt x="278210" y="330377"/>
                  </a:lnTo>
                  <a:close/>
                </a:path>
                <a:path w="319404" h="423544">
                  <a:moveTo>
                    <a:pt x="291991" y="363410"/>
                  </a:moveTo>
                  <a:lnTo>
                    <a:pt x="257288" y="363410"/>
                  </a:lnTo>
                  <a:lnTo>
                    <a:pt x="251306" y="369404"/>
                  </a:lnTo>
                  <a:lnTo>
                    <a:pt x="251306" y="384187"/>
                  </a:lnTo>
                  <a:lnTo>
                    <a:pt x="257288" y="390169"/>
                  </a:lnTo>
                  <a:lnTo>
                    <a:pt x="305083" y="390169"/>
                  </a:lnTo>
                  <a:lnTo>
                    <a:pt x="291991" y="363410"/>
                  </a:lnTo>
                  <a:close/>
                </a:path>
                <a:path w="319404" h="423544">
                  <a:moveTo>
                    <a:pt x="308152" y="396443"/>
                  </a:moveTo>
                  <a:lnTo>
                    <a:pt x="281049" y="396443"/>
                  </a:lnTo>
                  <a:lnTo>
                    <a:pt x="275055" y="402437"/>
                  </a:lnTo>
                  <a:lnTo>
                    <a:pt x="275055" y="417220"/>
                  </a:lnTo>
                  <a:lnTo>
                    <a:pt x="281049" y="423202"/>
                  </a:lnTo>
                  <a:lnTo>
                    <a:pt x="319310" y="423202"/>
                  </a:lnTo>
                  <a:lnTo>
                    <a:pt x="317574" y="415701"/>
                  </a:lnTo>
                  <a:lnTo>
                    <a:pt x="308152" y="396443"/>
                  </a:lnTo>
                  <a:close/>
                </a:path>
              </a:pathLst>
            </a:custGeom>
            <a:solidFill>
              <a:srgbClr val="8ED4DD"/>
            </a:solidFill>
          </p:spPr>
          <p:txBody>
            <a:bodyPr wrap="square" lIns="0" tIns="0" rIns="0" bIns="0" rtlCol="0"/>
            <a:lstStyle/>
            <a:p>
              <a:endParaRPr/>
            </a:p>
          </p:txBody>
        </p:sp>
      </p:grpSp>
    </p:spTree>
    <p:extLst>
      <p:ext uri="{BB962C8B-B14F-4D97-AF65-F5344CB8AC3E}">
        <p14:creationId xmlns:p14="http://schemas.microsoft.com/office/powerpoint/2010/main" val="3512131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1680" y="274637"/>
            <a:ext cx="6385520" cy="1327361"/>
          </a:xfrm>
        </p:spPr>
        <p:txBody>
          <a:bodyPr/>
          <a:lstStyle/>
          <a:p>
            <a:r>
              <a:rPr lang="en-US"/>
              <a:t>Click to edit Master title</a:t>
            </a:r>
          </a:p>
        </p:txBody>
      </p:sp>
      <p:sp>
        <p:nvSpPr>
          <p:cNvPr id="3" name="Content Placeholder 2"/>
          <p:cNvSpPr>
            <a:spLocks noGrp="1"/>
          </p:cNvSpPr>
          <p:nvPr>
            <p:ph idx="1"/>
          </p:nvPr>
        </p:nvSpPr>
        <p:spPr>
          <a:xfrm>
            <a:off x="473995" y="1916832"/>
            <a:ext cx="7620000" cy="4555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EF607B-A47E-422C-9BEF-122CCDB7C526}" type="datetime1">
              <a:rPr lang="en-US" smtClean="0"/>
              <a:pPr/>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grpSp>
        <p:nvGrpSpPr>
          <p:cNvPr id="26" name="Group 25"/>
          <p:cNvGrpSpPr/>
          <p:nvPr userDrawn="1"/>
        </p:nvGrpSpPr>
        <p:grpSpPr>
          <a:xfrm>
            <a:off x="1691680" y="1272219"/>
            <a:ext cx="6336704" cy="246680"/>
            <a:chOff x="1787947" y="3902400"/>
            <a:chExt cx="6336704" cy="246680"/>
          </a:xfrm>
        </p:grpSpPr>
        <p:cxnSp>
          <p:nvCxnSpPr>
            <p:cNvPr id="27" name="Straight Connector 26"/>
            <p:cNvCxnSpPr/>
            <p:nvPr/>
          </p:nvCxnSpPr>
          <p:spPr>
            <a:xfrm>
              <a:off x="1787947" y="4019140"/>
              <a:ext cx="6336704" cy="0"/>
            </a:xfrm>
            <a:prstGeom prst="line">
              <a:avLst/>
            </a:prstGeom>
            <a:ln w="12700">
              <a:solidFill>
                <a:srgbClr val="EDA64E"/>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userDrawn="1"/>
          </p:nvGrpSpPr>
          <p:grpSpPr>
            <a:xfrm>
              <a:off x="6650159" y="3902400"/>
              <a:ext cx="245115" cy="246680"/>
              <a:chOff x="5736486" y="4284755"/>
              <a:chExt cx="245115" cy="246680"/>
            </a:xfrm>
          </p:grpSpPr>
          <p:sp>
            <p:nvSpPr>
              <p:cNvPr id="29" name="Rectangle 28"/>
              <p:cNvSpPr/>
              <p:nvPr userDrawn="1"/>
            </p:nvSpPr>
            <p:spPr>
              <a:xfrm>
                <a:off x="5736486" y="4284755"/>
                <a:ext cx="241998" cy="246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0" name="Group 29"/>
              <p:cNvGrpSpPr/>
              <p:nvPr userDrawn="1"/>
            </p:nvGrpSpPr>
            <p:grpSpPr>
              <a:xfrm>
                <a:off x="5746257" y="4308200"/>
                <a:ext cx="235344" cy="216472"/>
                <a:chOff x="6529568" y="3688636"/>
                <a:chExt cx="672412" cy="618490"/>
              </a:xfrm>
            </p:grpSpPr>
            <p:sp>
              <p:nvSpPr>
                <p:cNvPr id="31" name="object 146"/>
                <p:cNvSpPr/>
                <p:nvPr userDrawn="1"/>
              </p:nvSpPr>
              <p:spPr>
                <a:xfrm>
                  <a:off x="6569166" y="3784630"/>
                  <a:ext cx="170815" cy="356870"/>
                </a:xfrm>
                <a:custGeom>
                  <a:avLst/>
                  <a:gdLst/>
                  <a:ahLst/>
                  <a:cxnLst/>
                  <a:rect l="l" t="t" r="r" b="b"/>
                  <a:pathLst>
                    <a:path w="170815" h="356869">
                      <a:moveTo>
                        <a:pt x="132187" y="0"/>
                      </a:moveTo>
                      <a:lnTo>
                        <a:pt x="126543" y="5643"/>
                      </a:lnTo>
                      <a:lnTo>
                        <a:pt x="126543" y="20413"/>
                      </a:lnTo>
                      <a:lnTo>
                        <a:pt x="132538" y="26421"/>
                      </a:lnTo>
                      <a:lnTo>
                        <a:pt x="143432" y="26421"/>
                      </a:lnTo>
                      <a:lnTo>
                        <a:pt x="134287" y="3719"/>
                      </a:lnTo>
                      <a:lnTo>
                        <a:pt x="132187" y="0"/>
                      </a:lnTo>
                      <a:close/>
                    </a:path>
                    <a:path w="170815" h="356869">
                      <a:moveTo>
                        <a:pt x="145960" y="32694"/>
                      </a:moveTo>
                      <a:lnTo>
                        <a:pt x="102020" y="32694"/>
                      </a:lnTo>
                      <a:lnTo>
                        <a:pt x="96038" y="38676"/>
                      </a:lnTo>
                      <a:lnTo>
                        <a:pt x="96038" y="53459"/>
                      </a:lnTo>
                      <a:lnTo>
                        <a:pt x="102020" y="59453"/>
                      </a:lnTo>
                      <a:lnTo>
                        <a:pt x="155185" y="59453"/>
                      </a:lnTo>
                      <a:lnTo>
                        <a:pt x="152335" y="48519"/>
                      </a:lnTo>
                      <a:lnTo>
                        <a:pt x="145960" y="32694"/>
                      </a:lnTo>
                      <a:close/>
                    </a:path>
                    <a:path w="170815" h="356869">
                      <a:moveTo>
                        <a:pt x="156821" y="65727"/>
                      </a:moveTo>
                      <a:lnTo>
                        <a:pt x="81357" y="65727"/>
                      </a:lnTo>
                      <a:lnTo>
                        <a:pt x="75362" y="71709"/>
                      </a:lnTo>
                      <a:lnTo>
                        <a:pt x="75362" y="86492"/>
                      </a:lnTo>
                      <a:lnTo>
                        <a:pt x="81357" y="92486"/>
                      </a:lnTo>
                      <a:lnTo>
                        <a:pt x="163796" y="92486"/>
                      </a:lnTo>
                      <a:lnTo>
                        <a:pt x="156821" y="65727"/>
                      </a:lnTo>
                      <a:close/>
                    </a:path>
                    <a:path w="170815" h="356869">
                      <a:moveTo>
                        <a:pt x="164810" y="98772"/>
                      </a:moveTo>
                      <a:lnTo>
                        <a:pt x="7798" y="98772"/>
                      </a:lnTo>
                      <a:lnTo>
                        <a:pt x="1804" y="104754"/>
                      </a:lnTo>
                      <a:lnTo>
                        <a:pt x="1804" y="119537"/>
                      </a:lnTo>
                      <a:lnTo>
                        <a:pt x="7798" y="125531"/>
                      </a:lnTo>
                      <a:lnTo>
                        <a:pt x="168314" y="125531"/>
                      </a:lnTo>
                      <a:lnTo>
                        <a:pt x="164810" y="98772"/>
                      </a:lnTo>
                      <a:close/>
                    </a:path>
                    <a:path w="170815" h="356869">
                      <a:moveTo>
                        <a:pt x="169135" y="131805"/>
                      </a:moveTo>
                      <a:lnTo>
                        <a:pt x="0" y="131805"/>
                      </a:lnTo>
                      <a:lnTo>
                        <a:pt x="18938" y="158564"/>
                      </a:lnTo>
                      <a:lnTo>
                        <a:pt x="170275" y="158564"/>
                      </a:lnTo>
                      <a:lnTo>
                        <a:pt x="170125" y="139368"/>
                      </a:lnTo>
                      <a:lnTo>
                        <a:pt x="169135" y="131805"/>
                      </a:lnTo>
                      <a:close/>
                    </a:path>
                    <a:path w="170815" h="356869">
                      <a:moveTo>
                        <a:pt x="170324" y="164838"/>
                      </a:moveTo>
                      <a:lnTo>
                        <a:pt x="23378" y="164838"/>
                      </a:lnTo>
                      <a:lnTo>
                        <a:pt x="28966" y="172733"/>
                      </a:lnTo>
                      <a:lnTo>
                        <a:pt x="36131" y="191609"/>
                      </a:lnTo>
                      <a:lnTo>
                        <a:pt x="169616" y="191609"/>
                      </a:lnTo>
                      <a:lnTo>
                        <a:pt x="170474" y="184089"/>
                      </a:lnTo>
                      <a:lnTo>
                        <a:pt x="170324" y="164838"/>
                      </a:lnTo>
                      <a:close/>
                    </a:path>
                    <a:path w="170815" h="356869">
                      <a:moveTo>
                        <a:pt x="168901" y="197883"/>
                      </a:moveTo>
                      <a:lnTo>
                        <a:pt x="38513" y="197883"/>
                      </a:lnTo>
                      <a:lnTo>
                        <a:pt x="48666" y="224629"/>
                      </a:lnTo>
                      <a:lnTo>
                        <a:pt x="165851" y="224629"/>
                      </a:lnTo>
                      <a:lnTo>
                        <a:pt x="168901" y="197883"/>
                      </a:lnTo>
                      <a:close/>
                    </a:path>
                    <a:path w="170815" h="356869">
                      <a:moveTo>
                        <a:pt x="164675" y="230916"/>
                      </a:moveTo>
                      <a:lnTo>
                        <a:pt x="50162" y="230916"/>
                      </a:lnTo>
                      <a:lnTo>
                        <a:pt x="54395" y="257675"/>
                      </a:lnTo>
                      <a:lnTo>
                        <a:pt x="158075" y="257675"/>
                      </a:lnTo>
                      <a:lnTo>
                        <a:pt x="164675" y="230916"/>
                      </a:lnTo>
                      <a:close/>
                    </a:path>
                    <a:path w="170815" h="356869">
                      <a:moveTo>
                        <a:pt x="156525" y="263961"/>
                      </a:moveTo>
                      <a:lnTo>
                        <a:pt x="55390" y="263961"/>
                      </a:lnTo>
                      <a:lnTo>
                        <a:pt x="55837" y="266791"/>
                      </a:lnTo>
                      <a:lnTo>
                        <a:pt x="55586" y="290708"/>
                      </a:lnTo>
                      <a:lnTo>
                        <a:pt x="147525" y="290708"/>
                      </a:lnTo>
                      <a:lnTo>
                        <a:pt x="153783" y="275081"/>
                      </a:lnTo>
                      <a:lnTo>
                        <a:pt x="156525" y="263961"/>
                      </a:lnTo>
                      <a:close/>
                    </a:path>
                    <a:path w="170815" h="356869">
                      <a:moveTo>
                        <a:pt x="145007" y="296994"/>
                      </a:moveTo>
                      <a:lnTo>
                        <a:pt x="55520" y="296994"/>
                      </a:lnTo>
                      <a:lnTo>
                        <a:pt x="55394" y="309006"/>
                      </a:lnTo>
                      <a:lnTo>
                        <a:pt x="52703" y="323740"/>
                      </a:lnTo>
                      <a:lnTo>
                        <a:pt x="133573" y="323740"/>
                      </a:lnTo>
                      <a:lnTo>
                        <a:pt x="135970" y="319563"/>
                      </a:lnTo>
                      <a:lnTo>
                        <a:pt x="145007" y="296994"/>
                      </a:lnTo>
                      <a:close/>
                    </a:path>
                    <a:path w="170815" h="356869">
                      <a:moveTo>
                        <a:pt x="100381" y="330027"/>
                      </a:moveTo>
                      <a:lnTo>
                        <a:pt x="51555" y="330027"/>
                      </a:lnTo>
                      <a:lnTo>
                        <a:pt x="47479" y="352346"/>
                      </a:lnTo>
                      <a:lnTo>
                        <a:pt x="45826" y="356786"/>
                      </a:lnTo>
                      <a:lnTo>
                        <a:pt x="100381" y="356786"/>
                      </a:lnTo>
                      <a:lnTo>
                        <a:pt x="106376" y="350791"/>
                      </a:lnTo>
                      <a:lnTo>
                        <a:pt x="106376" y="336021"/>
                      </a:lnTo>
                      <a:lnTo>
                        <a:pt x="100381" y="330027"/>
                      </a:lnTo>
                      <a:close/>
                    </a:path>
                  </a:pathLst>
                </a:custGeom>
                <a:solidFill>
                  <a:srgbClr val="42B7B2"/>
                </a:solidFill>
              </p:spPr>
              <p:txBody>
                <a:bodyPr wrap="square" lIns="0" tIns="0" rIns="0" bIns="0" rtlCol="0"/>
                <a:lstStyle/>
                <a:p>
                  <a:endParaRPr/>
                </a:p>
              </p:txBody>
            </p:sp>
            <p:sp>
              <p:nvSpPr>
                <p:cNvPr id="32" name="object 147"/>
                <p:cNvSpPr/>
                <p:nvPr userDrawn="1"/>
              </p:nvSpPr>
              <p:spPr>
                <a:xfrm>
                  <a:off x="6529568" y="3916436"/>
                  <a:ext cx="96600" cy="224980"/>
                </a:xfrm>
                <a:prstGeom prst="rect">
                  <a:avLst/>
                </a:prstGeom>
                <a:blipFill>
                  <a:blip r:embed="rId2" cstate="print"/>
                  <a:stretch>
                    <a:fillRect/>
                  </a:stretch>
                </a:blipFill>
              </p:spPr>
              <p:txBody>
                <a:bodyPr wrap="square" lIns="0" tIns="0" rIns="0" bIns="0" rtlCol="0"/>
                <a:lstStyle/>
                <a:p>
                  <a:endParaRPr/>
                </a:p>
              </p:txBody>
            </p:sp>
            <p:sp>
              <p:nvSpPr>
                <p:cNvPr id="33" name="object 148"/>
                <p:cNvSpPr/>
                <p:nvPr userDrawn="1"/>
              </p:nvSpPr>
              <p:spPr>
                <a:xfrm>
                  <a:off x="6925755" y="3688636"/>
                  <a:ext cx="276225" cy="618490"/>
                </a:xfrm>
                <a:custGeom>
                  <a:avLst/>
                  <a:gdLst/>
                  <a:ahLst/>
                  <a:cxnLst/>
                  <a:rect l="l" t="t" r="r" b="b"/>
                  <a:pathLst>
                    <a:path w="276225" h="618489">
                      <a:moveTo>
                        <a:pt x="120372" y="0"/>
                      </a:moveTo>
                      <a:lnTo>
                        <a:pt x="100065" y="0"/>
                      </a:lnTo>
                      <a:lnTo>
                        <a:pt x="94083" y="5981"/>
                      </a:lnTo>
                      <a:lnTo>
                        <a:pt x="94083" y="20764"/>
                      </a:lnTo>
                      <a:lnTo>
                        <a:pt x="100065" y="26758"/>
                      </a:lnTo>
                      <a:lnTo>
                        <a:pt x="120372" y="26758"/>
                      </a:lnTo>
                      <a:lnTo>
                        <a:pt x="126354" y="20764"/>
                      </a:lnTo>
                      <a:lnTo>
                        <a:pt x="126354" y="5981"/>
                      </a:lnTo>
                      <a:lnTo>
                        <a:pt x="120372" y="0"/>
                      </a:lnTo>
                      <a:close/>
                    </a:path>
                    <a:path w="276225" h="618489">
                      <a:moveTo>
                        <a:pt x="129808" y="29578"/>
                      </a:moveTo>
                      <a:lnTo>
                        <a:pt x="85905" y="29578"/>
                      </a:lnTo>
                      <a:lnTo>
                        <a:pt x="79923" y="35572"/>
                      </a:lnTo>
                      <a:lnTo>
                        <a:pt x="79923" y="50342"/>
                      </a:lnTo>
                      <a:lnTo>
                        <a:pt x="85905" y="56337"/>
                      </a:lnTo>
                      <a:lnTo>
                        <a:pt x="129808" y="56337"/>
                      </a:lnTo>
                      <a:lnTo>
                        <a:pt x="135803" y="50342"/>
                      </a:lnTo>
                      <a:lnTo>
                        <a:pt x="135803" y="35572"/>
                      </a:lnTo>
                      <a:lnTo>
                        <a:pt x="129808" y="29578"/>
                      </a:lnTo>
                      <a:close/>
                    </a:path>
                    <a:path w="276225" h="618489">
                      <a:moveTo>
                        <a:pt x="8930" y="29578"/>
                      </a:moveTo>
                      <a:lnTo>
                        <a:pt x="0" y="29578"/>
                      </a:lnTo>
                      <a:lnTo>
                        <a:pt x="5303" y="32500"/>
                      </a:lnTo>
                      <a:lnTo>
                        <a:pt x="14912" y="39574"/>
                      </a:lnTo>
                      <a:lnTo>
                        <a:pt x="14912" y="35572"/>
                      </a:lnTo>
                      <a:lnTo>
                        <a:pt x="8930" y="29578"/>
                      </a:lnTo>
                      <a:close/>
                    </a:path>
                    <a:path w="276225" h="618489">
                      <a:moveTo>
                        <a:pt x="149392" y="62610"/>
                      </a:moveTo>
                      <a:lnTo>
                        <a:pt x="81637" y="62610"/>
                      </a:lnTo>
                      <a:lnTo>
                        <a:pt x="75643" y="68605"/>
                      </a:lnTo>
                      <a:lnTo>
                        <a:pt x="75643" y="83375"/>
                      </a:lnTo>
                      <a:lnTo>
                        <a:pt x="81637" y="89369"/>
                      </a:lnTo>
                      <a:lnTo>
                        <a:pt x="149392" y="89369"/>
                      </a:lnTo>
                      <a:lnTo>
                        <a:pt x="155374" y="83375"/>
                      </a:lnTo>
                      <a:lnTo>
                        <a:pt x="155374" y="68605"/>
                      </a:lnTo>
                      <a:lnTo>
                        <a:pt x="149392" y="62610"/>
                      </a:lnTo>
                      <a:close/>
                    </a:path>
                    <a:path w="276225" h="618489">
                      <a:moveTo>
                        <a:pt x="162232" y="95643"/>
                      </a:moveTo>
                      <a:lnTo>
                        <a:pt x="78939" y="95643"/>
                      </a:lnTo>
                      <a:lnTo>
                        <a:pt x="100586" y="122415"/>
                      </a:lnTo>
                      <a:lnTo>
                        <a:pt x="162232" y="122415"/>
                      </a:lnTo>
                      <a:lnTo>
                        <a:pt x="168239" y="116408"/>
                      </a:lnTo>
                      <a:lnTo>
                        <a:pt x="168239" y="101638"/>
                      </a:lnTo>
                      <a:lnTo>
                        <a:pt x="162232" y="95643"/>
                      </a:lnTo>
                      <a:close/>
                    </a:path>
                    <a:path w="276225" h="618489">
                      <a:moveTo>
                        <a:pt x="170664" y="128689"/>
                      </a:moveTo>
                      <a:lnTo>
                        <a:pt x="105659" y="128689"/>
                      </a:lnTo>
                      <a:lnTo>
                        <a:pt x="105821" y="128889"/>
                      </a:lnTo>
                      <a:lnTo>
                        <a:pt x="122223" y="155448"/>
                      </a:lnTo>
                      <a:lnTo>
                        <a:pt x="170664" y="155448"/>
                      </a:lnTo>
                      <a:lnTo>
                        <a:pt x="176646" y="149453"/>
                      </a:lnTo>
                      <a:lnTo>
                        <a:pt x="176646" y="134670"/>
                      </a:lnTo>
                      <a:lnTo>
                        <a:pt x="170664" y="128689"/>
                      </a:lnTo>
                      <a:close/>
                    </a:path>
                    <a:path w="276225" h="618489">
                      <a:moveTo>
                        <a:pt x="190222" y="161721"/>
                      </a:moveTo>
                      <a:lnTo>
                        <a:pt x="126097" y="161721"/>
                      </a:lnTo>
                      <a:lnTo>
                        <a:pt x="131347" y="170222"/>
                      </a:lnTo>
                      <a:lnTo>
                        <a:pt x="139651" y="188480"/>
                      </a:lnTo>
                      <a:lnTo>
                        <a:pt x="190222" y="188480"/>
                      </a:lnTo>
                      <a:lnTo>
                        <a:pt x="196217" y="182486"/>
                      </a:lnTo>
                      <a:lnTo>
                        <a:pt x="196217" y="167703"/>
                      </a:lnTo>
                      <a:lnTo>
                        <a:pt x="190222" y="161721"/>
                      </a:lnTo>
                      <a:close/>
                    </a:path>
                    <a:path w="276225" h="618489">
                      <a:moveTo>
                        <a:pt x="219470" y="194767"/>
                      </a:moveTo>
                      <a:lnTo>
                        <a:pt x="142510" y="194767"/>
                      </a:lnTo>
                      <a:lnTo>
                        <a:pt x="152002" y="215637"/>
                      </a:lnTo>
                      <a:lnTo>
                        <a:pt x="153828" y="221526"/>
                      </a:lnTo>
                      <a:lnTo>
                        <a:pt x="219470" y="221526"/>
                      </a:lnTo>
                      <a:lnTo>
                        <a:pt x="225359" y="215637"/>
                      </a:lnTo>
                      <a:lnTo>
                        <a:pt x="225465" y="200748"/>
                      </a:lnTo>
                      <a:lnTo>
                        <a:pt x="219470" y="194767"/>
                      </a:lnTo>
                      <a:close/>
                    </a:path>
                    <a:path w="276225" h="618489">
                      <a:moveTo>
                        <a:pt x="239473" y="227799"/>
                      </a:moveTo>
                      <a:lnTo>
                        <a:pt x="155774" y="227799"/>
                      </a:lnTo>
                      <a:lnTo>
                        <a:pt x="164073" y="254558"/>
                      </a:lnTo>
                      <a:lnTo>
                        <a:pt x="239473" y="254558"/>
                      </a:lnTo>
                      <a:lnTo>
                        <a:pt x="245467" y="248564"/>
                      </a:lnTo>
                      <a:lnTo>
                        <a:pt x="245467" y="233781"/>
                      </a:lnTo>
                      <a:lnTo>
                        <a:pt x="239473" y="227799"/>
                      </a:lnTo>
                      <a:close/>
                    </a:path>
                    <a:path w="276225" h="618489">
                      <a:moveTo>
                        <a:pt x="262142" y="260832"/>
                      </a:moveTo>
                      <a:lnTo>
                        <a:pt x="166019" y="260832"/>
                      </a:lnTo>
                      <a:lnTo>
                        <a:pt x="167256" y="264820"/>
                      </a:lnTo>
                      <a:lnTo>
                        <a:pt x="171658" y="287604"/>
                      </a:lnTo>
                      <a:lnTo>
                        <a:pt x="262142" y="287604"/>
                      </a:lnTo>
                      <a:lnTo>
                        <a:pt x="268150" y="281597"/>
                      </a:lnTo>
                      <a:lnTo>
                        <a:pt x="268150" y="266826"/>
                      </a:lnTo>
                      <a:lnTo>
                        <a:pt x="262142" y="260832"/>
                      </a:lnTo>
                      <a:close/>
                    </a:path>
                    <a:path w="276225" h="618489">
                      <a:moveTo>
                        <a:pt x="269508" y="293877"/>
                      </a:moveTo>
                      <a:lnTo>
                        <a:pt x="172870" y="293877"/>
                      </a:lnTo>
                      <a:lnTo>
                        <a:pt x="175215" y="306017"/>
                      </a:lnTo>
                      <a:lnTo>
                        <a:pt x="176540" y="320624"/>
                      </a:lnTo>
                      <a:lnTo>
                        <a:pt x="269508" y="320624"/>
                      </a:lnTo>
                      <a:lnTo>
                        <a:pt x="275503" y="314642"/>
                      </a:lnTo>
                      <a:lnTo>
                        <a:pt x="275503" y="299859"/>
                      </a:lnTo>
                      <a:lnTo>
                        <a:pt x="269508" y="293877"/>
                      </a:lnTo>
                      <a:close/>
                    </a:path>
                    <a:path w="276225" h="618489">
                      <a:moveTo>
                        <a:pt x="270067" y="326910"/>
                      </a:moveTo>
                      <a:lnTo>
                        <a:pt x="177109" y="326910"/>
                      </a:lnTo>
                      <a:lnTo>
                        <a:pt x="178992" y="347675"/>
                      </a:lnTo>
                      <a:lnTo>
                        <a:pt x="179063" y="353669"/>
                      </a:lnTo>
                      <a:lnTo>
                        <a:pt x="270067" y="353669"/>
                      </a:lnTo>
                      <a:lnTo>
                        <a:pt x="276062" y="347675"/>
                      </a:lnTo>
                      <a:lnTo>
                        <a:pt x="276062" y="332892"/>
                      </a:lnTo>
                      <a:lnTo>
                        <a:pt x="270067" y="326910"/>
                      </a:lnTo>
                      <a:close/>
                    </a:path>
                    <a:path w="276225" h="618489">
                      <a:moveTo>
                        <a:pt x="262142" y="359956"/>
                      </a:moveTo>
                      <a:lnTo>
                        <a:pt x="179000" y="359956"/>
                      </a:lnTo>
                      <a:lnTo>
                        <a:pt x="178732" y="386702"/>
                      </a:lnTo>
                      <a:lnTo>
                        <a:pt x="262142" y="386702"/>
                      </a:lnTo>
                      <a:lnTo>
                        <a:pt x="268150" y="380720"/>
                      </a:lnTo>
                      <a:lnTo>
                        <a:pt x="268150" y="365937"/>
                      </a:lnTo>
                      <a:lnTo>
                        <a:pt x="262142" y="359956"/>
                      </a:lnTo>
                      <a:close/>
                    </a:path>
                    <a:path w="276225" h="618489">
                      <a:moveTo>
                        <a:pt x="248033" y="392988"/>
                      </a:moveTo>
                      <a:lnTo>
                        <a:pt x="178669" y="392988"/>
                      </a:lnTo>
                      <a:lnTo>
                        <a:pt x="178667" y="393243"/>
                      </a:lnTo>
                      <a:lnTo>
                        <a:pt x="175702" y="419734"/>
                      </a:lnTo>
                      <a:lnTo>
                        <a:pt x="248033" y="419734"/>
                      </a:lnTo>
                      <a:lnTo>
                        <a:pt x="254027" y="413753"/>
                      </a:lnTo>
                      <a:lnTo>
                        <a:pt x="254027" y="398970"/>
                      </a:lnTo>
                      <a:lnTo>
                        <a:pt x="248033" y="392988"/>
                      </a:lnTo>
                      <a:close/>
                    </a:path>
                    <a:path w="276225" h="618489">
                      <a:moveTo>
                        <a:pt x="222811" y="426021"/>
                      </a:moveTo>
                      <a:lnTo>
                        <a:pt x="174999" y="426021"/>
                      </a:lnTo>
                      <a:lnTo>
                        <a:pt x="173617" y="438370"/>
                      </a:lnTo>
                      <a:lnTo>
                        <a:pt x="170475" y="452780"/>
                      </a:lnTo>
                      <a:lnTo>
                        <a:pt x="222811" y="452780"/>
                      </a:lnTo>
                      <a:lnTo>
                        <a:pt x="228805" y="446785"/>
                      </a:lnTo>
                      <a:lnTo>
                        <a:pt x="228805" y="432015"/>
                      </a:lnTo>
                      <a:lnTo>
                        <a:pt x="222811" y="426021"/>
                      </a:lnTo>
                      <a:close/>
                    </a:path>
                    <a:path w="276225" h="618489">
                      <a:moveTo>
                        <a:pt x="203354" y="459054"/>
                      </a:moveTo>
                      <a:lnTo>
                        <a:pt x="169107" y="459054"/>
                      </a:lnTo>
                      <a:lnTo>
                        <a:pt x="163689" y="483903"/>
                      </a:lnTo>
                      <a:lnTo>
                        <a:pt x="163056" y="485813"/>
                      </a:lnTo>
                      <a:lnTo>
                        <a:pt x="203354" y="485813"/>
                      </a:lnTo>
                      <a:lnTo>
                        <a:pt x="209336" y="479831"/>
                      </a:lnTo>
                      <a:lnTo>
                        <a:pt x="209336" y="465048"/>
                      </a:lnTo>
                      <a:lnTo>
                        <a:pt x="203354" y="459054"/>
                      </a:lnTo>
                      <a:close/>
                    </a:path>
                    <a:path w="276225" h="618489">
                      <a:moveTo>
                        <a:pt x="195467" y="492086"/>
                      </a:moveTo>
                      <a:lnTo>
                        <a:pt x="160976" y="492086"/>
                      </a:lnTo>
                      <a:lnTo>
                        <a:pt x="152107" y="518845"/>
                      </a:lnTo>
                      <a:lnTo>
                        <a:pt x="195467" y="518845"/>
                      </a:lnTo>
                      <a:lnTo>
                        <a:pt x="201449" y="512864"/>
                      </a:lnTo>
                      <a:lnTo>
                        <a:pt x="201449" y="498081"/>
                      </a:lnTo>
                      <a:lnTo>
                        <a:pt x="195467" y="492086"/>
                      </a:lnTo>
                      <a:close/>
                    </a:path>
                    <a:path w="276225" h="618489">
                      <a:moveTo>
                        <a:pt x="164632" y="558164"/>
                      </a:moveTo>
                      <a:lnTo>
                        <a:pt x="135502" y="558164"/>
                      </a:lnTo>
                      <a:lnTo>
                        <a:pt x="128114" y="574381"/>
                      </a:lnTo>
                      <a:lnTo>
                        <a:pt x="121845" y="584923"/>
                      </a:lnTo>
                      <a:lnTo>
                        <a:pt x="164632" y="584923"/>
                      </a:lnTo>
                      <a:lnTo>
                        <a:pt x="170626" y="578942"/>
                      </a:lnTo>
                      <a:lnTo>
                        <a:pt x="170626" y="564159"/>
                      </a:lnTo>
                      <a:lnTo>
                        <a:pt x="164632" y="558164"/>
                      </a:lnTo>
                      <a:close/>
                    </a:path>
                    <a:path w="276225" h="618489">
                      <a:moveTo>
                        <a:pt x="147893" y="591197"/>
                      </a:moveTo>
                      <a:lnTo>
                        <a:pt x="118114" y="591197"/>
                      </a:lnTo>
                      <a:lnTo>
                        <a:pt x="104670" y="613807"/>
                      </a:lnTo>
                      <a:lnTo>
                        <a:pt x="108828" y="617956"/>
                      </a:lnTo>
                      <a:lnTo>
                        <a:pt x="147893" y="617956"/>
                      </a:lnTo>
                      <a:lnTo>
                        <a:pt x="153888" y="611974"/>
                      </a:lnTo>
                      <a:lnTo>
                        <a:pt x="153888" y="597204"/>
                      </a:lnTo>
                      <a:lnTo>
                        <a:pt x="147893" y="591197"/>
                      </a:lnTo>
                      <a:close/>
                    </a:path>
                  </a:pathLst>
                </a:custGeom>
                <a:solidFill>
                  <a:srgbClr val="EDA64E"/>
                </a:solidFill>
              </p:spPr>
              <p:txBody>
                <a:bodyPr wrap="square" lIns="0" tIns="0" rIns="0" bIns="0" rtlCol="0"/>
                <a:lstStyle/>
                <a:p>
                  <a:endParaRPr/>
                </a:p>
              </p:txBody>
            </p:sp>
            <p:sp>
              <p:nvSpPr>
                <p:cNvPr id="34" name="object 149"/>
                <p:cNvSpPr/>
                <p:nvPr userDrawn="1"/>
              </p:nvSpPr>
              <p:spPr>
                <a:xfrm>
                  <a:off x="6736668" y="3718214"/>
                  <a:ext cx="370840" cy="586105"/>
                </a:xfrm>
                <a:custGeom>
                  <a:avLst/>
                  <a:gdLst/>
                  <a:ahLst/>
                  <a:cxnLst/>
                  <a:rect l="l" t="t" r="r" b="b"/>
                  <a:pathLst>
                    <a:path w="370840" h="586105">
                      <a:moveTo>
                        <a:pt x="195336" y="0"/>
                      </a:moveTo>
                      <a:lnTo>
                        <a:pt x="137374" y="0"/>
                      </a:lnTo>
                      <a:lnTo>
                        <a:pt x="142811" y="7829"/>
                      </a:lnTo>
                      <a:lnTo>
                        <a:pt x="151067" y="26758"/>
                      </a:lnTo>
                      <a:lnTo>
                        <a:pt x="198016" y="26758"/>
                      </a:lnTo>
                      <a:lnTo>
                        <a:pt x="203998" y="20764"/>
                      </a:lnTo>
                      <a:lnTo>
                        <a:pt x="203998" y="6234"/>
                      </a:lnTo>
                      <a:lnTo>
                        <a:pt x="195336" y="0"/>
                      </a:lnTo>
                      <a:close/>
                    </a:path>
                    <a:path w="370840" h="586105">
                      <a:moveTo>
                        <a:pt x="177087" y="33032"/>
                      </a:moveTo>
                      <a:lnTo>
                        <a:pt x="153803" y="33032"/>
                      </a:lnTo>
                      <a:lnTo>
                        <a:pt x="163879" y="56137"/>
                      </a:lnTo>
                      <a:lnTo>
                        <a:pt x="164681" y="59791"/>
                      </a:lnTo>
                      <a:lnTo>
                        <a:pt x="177087" y="59791"/>
                      </a:lnTo>
                      <a:lnTo>
                        <a:pt x="183081" y="53797"/>
                      </a:lnTo>
                      <a:lnTo>
                        <a:pt x="183081" y="39027"/>
                      </a:lnTo>
                      <a:lnTo>
                        <a:pt x="177087" y="33032"/>
                      </a:lnTo>
                      <a:close/>
                    </a:path>
                    <a:path w="370840" h="586105">
                      <a:moveTo>
                        <a:pt x="271677" y="66065"/>
                      </a:moveTo>
                      <a:lnTo>
                        <a:pt x="265504" y="66065"/>
                      </a:lnTo>
                      <a:lnTo>
                        <a:pt x="259522" y="72059"/>
                      </a:lnTo>
                      <a:lnTo>
                        <a:pt x="259522" y="86829"/>
                      </a:lnTo>
                      <a:lnTo>
                        <a:pt x="265504" y="92837"/>
                      </a:lnTo>
                      <a:lnTo>
                        <a:pt x="293803" y="92837"/>
                      </a:lnTo>
                      <a:lnTo>
                        <a:pt x="271677" y="66065"/>
                      </a:lnTo>
                      <a:close/>
                    </a:path>
                    <a:path w="370840" h="586105">
                      <a:moveTo>
                        <a:pt x="218730" y="66065"/>
                      </a:moveTo>
                      <a:lnTo>
                        <a:pt x="166058" y="66065"/>
                      </a:lnTo>
                      <a:lnTo>
                        <a:pt x="171933" y="92837"/>
                      </a:lnTo>
                      <a:lnTo>
                        <a:pt x="218730" y="92837"/>
                      </a:lnTo>
                      <a:lnTo>
                        <a:pt x="224724" y="86829"/>
                      </a:lnTo>
                      <a:lnTo>
                        <a:pt x="224724" y="72059"/>
                      </a:lnTo>
                      <a:lnTo>
                        <a:pt x="218730" y="66065"/>
                      </a:lnTo>
                      <a:close/>
                    </a:path>
                    <a:path w="370840" h="586105">
                      <a:moveTo>
                        <a:pt x="297933" y="99110"/>
                      </a:moveTo>
                      <a:lnTo>
                        <a:pt x="173310" y="99110"/>
                      </a:lnTo>
                      <a:lnTo>
                        <a:pt x="174375" y="103965"/>
                      </a:lnTo>
                      <a:lnTo>
                        <a:pt x="174937" y="125869"/>
                      </a:lnTo>
                      <a:lnTo>
                        <a:pt x="314855" y="125869"/>
                      </a:lnTo>
                      <a:lnTo>
                        <a:pt x="297933" y="99110"/>
                      </a:lnTo>
                      <a:close/>
                    </a:path>
                    <a:path w="370840" h="586105">
                      <a:moveTo>
                        <a:pt x="318823" y="132143"/>
                      </a:moveTo>
                      <a:lnTo>
                        <a:pt x="175098" y="132143"/>
                      </a:lnTo>
                      <a:lnTo>
                        <a:pt x="175553" y="149890"/>
                      </a:lnTo>
                      <a:lnTo>
                        <a:pt x="174095" y="158902"/>
                      </a:lnTo>
                      <a:lnTo>
                        <a:pt x="331787" y="158902"/>
                      </a:lnTo>
                      <a:lnTo>
                        <a:pt x="320550" y="134874"/>
                      </a:lnTo>
                      <a:lnTo>
                        <a:pt x="318823" y="132143"/>
                      </a:lnTo>
                      <a:close/>
                    </a:path>
                    <a:path w="370840" h="586105">
                      <a:moveTo>
                        <a:pt x="334727" y="165188"/>
                      </a:moveTo>
                      <a:lnTo>
                        <a:pt x="173079" y="165188"/>
                      </a:lnTo>
                      <a:lnTo>
                        <a:pt x="168752" y="191947"/>
                      </a:lnTo>
                      <a:lnTo>
                        <a:pt x="345529" y="191947"/>
                      </a:lnTo>
                      <a:lnTo>
                        <a:pt x="341751" y="180207"/>
                      </a:lnTo>
                      <a:lnTo>
                        <a:pt x="334727" y="165188"/>
                      </a:lnTo>
                      <a:close/>
                    </a:path>
                    <a:path w="370840" h="586105">
                      <a:moveTo>
                        <a:pt x="347547" y="198221"/>
                      </a:moveTo>
                      <a:lnTo>
                        <a:pt x="166590" y="198221"/>
                      </a:lnTo>
                      <a:lnTo>
                        <a:pt x="156905" y="224980"/>
                      </a:lnTo>
                      <a:lnTo>
                        <a:pt x="356158" y="224980"/>
                      </a:lnTo>
                      <a:lnTo>
                        <a:pt x="347547" y="198221"/>
                      </a:lnTo>
                      <a:close/>
                    </a:path>
                    <a:path w="370840" h="586105">
                      <a:moveTo>
                        <a:pt x="357955" y="231254"/>
                      </a:moveTo>
                      <a:lnTo>
                        <a:pt x="154371" y="231254"/>
                      </a:lnTo>
                      <a:lnTo>
                        <a:pt x="136972" y="258025"/>
                      </a:lnTo>
                      <a:lnTo>
                        <a:pt x="363425" y="258025"/>
                      </a:lnTo>
                      <a:lnTo>
                        <a:pt x="357955" y="231254"/>
                      </a:lnTo>
                      <a:close/>
                    </a:path>
                    <a:path w="370840" h="586105">
                      <a:moveTo>
                        <a:pt x="364707" y="264299"/>
                      </a:moveTo>
                      <a:lnTo>
                        <a:pt x="132895" y="264299"/>
                      </a:lnTo>
                      <a:lnTo>
                        <a:pt x="124397" y="277374"/>
                      </a:lnTo>
                      <a:lnTo>
                        <a:pt x="108263" y="291045"/>
                      </a:lnTo>
                      <a:lnTo>
                        <a:pt x="368068" y="291045"/>
                      </a:lnTo>
                      <a:lnTo>
                        <a:pt x="365990" y="270580"/>
                      </a:lnTo>
                      <a:lnTo>
                        <a:pt x="364707" y="264299"/>
                      </a:lnTo>
                      <a:close/>
                    </a:path>
                    <a:path w="370840" h="586105">
                      <a:moveTo>
                        <a:pt x="368706" y="297332"/>
                      </a:moveTo>
                      <a:lnTo>
                        <a:pt x="100844" y="297332"/>
                      </a:lnTo>
                      <a:lnTo>
                        <a:pt x="85559" y="310283"/>
                      </a:lnTo>
                      <a:lnTo>
                        <a:pt x="53628" y="324091"/>
                      </a:lnTo>
                      <a:lnTo>
                        <a:pt x="370367" y="324091"/>
                      </a:lnTo>
                      <a:lnTo>
                        <a:pt x="370358" y="313597"/>
                      </a:lnTo>
                      <a:lnTo>
                        <a:pt x="368706" y="297332"/>
                      </a:lnTo>
                      <a:close/>
                    </a:path>
                    <a:path w="370840" h="586105">
                      <a:moveTo>
                        <a:pt x="370373" y="330377"/>
                      </a:moveTo>
                      <a:lnTo>
                        <a:pt x="25803" y="330377"/>
                      </a:lnTo>
                      <a:lnTo>
                        <a:pt x="0" y="332753"/>
                      </a:lnTo>
                      <a:lnTo>
                        <a:pt x="16462" y="357124"/>
                      </a:lnTo>
                      <a:lnTo>
                        <a:pt x="370398" y="357124"/>
                      </a:lnTo>
                      <a:lnTo>
                        <a:pt x="370373" y="330377"/>
                      </a:lnTo>
                      <a:close/>
                    </a:path>
                    <a:path w="370840" h="586105">
                      <a:moveTo>
                        <a:pt x="369851" y="363410"/>
                      </a:moveTo>
                      <a:lnTo>
                        <a:pt x="140803" y="363410"/>
                      </a:lnTo>
                      <a:lnTo>
                        <a:pt x="134821" y="369392"/>
                      </a:lnTo>
                      <a:lnTo>
                        <a:pt x="134821" y="384175"/>
                      </a:lnTo>
                      <a:lnTo>
                        <a:pt x="140803" y="390156"/>
                      </a:lnTo>
                      <a:lnTo>
                        <a:pt x="367160" y="390156"/>
                      </a:lnTo>
                      <a:lnTo>
                        <a:pt x="369851" y="363410"/>
                      </a:lnTo>
                      <a:close/>
                    </a:path>
                    <a:path w="370840" h="586105">
                      <a:moveTo>
                        <a:pt x="366527" y="396443"/>
                      </a:moveTo>
                      <a:lnTo>
                        <a:pt x="204798" y="396443"/>
                      </a:lnTo>
                      <a:lnTo>
                        <a:pt x="198791" y="402437"/>
                      </a:lnTo>
                      <a:lnTo>
                        <a:pt x="198791" y="417207"/>
                      </a:lnTo>
                      <a:lnTo>
                        <a:pt x="204798" y="423202"/>
                      </a:lnTo>
                      <a:lnTo>
                        <a:pt x="361728" y="423202"/>
                      </a:lnTo>
                      <a:lnTo>
                        <a:pt x="365844" y="403229"/>
                      </a:lnTo>
                      <a:lnTo>
                        <a:pt x="366527" y="396443"/>
                      </a:lnTo>
                      <a:close/>
                    </a:path>
                    <a:path w="370840" h="586105">
                      <a:moveTo>
                        <a:pt x="360435" y="429475"/>
                      </a:moveTo>
                      <a:lnTo>
                        <a:pt x="218159" y="429475"/>
                      </a:lnTo>
                      <a:lnTo>
                        <a:pt x="212177" y="435470"/>
                      </a:lnTo>
                      <a:lnTo>
                        <a:pt x="212177" y="450253"/>
                      </a:lnTo>
                      <a:lnTo>
                        <a:pt x="218159" y="456234"/>
                      </a:lnTo>
                      <a:lnTo>
                        <a:pt x="354100" y="456234"/>
                      </a:lnTo>
                      <a:lnTo>
                        <a:pt x="356422" y="448945"/>
                      </a:lnTo>
                      <a:lnTo>
                        <a:pt x="360435" y="429475"/>
                      </a:lnTo>
                      <a:close/>
                    </a:path>
                    <a:path w="370840" h="586105">
                      <a:moveTo>
                        <a:pt x="352102" y="462508"/>
                      </a:moveTo>
                      <a:lnTo>
                        <a:pt x="241920" y="462508"/>
                      </a:lnTo>
                      <a:lnTo>
                        <a:pt x="235926" y="468502"/>
                      </a:lnTo>
                      <a:lnTo>
                        <a:pt x="235926" y="483285"/>
                      </a:lnTo>
                      <a:lnTo>
                        <a:pt x="241920" y="489267"/>
                      </a:lnTo>
                      <a:lnTo>
                        <a:pt x="343579" y="489267"/>
                      </a:lnTo>
                      <a:lnTo>
                        <a:pt x="352102" y="462508"/>
                      </a:lnTo>
                      <a:close/>
                    </a:path>
                    <a:path w="370840" h="586105">
                      <a:moveTo>
                        <a:pt x="326895" y="528586"/>
                      </a:moveTo>
                      <a:lnTo>
                        <a:pt x="288377" y="528586"/>
                      </a:lnTo>
                      <a:lnTo>
                        <a:pt x="282382" y="534581"/>
                      </a:lnTo>
                      <a:lnTo>
                        <a:pt x="282382" y="549363"/>
                      </a:lnTo>
                      <a:lnTo>
                        <a:pt x="288377" y="555345"/>
                      </a:lnTo>
                      <a:lnTo>
                        <a:pt x="312978" y="555345"/>
                      </a:lnTo>
                      <a:lnTo>
                        <a:pt x="321892" y="539926"/>
                      </a:lnTo>
                      <a:lnTo>
                        <a:pt x="326895" y="528586"/>
                      </a:lnTo>
                      <a:close/>
                    </a:path>
                    <a:path w="370840" h="586105">
                      <a:moveTo>
                        <a:pt x="309351" y="561619"/>
                      </a:moveTo>
                      <a:lnTo>
                        <a:pt x="297915" y="561619"/>
                      </a:lnTo>
                      <a:lnTo>
                        <a:pt x="291920" y="567626"/>
                      </a:lnTo>
                      <a:lnTo>
                        <a:pt x="291920" y="582396"/>
                      </a:lnTo>
                      <a:lnTo>
                        <a:pt x="295218" y="585687"/>
                      </a:lnTo>
                      <a:lnTo>
                        <a:pt x="296243" y="584293"/>
                      </a:lnTo>
                      <a:lnTo>
                        <a:pt x="309351" y="561619"/>
                      </a:lnTo>
                      <a:close/>
                    </a:path>
                  </a:pathLst>
                </a:custGeom>
                <a:solidFill>
                  <a:srgbClr val="42B7B2"/>
                </a:solidFill>
              </p:spPr>
              <p:txBody>
                <a:bodyPr wrap="square" lIns="0" tIns="0" rIns="0" bIns="0" rtlCol="0"/>
                <a:lstStyle/>
                <a:p>
                  <a:endParaRPr/>
                </a:p>
              </p:txBody>
            </p:sp>
            <p:sp>
              <p:nvSpPr>
                <p:cNvPr id="35" name="object 150"/>
                <p:cNvSpPr/>
                <p:nvPr userDrawn="1"/>
              </p:nvSpPr>
              <p:spPr>
                <a:xfrm>
                  <a:off x="6686955" y="3718215"/>
                  <a:ext cx="259079" cy="373380"/>
                </a:xfrm>
                <a:custGeom>
                  <a:avLst/>
                  <a:gdLst/>
                  <a:ahLst/>
                  <a:cxnLst/>
                  <a:rect l="l" t="t" r="r" b="b"/>
                  <a:pathLst>
                    <a:path w="259079" h="373380">
                      <a:moveTo>
                        <a:pt x="247730" y="0"/>
                      </a:moveTo>
                      <a:lnTo>
                        <a:pt x="120882" y="0"/>
                      </a:lnTo>
                      <a:lnTo>
                        <a:pt x="114888" y="5994"/>
                      </a:lnTo>
                      <a:lnTo>
                        <a:pt x="114888" y="20764"/>
                      </a:lnTo>
                      <a:lnTo>
                        <a:pt x="120882" y="26758"/>
                      </a:lnTo>
                      <a:lnTo>
                        <a:pt x="247730" y="26758"/>
                      </a:lnTo>
                      <a:lnTo>
                        <a:pt x="253711" y="20764"/>
                      </a:lnTo>
                      <a:lnTo>
                        <a:pt x="253711" y="5994"/>
                      </a:lnTo>
                      <a:lnTo>
                        <a:pt x="247730" y="0"/>
                      </a:lnTo>
                      <a:close/>
                    </a:path>
                    <a:path w="259079" h="373380">
                      <a:moveTo>
                        <a:pt x="226800" y="33032"/>
                      </a:moveTo>
                      <a:lnTo>
                        <a:pt x="112271" y="33032"/>
                      </a:lnTo>
                      <a:lnTo>
                        <a:pt x="106277" y="39027"/>
                      </a:lnTo>
                      <a:lnTo>
                        <a:pt x="106277" y="53797"/>
                      </a:lnTo>
                      <a:lnTo>
                        <a:pt x="112271" y="59791"/>
                      </a:lnTo>
                      <a:lnTo>
                        <a:pt x="226800" y="59791"/>
                      </a:lnTo>
                      <a:lnTo>
                        <a:pt x="232794" y="53797"/>
                      </a:lnTo>
                      <a:lnTo>
                        <a:pt x="232794" y="39027"/>
                      </a:lnTo>
                      <a:lnTo>
                        <a:pt x="226800" y="33032"/>
                      </a:lnTo>
                      <a:close/>
                    </a:path>
                    <a:path w="259079" h="373380">
                      <a:moveTo>
                        <a:pt x="90440" y="33032"/>
                      </a:moveTo>
                      <a:lnTo>
                        <a:pt x="43869" y="33032"/>
                      </a:lnTo>
                      <a:lnTo>
                        <a:pt x="37888" y="39027"/>
                      </a:lnTo>
                      <a:lnTo>
                        <a:pt x="37888" y="53797"/>
                      </a:lnTo>
                      <a:lnTo>
                        <a:pt x="43869" y="59791"/>
                      </a:lnTo>
                      <a:lnTo>
                        <a:pt x="90440" y="59791"/>
                      </a:lnTo>
                      <a:lnTo>
                        <a:pt x="96422" y="53797"/>
                      </a:lnTo>
                      <a:lnTo>
                        <a:pt x="96422" y="39027"/>
                      </a:lnTo>
                      <a:lnTo>
                        <a:pt x="90440" y="33032"/>
                      </a:lnTo>
                      <a:close/>
                    </a:path>
                    <a:path w="259079" h="373380">
                      <a:moveTo>
                        <a:pt x="259062" y="66065"/>
                      </a:moveTo>
                      <a:lnTo>
                        <a:pt x="14748" y="66065"/>
                      </a:lnTo>
                      <a:lnTo>
                        <a:pt x="8754" y="72059"/>
                      </a:lnTo>
                      <a:lnTo>
                        <a:pt x="8754" y="86829"/>
                      </a:lnTo>
                      <a:lnTo>
                        <a:pt x="14748" y="92837"/>
                      </a:lnTo>
                      <a:lnTo>
                        <a:pt x="221697" y="92837"/>
                      </a:lnTo>
                      <a:lnTo>
                        <a:pt x="259062" y="66065"/>
                      </a:lnTo>
                      <a:close/>
                    </a:path>
                    <a:path w="259079" h="373380">
                      <a:moveTo>
                        <a:pt x="215351" y="99110"/>
                      </a:moveTo>
                      <a:lnTo>
                        <a:pt x="3602" y="99110"/>
                      </a:lnTo>
                      <a:lnTo>
                        <a:pt x="1028" y="125869"/>
                      </a:lnTo>
                      <a:lnTo>
                        <a:pt x="190755" y="125869"/>
                      </a:lnTo>
                      <a:lnTo>
                        <a:pt x="215351" y="99110"/>
                      </a:lnTo>
                      <a:close/>
                    </a:path>
                    <a:path w="259079" h="373380">
                      <a:moveTo>
                        <a:pt x="185348" y="132143"/>
                      </a:moveTo>
                      <a:lnTo>
                        <a:pt x="425" y="132143"/>
                      </a:lnTo>
                      <a:lnTo>
                        <a:pt x="0" y="136565"/>
                      </a:lnTo>
                      <a:lnTo>
                        <a:pt x="279" y="158902"/>
                      </a:lnTo>
                      <a:lnTo>
                        <a:pt x="169300" y="158902"/>
                      </a:lnTo>
                      <a:lnTo>
                        <a:pt x="185348" y="132143"/>
                      </a:lnTo>
                      <a:close/>
                    </a:path>
                    <a:path w="259079" h="373380">
                      <a:moveTo>
                        <a:pt x="165530" y="165188"/>
                      </a:moveTo>
                      <a:lnTo>
                        <a:pt x="358" y="165188"/>
                      </a:lnTo>
                      <a:lnTo>
                        <a:pt x="578" y="182730"/>
                      </a:lnTo>
                      <a:lnTo>
                        <a:pt x="1693" y="191947"/>
                      </a:lnTo>
                      <a:lnTo>
                        <a:pt x="153542" y="191947"/>
                      </a:lnTo>
                      <a:lnTo>
                        <a:pt x="159291" y="175592"/>
                      </a:lnTo>
                      <a:lnTo>
                        <a:pt x="165530" y="165188"/>
                      </a:lnTo>
                      <a:close/>
                    </a:path>
                    <a:path w="259079" h="373380">
                      <a:moveTo>
                        <a:pt x="151336" y="198221"/>
                      </a:moveTo>
                      <a:lnTo>
                        <a:pt x="2451" y="198221"/>
                      </a:lnTo>
                      <a:lnTo>
                        <a:pt x="5687" y="224980"/>
                      </a:lnTo>
                      <a:lnTo>
                        <a:pt x="141930" y="224980"/>
                      </a:lnTo>
                      <a:lnTo>
                        <a:pt x="151336" y="198221"/>
                      </a:lnTo>
                      <a:close/>
                    </a:path>
                    <a:path w="259079" h="373380">
                      <a:moveTo>
                        <a:pt x="140507" y="231254"/>
                      </a:moveTo>
                      <a:lnTo>
                        <a:pt x="6875" y="231254"/>
                      </a:lnTo>
                      <a:lnTo>
                        <a:pt x="13234" y="258025"/>
                      </a:lnTo>
                      <a:lnTo>
                        <a:pt x="135940" y="258025"/>
                      </a:lnTo>
                      <a:lnTo>
                        <a:pt x="140507" y="231254"/>
                      </a:lnTo>
                      <a:close/>
                    </a:path>
                    <a:path w="259079" h="373380">
                      <a:moveTo>
                        <a:pt x="134869" y="264299"/>
                      </a:moveTo>
                      <a:lnTo>
                        <a:pt x="14725" y="264299"/>
                      </a:lnTo>
                      <a:lnTo>
                        <a:pt x="17587" y="276348"/>
                      </a:lnTo>
                      <a:lnTo>
                        <a:pt x="23032" y="291045"/>
                      </a:lnTo>
                      <a:lnTo>
                        <a:pt x="133851" y="291045"/>
                      </a:lnTo>
                      <a:lnTo>
                        <a:pt x="134478" y="266594"/>
                      </a:lnTo>
                      <a:lnTo>
                        <a:pt x="134869" y="264299"/>
                      </a:lnTo>
                      <a:close/>
                    </a:path>
                    <a:path w="259079" h="373380">
                      <a:moveTo>
                        <a:pt x="133690" y="297332"/>
                      </a:moveTo>
                      <a:lnTo>
                        <a:pt x="25361" y="297332"/>
                      </a:lnTo>
                      <a:lnTo>
                        <a:pt x="34637" y="322367"/>
                      </a:lnTo>
                      <a:lnTo>
                        <a:pt x="35528" y="324091"/>
                      </a:lnTo>
                      <a:lnTo>
                        <a:pt x="135285" y="324091"/>
                      </a:lnTo>
                      <a:lnTo>
                        <a:pt x="133407" y="308393"/>
                      </a:lnTo>
                      <a:lnTo>
                        <a:pt x="133690" y="297332"/>
                      </a:lnTo>
                      <a:close/>
                    </a:path>
                    <a:path w="259079" h="373380">
                      <a:moveTo>
                        <a:pt x="136038" y="330377"/>
                      </a:moveTo>
                      <a:lnTo>
                        <a:pt x="38778" y="330377"/>
                      </a:lnTo>
                      <a:lnTo>
                        <a:pt x="52603" y="357124"/>
                      </a:lnTo>
                      <a:lnTo>
                        <a:pt x="140114" y="357124"/>
                      </a:lnTo>
                      <a:lnTo>
                        <a:pt x="138559" y="351449"/>
                      </a:lnTo>
                      <a:lnTo>
                        <a:pt x="136038" y="330377"/>
                      </a:lnTo>
                      <a:close/>
                    </a:path>
                    <a:path w="259079" h="373380">
                      <a:moveTo>
                        <a:pt x="56252" y="363410"/>
                      </a:moveTo>
                      <a:lnTo>
                        <a:pt x="55852" y="363410"/>
                      </a:lnTo>
                      <a:lnTo>
                        <a:pt x="56800" y="365244"/>
                      </a:lnTo>
                      <a:lnTo>
                        <a:pt x="62246" y="373201"/>
                      </a:lnTo>
                      <a:lnTo>
                        <a:pt x="62246" y="369392"/>
                      </a:lnTo>
                      <a:lnTo>
                        <a:pt x="56252" y="363410"/>
                      </a:lnTo>
                      <a:close/>
                    </a:path>
                  </a:pathLst>
                </a:custGeom>
                <a:solidFill>
                  <a:srgbClr val="EDA64E"/>
                </a:solidFill>
              </p:spPr>
              <p:txBody>
                <a:bodyPr wrap="square" lIns="0" tIns="0" rIns="0" bIns="0" rtlCol="0"/>
                <a:lstStyle/>
                <a:p>
                  <a:endParaRPr/>
                </a:p>
              </p:txBody>
            </p:sp>
            <p:sp>
              <p:nvSpPr>
                <p:cNvPr id="36" name="object 151"/>
                <p:cNvSpPr/>
                <p:nvPr userDrawn="1"/>
              </p:nvSpPr>
              <p:spPr>
                <a:xfrm>
                  <a:off x="6697539" y="3784280"/>
                  <a:ext cx="319405" cy="423545"/>
                </a:xfrm>
                <a:custGeom>
                  <a:avLst/>
                  <a:gdLst/>
                  <a:ahLst/>
                  <a:cxnLst/>
                  <a:rect l="l" t="t" r="r" b="b"/>
                  <a:pathLst>
                    <a:path w="319404" h="423544">
                      <a:moveTo>
                        <a:pt x="257859" y="0"/>
                      </a:moveTo>
                      <a:lnTo>
                        <a:pt x="233716" y="0"/>
                      </a:lnTo>
                      <a:lnTo>
                        <a:pt x="212249" y="10927"/>
                      </a:lnTo>
                      <a:lnTo>
                        <a:pt x="188468" y="26771"/>
                      </a:lnTo>
                      <a:lnTo>
                        <a:pt x="257859" y="26771"/>
                      </a:lnTo>
                      <a:lnTo>
                        <a:pt x="263854" y="20764"/>
                      </a:lnTo>
                      <a:lnTo>
                        <a:pt x="263854" y="5994"/>
                      </a:lnTo>
                      <a:lnTo>
                        <a:pt x="257859" y="0"/>
                      </a:lnTo>
                      <a:close/>
                    </a:path>
                    <a:path w="319404" h="423544">
                      <a:moveTo>
                        <a:pt x="261497" y="33045"/>
                      </a:moveTo>
                      <a:lnTo>
                        <a:pt x="179052" y="33045"/>
                      </a:lnTo>
                      <a:lnTo>
                        <a:pt x="172125" y="37660"/>
                      </a:lnTo>
                      <a:lnTo>
                        <a:pt x="145982" y="59804"/>
                      </a:lnTo>
                      <a:lnTo>
                        <a:pt x="251036" y="59804"/>
                      </a:lnTo>
                      <a:lnTo>
                        <a:pt x="256362" y="43157"/>
                      </a:lnTo>
                      <a:lnTo>
                        <a:pt x="261497" y="33045"/>
                      </a:lnTo>
                      <a:close/>
                    </a:path>
                    <a:path w="319404" h="423544">
                      <a:moveTo>
                        <a:pt x="249029" y="66078"/>
                      </a:moveTo>
                      <a:lnTo>
                        <a:pt x="138575" y="66078"/>
                      </a:lnTo>
                      <a:lnTo>
                        <a:pt x="134882" y="69205"/>
                      </a:lnTo>
                      <a:lnTo>
                        <a:pt x="112676" y="92837"/>
                      </a:lnTo>
                      <a:lnTo>
                        <a:pt x="242297" y="92837"/>
                      </a:lnTo>
                      <a:lnTo>
                        <a:pt x="244038" y="81680"/>
                      </a:lnTo>
                      <a:lnTo>
                        <a:pt x="249029" y="66078"/>
                      </a:lnTo>
                      <a:close/>
                    </a:path>
                    <a:path w="319404" h="423544">
                      <a:moveTo>
                        <a:pt x="241316" y="99123"/>
                      </a:moveTo>
                      <a:lnTo>
                        <a:pt x="106769" y="99123"/>
                      </a:lnTo>
                      <a:lnTo>
                        <a:pt x="100960" y="105304"/>
                      </a:lnTo>
                      <a:lnTo>
                        <a:pt x="85596" y="125882"/>
                      </a:lnTo>
                      <a:lnTo>
                        <a:pt x="237630" y="125882"/>
                      </a:lnTo>
                      <a:lnTo>
                        <a:pt x="237672" y="122483"/>
                      </a:lnTo>
                      <a:lnTo>
                        <a:pt x="241316" y="99123"/>
                      </a:lnTo>
                      <a:close/>
                    </a:path>
                    <a:path w="319404" h="423544">
                      <a:moveTo>
                        <a:pt x="237552" y="132156"/>
                      </a:moveTo>
                      <a:lnTo>
                        <a:pt x="80911" y="132156"/>
                      </a:lnTo>
                      <a:lnTo>
                        <a:pt x="70796" y="145703"/>
                      </a:lnTo>
                      <a:lnTo>
                        <a:pt x="63076" y="158915"/>
                      </a:lnTo>
                      <a:lnTo>
                        <a:pt x="237221" y="158915"/>
                      </a:lnTo>
                      <a:lnTo>
                        <a:pt x="237552" y="132156"/>
                      </a:lnTo>
                      <a:close/>
                    </a:path>
                    <a:path w="319404" h="423544">
                      <a:moveTo>
                        <a:pt x="237143" y="165188"/>
                      </a:moveTo>
                      <a:lnTo>
                        <a:pt x="59411" y="165188"/>
                      </a:lnTo>
                      <a:lnTo>
                        <a:pt x="44828" y="190145"/>
                      </a:lnTo>
                      <a:lnTo>
                        <a:pt x="44026" y="191960"/>
                      </a:lnTo>
                      <a:lnTo>
                        <a:pt x="240146" y="191960"/>
                      </a:lnTo>
                      <a:lnTo>
                        <a:pt x="237138" y="165576"/>
                      </a:lnTo>
                      <a:lnTo>
                        <a:pt x="237143" y="165188"/>
                      </a:lnTo>
                      <a:close/>
                    </a:path>
                    <a:path w="319404" h="423544">
                      <a:moveTo>
                        <a:pt x="240861" y="198234"/>
                      </a:moveTo>
                      <a:lnTo>
                        <a:pt x="41251" y="198234"/>
                      </a:lnTo>
                      <a:lnTo>
                        <a:pt x="29420" y="224980"/>
                      </a:lnTo>
                      <a:lnTo>
                        <a:pt x="245472" y="224980"/>
                      </a:lnTo>
                      <a:lnTo>
                        <a:pt x="242312" y="210968"/>
                      </a:lnTo>
                      <a:lnTo>
                        <a:pt x="240861" y="198234"/>
                      </a:lnTo>
                      <a:close/>
                    </a:path>
                    <a:path w="319404" h="423544">
                      <a:moveTo>
                        <a:pt x="246890" y="231267"/>
                      </a:moveTo>
                      <a:lnTo>
                        <a:pt x="26640" y="231267"/>
                      </a:lnTo>
                      <a:lnTo>
                        <a:pt x="23496" y="238375"/>
                      </a:lnTo>
                      <a:lnTo>
                        <a:pt x="17323" y="258025"/>
                      </a:lnTo>
                      <a:lnTo>
                        <a:pt x="252924" y="258025"/>
                      </a:lnTo>
                      <a:lnTo>
                        <a:pt x="246890" y="231267"/>
                      </a:lnTo>
                      <a:close/>
                    </a:path>
                    <a:path w="319404" h="423544">
                      <a:moveTo>
                        <a:pt x="254898" y="264312"/>
                      </a:moveTo>
                      <a:lnTo>
                        <a:pt x="15348" y="264312"/>
                      </a:lnTo>
                      <a:lnTo>
                        <a:pt x="7237" y="290136"/>
                      </a:lnTo>
                      <a:lnTo>
                        <a:pt x="7040" y="291058"/>
                      </a:lnTo>
                      <a:lnTo>
                        <a:pt x="263568" y="291058"/>
                      </a:lnTo>
                      <a:lnTo>
                        <a:pt x="254898" y="264312"/>
                      </a:lnTo>
                      <a:close/>
                    </a:path>
                    <a:path w="319404" h="423544">
                      <a:moveTo>
                        <a:pt x="265606" y="297345"/>
                      </a:moveTo>
                      <a:lnTo>
                        <a:pt x="179932" y="297345"/>
                      </a:lnTo>
                      <a:lnTo>
                        <a:pt x="173950" y="303326"/>
                      </a:lnTo>
                      <a:lnTo>
                        <a:pt x="173950" y="318109"/>
                      </a:lnTo>
                      <a:lnTo>
                        <a:pt x="179932" y="324091"/>
                      </a:lnTo>
                      <a:lnTo>
                        <a:pt x="275623" y="324091"/>
                      </a:lnTo>
                      <a:lnTo>
                        <a:pt x="269281" y="308683"/>
                      </a:lnTo>
                      <a:lnTo>
                        <a:pt x="265606" y="297345"/>
                      </a:lnTo>
                      <a:close/>
                    </a:path>
                    <a:path w="319404" h="423544">
                      <a:moveTo>
                        <a:pt x="45668" y="297345"/>
                      </a:moveTo>
                      <a:lnTo>
                        <a:pt x="5700" y="297345"/>
                      </a:lnTo>
                      <a:lnTo>
                        <a:pt x="0" y="324091"/>
                      </a:lnTo>
                      <a:lnTo>
                        <a:pt x="45668" y="324091"/>
                      </a:lnTo>
                      <a:lnTo>
                        <a:pt x="51662" y="318109"/>
                      </a:lnTo>
                      <a:lnTo>
                        <a:pt x="51662" y="303326"/>
                      </a:lnTo>
                      <a:lnTo>
                        <a:pt x="45668" y="297345"/>
                      </a:lnTo>
                      <a:close/>
                    </a:path>
                    <a:path w="319404" h="423544">
                      <a:moveTo>
                        <a:pt x="278210" y="330377"/>
                      </a:moveTo>
                      <a:lnTo>
                        <a:pt x="243927" y="330377"/>
                      </a:lnTo>
                      <a:lnTo>
                        <a:pt x="237920" y="336372"/>
                      </a:lnTo>
                      <a:lnTo>
                        <a:pt x="237920" y="351142"/>
                      </a:lnTo>
                      <a:lnTo>
                        <a:pt x="243927" y="357136"/>
                      </a:lnTo>
                      <a:lnTo>
                        <a:pt x="289224" y="357136"/>
                      </a:lnTo>
                      <a:lnTo>
                        <a:pt x="278210" y="330377"/>
                      </a:lnTo>
                      <a:close/>
                    </a:path>
                    <a:path w="319404" h="423544">
                      <a:moveTo>
                        <a:pt x="291991" y="363410"/>
                      </a:moveTo>
                      <a:lnTo>
                        <a:pt x="257288" y="363410"/>
                      </a:lnTo>
                      <a:lnTo>
                        <a:pt x="251306" y="369404"/>
                      </a:lnTo>
                      <a:lnTo>
                        <a:pt x="251306" y="384187"/>
                      </a:lnTo>
                      <a:lnTo>
                        <a:pt x="257288" y="390169"/>
                      </a:lnTo>
                      <a:lnTo>
                        <a:pt x="305083" y="390169"/>
                      </a:lnTo>
                      <a:lnTo>
                        <a:pt x="291991" y="363410"/>
                      </a:lnTo>
                      <a:close/>
                    </a:path>
                    <a:path w="319404" h="423544">
                      <a:moveTo>
                        <a:pt x="308152" y="396443"/>
                      </a:moveTo>
                      <a:lnTo>
                        <a:pt x="281049" y="396443"/>
                      </a:lnTo>
                      <a:lnTo>
                        <a:pt x="275055" y="402437"/>
                      </a:lnTo>
                      <a:lnTo>
                        <a:pt x="275055" y="417220"/>
                      </a:lnTo>
                      <a:lnTo>
                        <a:pt x="281049" y="423202"/>
                      </a:lnTo>
                      <a:lnTo>
                        <a:pt x="319310" y="423202"/>
                      </a:lnTo>
                      <a:lnTo>
                        <a:pt x="317574" y="415701"/>
                      </a:lnTo>
                      <a:lnTo>
                        <a:pt x="308152" y="396443"/>
                      </a:lnTo>
                      <a:close/>
                    </a:path>
                  </a:pathLst>
                </a:custGeom>
                <a:solidFill>
                  <a:srgbClr val="8ED4DD"/>
                </a:solidFill>
              </p:spPr>
              <p:txBody>
                <a:bodyPr wrap="square" lIns="0" tIns="0" rIns="0" bIns="0" rtlCol="0"/>
                <a:lstStyle/>
                <a:p>
                  <a:endParaRPr/>
                </a:p>
              </p:txBody>
            </p:sp>
          </p:grpSp>
        </p:grpSp>
      </p:grpSp>
      <p:grpSp>
        <p:nvGrpSpPr>
          <p:cNvPr id="37" name="Group 36"/>
          <p:cNvGrpSpPr/>
          <p:nvPr userDrawn="1"/>
        </p:nvGrpSpPr>
        <p:grpSpPr>
          <a:xfrm>
            <a:off x="395536" y="346757"/>
            <a:ext cx="1150611" cy="1183120"/>
            <a:chOff x="251520" y="212439"/>
            <a:chExt cx="1150611" cy="1183120"/>
          </a:xfrm>
        </p:grpSpPr>
        <p:sp>
          <p:nvSpPr>
            <p:cNvPr id="38" name="object 139"/>
            <p:cNvSpPr/>
            <p:nvPr/>
          </p:nvSpPr>
          <p:spPr>
            <a:xfrm>
              <a:off x="251520" y="1048084"/>
              <a:ext cx="68580" cy="106045"/>
            </a:xfrm>
            <a:custGeom>
              <a:avLst/>
              <a:gdLst/>
              <a:ahLst/>
              <a:cxnLst/>
              <a:rect l="l" t="t" r="r" b="b"/>
              <a:pathLst>
                <a:path w="68579" h="106044">
                  <a:moveTo>
                    <a:pt x="2679" y="88239"/>
                  </a:moveTo>
                  <a:lnTo>
                    <a:pt x="34429" y="105536"/>
                  </a:lnTo>
                  <a:lnTo>
                    <a:pt x="41911" y="105039"/>
                  </a:lnTo>
                  <a:lnTo>
                    <a:pt x="64522" y="90919"/>
                  </a:lnTo>
                  <a:lnTo>
                    <a:pt x="33388" y="90919"/>
                  </a:lnTo>
                  <a:lnTo>
                    <a:pt x="27497" y="90752"/>
                  </a:lnTo>
                  <a:lnTo>
                    <a:pt x="20415" y="90250"/>
                  </a:lnTo>
                  <a:lnTo>
                    <a:pt x="12142" y="89413"/>
                  </a:lnTo>
                  <a:lnTo>
                    <a:pt x="2679" y="88239"/>
                  </a:lnTo>
                  <a:close/>
                </a:path>
                <a:path w="68579" h="106044">
                  <a:moveTo>
                    <a:pt x="33985" y="0"/>
                  </a:moveTo>
                  <a:lnTo>
                    <a:pt x="0" y="18770"/>
                  </a:lnTo>
                  <a:lnTo>
                    <a:pt x="0" y="37261"/>
                  </a:lnTo>
                  <a:lnTo>
                    <a:pt x="2374" y="44018"/>
                  </a:lnTo>
                  <a:lnTo>
                    <a:pt x="11912" y="52565"/>
                  </a:lnTo>
                  <a:lnTo>
                    <a:pt x="19177" y="55918"/>
                  </a:lnTo>
                  <a:lnTo>
                    <a:pt x="38646" y="60794"/>
                  </a:lnTo>
                  <a:lnTo>
                    <a:pt x="44907" y="63030"/>
                  </a:lnTo>
                  <a:lnTo>
                    <a:pt x="50469" y="67094"/>
                  </a:lnTo>
                  <a:lnTo>
                    <a:pt x="51866" y="70256"/>
                  </a:lnTo>
                  <a:lnTo>
                    <a:pt x="51866" y="85458"/>
                  </a:lnTo>
                  <a:lnTo>
                    <a:pt x="45707" y="90919"/>
                  </a:lnTo>
                  <a:lnTo>
                    <a:pt x="64522" y="90919"/>
                  </a:lnTo>
                  <a:lnTo>
                    <a:pt x="66273" y="87550"/>
                  </a:lnTo>
                  <a:lnTo>
                    <a:pt x="67993" y="81023"/>
                  </a:lnTo>
                  <a:lnTo>
                    <a:pt x="68567" y="73482"/>
                  </a:lnTo>
                  <a:lnTo>
                    <a:pt x="68567" y="65036"/>
                  </a:lnTo>
                  <a:lnTo>
                    <a:pt x="66471" y="58851"/>
                  </a:lnTo>
                  <a:lnTo>
                    <a:pt x="58127" y="51003"/>
                  </a:lnTo>
                  <a:lnTo>
                    <a:pt x="50952" y="47624"/>
                  </a:lnTo>
                  <a:lnTo>
                    <a:pt x="30581" y="41960"/>
                  </a:lnTo>
                  <a:lnTo>
                    <a:pt x="23990" y="39573"/>
                  </a:lnTo>
                  <a:lnTo>
                    <a:pt x="18034" y="35699"/>
                  </a:lnTo>
                  <a:lnTo>
                    <a:pt x="16535" y="32448"/>
                  </a:lnTo>
                  <a:lnTo>
                    <a:pt x="16535" y="19024"/>
                  </a:lnTo>
                  <a:lnTo>
                    <a:pt x="22847" y="14604"/>
                  </a:lnTo>
                  <a:lnTo>
                    <a:pt x="65223" y="14604"/>
                  </a:lnTo>
                  <a:lnTo>
                    <a:pt x="66319" y="3568"/>
                  </a:lnTo>
                  <a:lnTo>
                    <a:pt x="61112" y="2679"/>
                  </a:lnTo>
                  <a:lnTo>
                    <a:pt x="53544" y="1505"/>
                  </a:lnTo>
                  <a:lnTo>
                    <a:pt x="46501" y="668"/>
                  </a:lnTo>
                  <a:lnTo>
                    <a:pt x="39981" y="166"/>
                  </a:lnTo>
                  <a:lnTo>
                    <a:pt x="33985" y="0"/>
                  </a:lnTo>
                  <a:close/>
                </a:path>
                <a:path w="68579" h="106044">
                  <a:moveTo>
                    <a:pt x="65223" y="14604"/>
                  </a:moveTo>
                  <a:lnTo>
                    <a:pt x="35471" y="14604"/>
                  </a:lnTo>
                  <a:lnTo>
                    <a:pt x="40557" y="14754"/>
                  </a:lnTo>
                  <a:lnTo>
                    <a:pt x="47170" y="15203"/>
                  </a:lnTo>
                  <a:lnTo>
                    <a:pt x="55312" y="15949"/>
                  </a:lnTo>
                  <a:lnTo>
                    <a:pt x="64985" y="16992"/>
                  </a:lnTo>
                  <a:lnTo>
                    <a:pt x="65223" y="14604"/>
                  </a:lnTo>
                  <a:close/>
                </a:path>
              </a:pathLst>
            </a:custGeom>
            <a:solidFill>
              <a:srgbClr val="42B7B2"/>
            </a:solidFill>
          </p:spPr>
          <p:txBody>
            <a:bodyPr wrap="square" lIns="0" tIns="0" rIns="0" bIns="0" rtlCol="0"/>
            <a:lstStyle/>
            <a:p>
              <a:endParaRPr/>
            </a:p>
          </p:txBody>
        </p:sp>
        <p:sp>
          <p:nvSpPr>
            <p:cNvPr id="39" name="object 140"/>
            <p:cNvSpPr/>
            <p:nvPr/>
          </p:nvSpPr>
          <p:spPr>
            <a:xfrm>
              <a:off x="333042" y="1046440"/>
              <a:ext cx="62865" cy="106045"/>
            </a:xfrm>
            <a:custGeom>
              <a:avLst/>
              <a:gdLst/>
              <a:ahLst/>
              <a:cxnLst/>
              <a:rect l="l" t="t" r="r" b="b"/>
              <a:pathLst>
                <a:path w="62865" h="106044">
                  <a:moveTo>
                    <a:pt x="16255" y="0"/>
                  </a:moveTo>
                  <a:lnTo>
                    <a:pt x="0" y="0"/>
                  </a:lnTo>
                  <a:lnTo>
                    <a:pt x="0" y="105536"/>
                  </a:lnTo>
                  <a:lnTo>
                    <a:pt x="16255" y="105536"/>
                  </a:lnTo>
                  <a:lnTo>
                    <a:pt x="16255" y="75133"/>
                  </a:lnTo>
                  <a:lnTo>
                    <a:pt x="25946" y="74079"/>
                  </a:lnTo>
                  <a:lnTo>
                    <a:pt x="44492" y="74079"/>
                  </a:lnTo>
                  <a:lnTo>
                    <a:pt x="39814" y="65887"/>
                  </a:lnTo>
                  <a:lnTo>
                    <a:pt x="42838" y="60972"/>
                  </a:lnTo>
                  <a:lnTo>
                    <a:pt x="16255" y="60972"/>
                  </a:lnTo>
                  <a:lnTo>
                    <a:pt x="16255" y="0"/>
                  </a:lnTo>
                  <a:close/>
                </a:path>
                <a:path w="62865" h="106044">
                  <a:moveTo>
                    <a:pt x="44492" y="74079"/>
                  </a:moveTo>
                  <a:lnTo>
                    <a:pt x="25946" y="74079"/>
                  </a:lnTo>
                  <a:lnTo>
                    <a:pt x="44132" y="105536"/>
                  </a:lnTo>
                  <a:lnTo>
                    <a:pt x="62458" y="105536"/>
                  </a:lnTo>
                  <a:lnTo>
                    <a:pt x="44492" y="74079"/>
                  </a:lnTo>
                  <a:close/>
                </a:path>
                <a:path w="62865" h="106044">
                  <a:moveTo>
                    <a:pt x="61277" y="31000"/>
                  </a:moveTo>
                  <a:lnTo>
                    <a:pt x="43091" y="31000"/>
                  </a:lnTo>
                  <a:lnTo>
                    <a:pt x="25501" y="60070"/>
                  </a:lnTo>
                  <a:lnTo>
                    <a:pt x="16255" y="60972"/>
                  </a:lnTo>
                  <a:lnTo>
                    <a:pt x="42838" y="60972"/>
                  </a:lnTo>
                  <a:lnTo>
                    <a:pt x="61277" y="31000"/>
                  </a:lnTo>
                  <a:close/>
                </a:path>
              </a:pathLst>
            </a:custGeom>
            <a:solidFill>
              <a:srgbClr val="42B7B2"/>
            </a:solidFill>
          </p:spPr>
          <p:txBody>
            <a:bodyPr wrap="square" lIns="0" tIns="0" rIns="0" bIns="0" rtlCol="0"/>
            <a:lstStyle/>
            <a:p>
              <a:endParaRPr/>
            </a:p>
          </p:txBody>
        </p:sp>
        <p:sp>
          <p:nvSpPr>
            <p:cNvPr id="40" name="object 141"/>
            <p:cNvSpPr/>
            <p:nvPr/>
          </p:nvSpPr>
          <p:spPr>
            <a:xfrm>
              <a:off x="404450" y="1047630"/>
              <a:ext cx="16510" cy="17145"/>
            </a:xfrm>
            <a:custGeom>
              <a:avLst/>
              <a:gdLst/>
              <a:ahLst/>
              <a:cxnLst/>
              <a:rect l="l" t="t" r="r" b="b"/>
              <a:pathLst>
                <a:path w="16509" h="17144">
                  <a:moveTo>
                    <a:pt x="16255" y="0"/>
                  </a:moveTo>
                  <a:lnTo>
                    <a:pt x="0" y="0"/>
                  </a:lnTo>
                  <a:lnTo>
                    <a:pt x="0" y="17145"/>
                  </a:lnTo>
                  <a:lnTo>
                    <a:pt x="16255" y="17145"/>
                  </a:lnTo>
                  <a:lnTo>
                    <a:pt x="16255" y="0"/>
                  </a:lnTo>
                  <a:close/>
                </a:path>
              </a:pathLst>
            </a:custGeom>
            <a:solidFill>
              <a:srgbClr val="42B7B2"/>
            </a:solidFill>
          </p:spPr>
          <p:txBody>
            <a:bodyPr wrap="square" lIns="0" tIns="0" rIns="0" bIns="0" rtlCol="0"/>
            <a:lstStyle/>
            <a:p>
              <a:endParaRPr/>
            </a:p>
          </p:txBody>
        </p:sp>
        <p:sp>
          <p:nvSpPr>
            <p:cNvPr id="41" name="object 142"/>
            <p:cNvSpPr/>
            <p:nvPr/>
          </p:nvSpPr>
          <p:spPr>
            <a:xfrm>
              <a:off x="404450" y="1077449"/>
              <a:ext cx="16510" cy="74930"/>
            </a:xfrm>
            <a:custGeom>
              <a:avLst/>
              <a:gdLst/>
              <a:ahLst/>
              <a:cxnLst/>
              <a:rect l="l" t="t" r="r" b="b"/>
              <a:pathLst>
                <a:path w="16509" h="74930">
                  <a:moveTo>
                    <a:pt x="16255" y="0"/>
                  </a:moveTo>
                  <a:lnTo>
                    <a:pt x="0" y="0"/>
                  </a:lnTo>
                  <a:lnTo>
                    <a:pt x="0" y="74536"/>
                  </a:lnTo>
                  <a:lnTo>
                    <a:pt x="16255" y="74536"/>
                  </a:lnTo>
                  <a:lnTo>
                    <a:pt x="16255" y="0"/>
                  </a:lnTo>
                  <a:close/>
                </a:path>
              </a:pathLst>
            </a:custGeom>
            <a:solidFill>
              <a:srgbClr val="42B7B2"/>
            </a:solidFill>
          </p:spPr>
          <p:txBody>
            <a:bodyPr wrap="square" lIns="0" tIns="0" rIns="0" bIns="0" rtlCol="0"/>
            <a:lstStyle/>
            <a:p>
              <a:endParaRPr/>
            </a:p>
          </p:txBody>
        </p:sp>
        <p:sp>
          <p:nvSpPr>
            <p:cNvPr id="42" name="object 143"/>
            <p:cNvSpPr/>
            <p:nvPr/>
          </p:nvSpPr>
          <p:spPr>
            <a:xfrm>
              <a:off x="438283" y="892842"/>
              <a:ext cx="963848" cy="415565"/>
            </a:xfrm>
            <a:prstGeom prst="rect">
              <a:avLst/>
            </a:prstGeom>
            <a:blipFill>
              <a:blip r:embed="rId3" cstate="print"/>
              <a:stretch>
                <a:fillRect/>
              </a:stretch>
            </a:blipFill>
          </p:spPr>
          <p:txBody>
            <a:bodyPr wrap="square" lIns="0" tIns="0" rIns="0" bIns="0" rtlCol="0"/>
            <a:lstStyle/>
            <a:p>
              <a:endParaRPr/>
            </a:p>
          </p:txBody>
        </p:sp>
        <p:sp>
          <p:nvSpPr>
            <p:cNvPr id="43" name="object 145"/>
            <p:cNvSpPr/>
            <p:nvPr/>
          </p:nvSpPr>
          <p:spPr>
            <a:xfrm>
              <a:off x="715673" y="1395559"/>
              <a:ext cx="217804" cy="0"/>
            </a:xfrm>
            <a:custGeom>
              <a:avLst/>
              <a:gdLst/>
              <a:ahLst/>
              <a:cxnLst/>
              <a:rect l="l" t="t" r="r" b="b"/>
              <a:pathLst>
                <a:path w="217804">
                  <a:moveTo>
                    <a:pt x="0" y="0"/>
                  </a:moveTo>
                  <a:lnTo>
                    <a:pt x="217436" y="0"/>
                  </a:lnTo>
                </a:path>
              </a:pathLst>
            </a:custGeom>
            <a:ln w="27470">
              <a:solidFill>
                <a:srgbClr val="EDA64E"/>
              </a:solidFill>
            </a:ln>
          </p:spPr>
          <p:txBody>
            <a:bodyPr wrap="square" lIns="0" tIns="0" rIns="0" bIns="0" rtlCol="0"/>
            <a:lstStyle/>
            <a:p>
              <a:endParaRPr/>
            </a:p>
          </p:txBody>
        </p:sp>
        <p:sp>
          <p:nvSpPr>
            <p:cNvPr id="44" name="object 146"/>
            <p:cNvSpPr/>
            <p:nvPr/>
          </p:nvSpPr>
          <p:spPr>
            <a:xfrm>
              <a:off x="513593" y="308433"/>
              <a:ext cx="170815" cy="356870"/>
            </a:xfrm>
            <a:custGeom>
              <a:avLst/>
              <a:gdLst/>
              <a:ahLst/>
              <a:cxnLst/>
              <a:rect l="l" t="t" r="r" b="b"/>
              <a:pathLst>
                <a:path w="170815" h="356869">
                  <a:moveTo>
                    <a:pt x="132187" y="0"/>
                  </a:moveTo>
                  <a:lnTo>
                    <a:pt x="126543" y="5643"/>
                  </a:lnTo>
                  <a:lnTo>
                    <a:pt x="126543" y="20413"/>
                  </a:lnTo>
                  <a:lnTo>
                    <a:pt x="132538" y="26421"/>
                  </a:lnTo>
                  <a:lnTo>
                    <a:pt x="143432" y="26421"/>
                  </a:lnTo>
                  <a:lnTo>
                    <a:pt x="134287" y="3719"/>
                  </a:lnTo>
                  <a:lnTo>
                    <a:pt x="132187" y="0"/>
                  </a:lnTo>
                  <a:close/>
                </a:path>
                <a:path w="170815" h="356869">
                  <a:moveTo>
                    <a:pt x="145960" y="32694"/>
                  </a:moveTo>
                  <a:lnTo>
                    <a:pt x="102020" y="32694"/>
                  </a:lnTo>
                  <a:lnTo>
                    <a:pt x="96038" y="38676"/>
                  </a:lnTo>
                  <a:lnTo>
                    <a:pt x="96038" y="53459"/>
                  </a:lnTo>
                  <a:lnTo>
                    <a:pt x="102020" y="59453"/>
                  </a:lnTo>
                  <a:lnTo>
                    <a:pt x="155185" y="59453"/>
                  </a:lnTo>
                  <a:lnTo>
                    <a:pt x="152335" y="48519"/>
                  </a:lnTo>
                  <a:lnTo>
                    <a:pt x="145960" y="32694"/>
                  </a:lnTo>
                  <a:close/>
                </a:path>
                <a:path w="170815" h="356869">
                  <a:moveTo>
                    <a:pt x="156821" y="65727"/>
                  </a:moveTo>
                  <a:lnTo>
                    <a:pt x="81357" y="65727"/>
                  </a:lnTo>
                  <a:lnTo>
                    <a:pt x="75362" y="71709"/>
                  </a:lnTo>
                  <a:lnTo>
                    <a:pt x="75362" y="86492"/>
                  </a:lnTo>
                  <a:lnTo>
                    <a:pt x="81357" y="92486"/>
                  </a:lnTo>
                  <a:lnTo>
                    <a:pt x="163796" y="92486"/>
                  </a:lnTo>
                  <a:lnTo>
                    <a:pt x="156821" y="65727"/>
                  </a:lnTo>
                  <a:close/>
                </a:path>
                <a:path w="170815" h="356869">
                  <a:moveTo>
                    <a:pt x="164810" y="98772"/>
                  </a:moveTo>
                  <a:lnTo>
                    <a:pt x="7798" y="98772"/>
                  </a:lnTo>
                  <a:lnTo>
                    <a:pt x="1804" y="104754"/>
                  </a:lnTo>
                  <a:lnTo>
                    <a:pt x="1804" y="119537"/>
                  </a:lnTo>
                  <a:lnTo>
                    <a:pt x="7798" y="125531"/>
                  </a:lnTo>
                  <a:lnTo>
                    <a:pt x="168314" y="125531"/>
                  </a:lnTo>
                  <a:lnTo>
                    <a:pt x="164810" y="98772"/>
                  </a:lnTo>
                  <a:close/>
                </a:path>
                <a:path w="170815" h="356869">
                  <a:moveTo>
                    <a:pt x="169135" y="131805"/>
                  </a:moveTo>
                  <a:lnTo>
                    <a:pt x="0" y="131805"/>
                  </a:lnTo>
                  <a:lnTo>
                    <a:pt x="18938" y="158564"/>
                  </a:lnTo>
                  <a:lnTo>
                    <a:pt x="170275" y="158564"/>
                  </a:lnTo>
                  <a:lnTo>
                    <a:pt x="170125" y="139368"/>
                  </a:lnTo>
                  <a:lnTo>
                    <a:pt x="169135" y="131805"/>
                  </a:lnTo>
                  <a:close/>
                </a:path>
                <a:path w="170815" h="356869">
                  <a:moveTo>
                    <a:pt x="170324" y="164838"/>
                  </a:moveTo>
                  <a:lnTo>
                    <a:pt x="23378" y="164838"/>
                  </a:lnTo>
                  <a:lnTo>
                    <a:pt x="28966" y="172733"/>
                  </a:lnTo>
                  <a:lnTo>
                    <a:pt x="36131" y="191609"/>
                  </a:lnTo>
                  <a:lnTo>
                    <a:pt x="169616" y="191609"/>
                  </a:lnTo>
                  <a:lnTo>
                    <a:pt x="170474" y="184089"/>
                  </a:lnTo>
                  <a:lnTo>
                    <a:pt x="170324" y="164838"/>
                  </a:lnTo>
                  <a:close/>
                </a:path>
                <a:path w="170815" h="356869">
                  <a:moveTo>
                    <a:pt x="168901" y="197883"/>
                  </a:moveTo>
                  <a:lnTo>
                    <a:pt x="38513" y="197883"/>
                  </a:lnTo>
                  <a:lnTo>
                    <a:pt x="48666" y="224629"/>
                  </a:lnTo>
                  <a:lnTo>
                    <a:pt x="165851" y="224629"/>
                  </a:lnTo>
                  <a:lnTo>
                    <a:pt x="168901" y="197883"/>
                  </a:lnTo>
                  <a:close/>
                </a:path>
                <a:path w="170815" h="356869">
                  <a:moveTo>
                    <a:pt x="164675" y="230916"/>
                  </a:moveTo>
                  <a:lnTo>
                    <a:pt x="50162" y="230916"/>
                  </a:lnTo>
                  <a:lnTo>
                    <a:pt x="54395" y="257675"/>
                  </a:lnTo>
                  <a:lnTo>
                    <a:pt x="158075" y="257675"/>
                  </a:lnTo>
                  <a:lnTo>
                    <a:pt x="164675" y="230916"/>
                  </a:lnTo>
                  <a:close/>
                </a:path>
                <a:path w="170815" h="356869">
                  <a:moveTo>
                    <a:pt x="156525" y="263961"/>
                  </a:moveTo>
                  <a:lnTo>
                    <a:pt x="55390" y="263961"/>
                  </a:lnTo>
                  <a:lnTo>
                    <a:pt x="55837" y="266791"/>
                  </a:lnTo>
                  <a:lnTo>
                    <a:pt x="55586" y="290708"/>
                  </a:lnTo>
                  <a:lnTo>
                    <a:pt x="147525" y="290708"/>
                  </a:lnTo>
                  <a:lnTo>
                    <a:pt x="153783" y="275081"/>
                  </a:lnTo>
                  <a:lnTo>
                    <a:pt x="156525" y="263961"/>
                  </a:lnTo>
                  <a:close/>
                </a:path>
                <a:path w="170815" h="356869">
                  <a:moveTo>
                    <a:pt x="145007" y="296994"/>
                  </a:moveTo>
                  <a:lnTo>
                    <a:pt x="55520" y="296994"/>
                  </a:lnTo>
                  <a:lnTo>
                    <a:pt x="55394" y="309006"/>
                  </a:lnTo>
                  <a:lnTo>
                    <a:pt x="52703" y="323740"/>
                  </a:lnTo>
                  <a:lnTo>
                    <a:pt x="133573" y="323740"/>
                  </a:lnTo>
                  <a:lnTo>
                    <a:pt x="135970" y="319563"/>
                  </a:lnTo>
                  <a:lnTo>
                    <a:pt x="145007" y="296994"/>
                  </a:lnTo>
                  <a:close/>
                </a:path>
                <a:path w="170815" h="356869">
                  <a:moveTo>
                    <a:pt x="100381" y="330027"/>
                  </a:moveTo>
                  <a:lnTo>
                    <a:pt x="51555" y="330027"/>
                  </a:lnTo>
                  <a:lnTo>
                    <a:pt x="47479" y="352346"/>
                  </a:lnTo>
                  <a:lnTo>
                    <a:pt x="45826" y="356786"/>
                  </a:lnTo>
                  <a:lnTo>
                    <a:pt x="100381" y="356786"/>
                  </a:lnTo>
                  <a:lnTo>
                    <a:pt x="106376" y="350791"/>
                  </a:lnTo>
                  <a:lnTo>
                    <a:pt x="106376" y="336021"/>
                  </a:lnTo>
                  <a:lnTo>
                    <a:pt x="100381" y="330027"/>
                  </a:lnTo>
                  <a:close/>
                </a:path>
              </a:pathLst>
            </a:custGeom>
            <a:solidFill>
              <a:srgbClr val="42B7B2"/>
            </a:solidFill>
          </p:spPr>
          <p:txBody>
            <a:bodyPr wrap="square" lIns="0" tIns="0" rIns="0" bIns="0" rtlCol="0"/>
            <a:lstStyle/>
            <a:p>
              <a:endParaRPr/>
            </a:p>
          </p:txBody>
        </p:sp>
        <p:sp>
          <p:nvSpPr>
            <p:cNvPr id="45" name="object 147"/>
            <p:cNvSpPr/>
            <p:nvPr/>
          </p:nvSpPr>
          <p:spPr>
            <a:xfrm>
              <a:off x="473995" y="440239"/>
              <a:ext cx="96600" cy="224980"/>
            </a:xfrm>
            <a:prstGeom prst="rect">
              <a:avLst/>
            </a:prstGeom>
            <a:blipFill>
              <a:blip r:embed="rId2" cstate="print"/>
              <a:stretch>
                <a:fillRect/>
              </a:stretch>
            </a:blipFill>
          </p:spPr>
          <p:txBody>
            <a:bodyPr wrap="square" lIns="0" tIns="0" rIns="0" bIns="0" rtlCol="0"/>
            <a:lstStyle/>
            <a:p>
              <a:endParaRPr/>
            </a:p>
          </p:txBody>
        </p:sp>
        <p:sp>
          <p:nvSpPr>
            <p:cNvPr id="46" name="object 148"/>
            <p:cNvSpPr/>
            <p:nvPr/>
          </p:nvSpPr>
          <p:spPr>
            <a:xfrm>
              <a:off x="870182" y="212439"/>
              <a:ext cx="276225" cy="618490"/>
            </a:xfrm>
            <a:custGeom>
              <a:avLst/>
              <a:gdLst/>
              <a:ahLst/>
              <a:cxnLst/>
              <a:rect l="l" t="t" r="r" b="b"/>
              <a:pathLst>
                <a:path w="276225" h="618489">
                  <a:moveTo>
                    <a:pt x="120372" y="0"/>
                  </a:moveTo>
                  <a:lnTo>
                    <a:pt x="100065" y="0"/>
                  </a:lnTo>
                  <a:lnTo>
                    <a:pt x="94083" y="5981"/>
                  </a:lnTo>
                  <a:lnTo>
                    <a:pt x="94083" y="20764"/>
                  </a:lnTo>
                  <a:lnTo>
                    <a:pt x="100065" y="26758"/>
                  </a:lnTo>
                  <a:lnTo>
                    <a:pt x="120372" y="26758"/>
                  </a:lnTo>
                  <a:lnTo>
                    <a:pt x="126354" y="20764"/>
                  </a:lnTo>
                  <a:lnTo>
                    <a:pt x="126354" y="5981"/>
                  </a:lnTo>
                  <a:lnTo>
                    <a:pt x="120372" y="0"/>
                  </a:lnTo>
                  <a:close/>
                </a:path>
                <a:path w="276225" h="618489">
                  <a:moveTo>
                    <a:pt x="129808" y="29578"/>
                  </a:moveTo>
                  <a:lnTo>
                    <a:pt x="85905" y="29578"/>
                  </a:lnTo>
                  <a:lnTo>
                    <a:pt x="79923" y="35572"/>
                  </a:lnTo>
                  <a:lnTo>
                    <a:pt x="79923" y="50342"/>
                  </a:lnTo>
                  <a:lnTo>
                    <a:pt x="85905" y="56337"/>
                  </a:lnTo>
                  <a:lnTo>
                    <a:pt x="129808" y="56337"/>
                  </a:lnTo>
                  <a:lnTo>
                    <a:pt x="135803" y="50342"/>
                  </a:lnTo>
                  <a:lnTo>
                    <a:pt x="135803" y="35572"/>
                  </a:lnTo>
                  <a:lnTo>
                    <a:pt x="129808" y="29578"/>
                  </a:lnTo>
                  <a:close/>
                </a:path>
                <a:path w="276225" h="618489">
                  <a:moveTo>
                    <a:pt x="8930" y="29578"/>
                  </a:moveTo>
                  <a:lnTo>
                    <a:pt x="0" y="29578"/>
                  </a:lnTo>
                  <a:lnTo>
                    <a:pt x="5303" y="32500"/>
                  </a:lnTo>
                  <a:lnTo>
                    <a:pt x="14912" y="39574"/>
                  </a:lnTo>
                  <a:lnTo>
                    <a:pt x="14912" y="35572"/>
                  </a:lnTo>
                  <a:lnTo>
                    <a:pt x="8930" y="29578"/>
                  </a:lnTo>
                  <a:close/>
                </a:path>
                <a:path w="276225" h="618489">
                  <a:moveTo>
                    <a:pt x="149392" y="62610"/>
                  </a:moveTo>
                  <a:lnTo>
                    <a:pt x="81637" y="62610"/>
                  </a:lnTo>
                  <a:lnTo>
                    <a:pt x="75643" y="68605"/>
                  </a:lnTo>
                  <a:lnTo>
                    <a:pt x="75643" y="83375"/>
                  </a:lnTo>
                  <a:lnTo>
                    <a:pt x="81637" y="89369"/>
                  </a:lnTo>
                  <a:lnTo>
                    <a:pt x="149392" y="89369"/>
                  </a:lnTo>
                  <a:lnTo>
                    <a:pt x="155374" y="83375"/>
                  </a:lnTo>
                  <a:lnTo>
                    <a:pt x="155374" y="68605"/>
                  </a:lnTo>
                  <a:lnTo>
                    <a:pt x="149392" y="62610"/>
                  </a:lnTo>
                  <a:close/>
                </a:path>
                <a:path w="276225" h="618489">
                  <a:moveTo>
                    <a:pt x="162232" y="95643"/>
                  </a:moveTo>
                  <a:lnTo>
                    <a:pt x="78939" y="95643"/>
                  </a:lnTo>
                  <a:lnTo>
                    <a:pt x="100586" y="122415"/>
                  </a:lnTo>
                  <a:lnTo>
                    <a:pt x="162232" y="122415"/>
                  </a:lnTo>
                  <a:lnTo>
                    <a:pt x="168239" y="116408"/>
                  </a:lnTo>
                  <a:lnTo>
                    <a:pt x="168239" y="101638"/>
                  </a:lnTo>
                  <a:lnTo>
                    <a:pt x="162232" y="95643"/>
                  </a:lnTo>
                  <a:close/>
                </a:path>
                <a:path w="276225" h="618489">
                  <a:moveTo>
                    <a:pt x="170664" y="128689"/>
                  </a:moveTo>
                  <a:lnTo>
                    <a:pt x="105659" y="128689"/>
                  </a:lnTo>
                  <a:lnTo>
                    <a:pt x="105821" y="128889"/>
                  </a:lnTo>
                  <a:lnTo>
                    <a:pt x="122223" y="155448"/>
                  </a:lnTo>
                  <a:lnTo>
                    <a:pt x="170664" y="155448"/>
                  </a:lnTo>
                  <a:lnTo>
                    <a:pt x="176646" y="149453"/>
                  </a:lnTo>
                  <a:lnTo>
                    <a:pt x="176646" y="134670"/>
                  </a:lnTo>
                  <a:lnTo>
                    <a:pt x="170664" y="128689"/>
                  </a:lnTo>
                  <a:close/>
                </a:path>
                <a:path w="276225" h="618489">
                  <a:moveTo>
                    <a:pt x="190222" y="161721"/>
                  </a:moveTo>
                  <a:lnTo>
                    <a:pt x="126097" y="161721"/>
                  </a:lnTo>
                  <a:lnTo>
                    <a:pt x="131347" y="170222"/>
                  </a:lnTo>
                  <a:lnTo>
                    <a:pt x="139651" y="188480"/>
                  </a:lnTo>
                  <a:lnTo>
                    <a:pt x="190222" y="188480"/>
                  </a:lnTo>
                  <a:lnTo>
                    <a:pt x="196217" y="182486"/>
                  </a:lnTo>
                  <a:lnTo>
                    <a:pt x="196217" y="167703"/>
                  </a:lnTo>
                  <a:lnTo>
                    <a:pt x="190222" y="161721"/>
                  </a:lnTo>
                  <a:close/>
                </a:path>
                <a:path w="276225" h="618489">
                  <a:moveTo>
                    <a:pt x="219470" y="194767"/>
                  </a:moveTo>
                  <a:lnTo>
                    <a:pt x="142510" y="194767"/>
                  </a:lnTo>
                  <a:lnTo>
                    <a:pt x="152002" y="215637"/>
                  </a:lnTo>
                  <a:lnTo>
                    <a:pt x="153828" y="221526"/>
                  </a:lnTo>
                  <a:lnTo>
                    <a:pt x="219470" y="221526"/>
                  </a:lnTo>
                  <a:lnTo>
                    <a:pt x="225359" y="215637"/>
                  </a:lnTo>
                  <a:lnTo>
                    <a:pt x="225465" y="200748"/>
                  </a:lnTo>
                  <a:lnTo>
                    <a:pt x="219470" y="194767"/>
                  </a:lnTo>
                  <a:close/>
                </a:path>
                <a:path w="276225" h="618489">
                  <a:moveTo>
                    <a:pt x="239473" y="227799"/>
                  </a:moveTo>
                  <a:lnTo>
                    <a:pt x="155774" y="227799"/>
                  </a:lnTo>
                  <a:lnTo>
                    <a:pt x="164073" y="254558"/>
                  </a:lnTo>
                  <a:lnTo>
                    <a:pt x="239473" y="254558"/>
                  </a:lnTo>
                  <a:lnTo>
                    <a:pt x="245467" y="248564"/>
                  </a:lnTo>
                  <a:lnTo>
                    <a:pt x="245467" y="233781"/>
                  </a:lnTo>
                  <a:lnTo>
                    <a:pt x="239473" y="227799"/>
                  </a:lnTo>
                  <a:close/>
                </a:path>
                <a:path w="276225" h="618489">
                  <a:moveTo>
                    <a:pt x="262142" y="260832"/>
                  </a:moveTo>
                  <a:lnTo>
                    <a:pt x="166019" y="260832"/>
                  </a:lnTo>
                  <a:lnTo>
                    <a:pt x="167256" y="264820"/>
                  </a:lnTo>
                  <a:lnTo>
                    <a:pt x="171658" y="287604"/>
                  </a:lnTo>
                  <a:lnTo>
                    <a:pt x="262142" y="287604"/>
                  </a:lnTo>
                  <a:lnTo>
                    <a:pt x="268150" y="281597"/>
                  </a:lnTo>
                  <a:lnTo>
                    <a:pt x="268150" y="266826"/>
                  </a:lnTo>
                  <a:lnTo>
                    <a:pt x="262142" y="260832"/>
                  </a:lnTo>
                  <a:close/>
                </a:path>
                <a:path w="276225" h="618489">
                  <a:moveTo>
                    <a:pt x="269508" y="293877"/>
                  </a:moveTo>
                  <a:lnTo>
                    <a:pt x="172870" y="293877"/>
                  </a:lnTo>
                  <a:lnTo>
                    <a:pt x="175215" y="306017"/>
                  </a:lnTo>
                  <a:lnTo>
                    <a:pt x="176540" y="320624"/>
                  </a:lnTo>
                  <a:lnTo>
                    <a:pt x="269508" y="320624"/>
                  </a:lnTo>
                  <a:lnTo>
                    <a:pt x="275503" y="314642"/>
                  </a:lnTo>
                  <a:lnTo>
                    <a:pt x="275503" y="299859"/>
                  </a:lnTo>
                  <a:lnTo>
                    <a:pt x="269508" y="293877"/>
                  </a:lnTo>
                  <a:close/>
                </a:path>
                <a:path w="276225" h="618489">
                  <a:moveTo>
                    <a:pt x="270067" y="326910"/>
                  </a:moveTo>
                  <a:lnTo>
                    <a:pt x="177109" y="326910"/>
                  </a:lnTo>
                  <a:lnTo>
                    <a:pt x="178992" y="347675"/>
                  </a:lnTo>
                  <a:lnTo>
                    <a:pt x="179063" y="353669"/>
                  </a:lnTo>
                  <a:lnTo>
                    <a:pt x="270067" y="353669"/>
                  </a:lnTo>
                  <a:lnTo>
                    <a:pt x="276062" y="347675"/>
                  </a:lnTo>
                  <a:lnTo>
                    <a:pt x="276062" y="332892"/>
                  </a:lnTo>
                  <a:lnTo>
                    <a:pt x="270067" y="326910"/>
                  </a:lnTo>
                  <a:close/>
                </a:path>
                <a:path w="276225" h="618489">
                  <a:moveTo>
                    <a:pt x="262142" y="359956"/>
                  </a:moveTo>
                  <a:lnTo>
                    <a:pt x="179000" y="359956"/>
                  </a:lnTo>
                  <a:lnTo>
                    <a:pt x="178732" y="386702"/>
                  </a:lnTo>
                  <a:lnTo>
                    <a:pt x="262142" y="386702"/>
                  </a:lnTo>
                  <a:lnTo>
                    <a:pt x="268150" y="380720"/>
                  </a:lnTo>
                  <a:lnTo>
                    <a:pt x="268150" y="365937"/>
                  </a:lnTo>
                  <a:lnTo>
                    <a:pt x="262142" y="359956"/>
                  </a:lnTo>
                  <a:close/>
                </a:path>
                <a:path w="276225" h="618489">
                  <a:moveTo>
                    <a:pt x="248033" y="392988"/>
                  </a:moveTo>
                  <a:lnTo>
                    <a:pt x="178669" y="392988"/>
                  </a:lnTo>
                  <a:lnTo>
                    <a:pt x="178667" y="393243"/>
                  </a:lnTo>
                  <a:lnTo>
                    <a:pt x="175702" y="419734"/>
                  </a:lnTo>
                  <a:lnTo>
                    <a:pt x="248033" y="419734"/>
                  </a:lnTo>
                  <a:lnTo>
                    <a:pt x="254027" y="413753"/>
                  </a:lnTo>
                  <a:lnTo>
                    <a:pt x="254027" y="398970"/>
                  </a:lnTo>
                  <a:lnTo>
                    <a:pt x="248033" y="392988"/>
                  </a:lnTo>
                  <a:close/>
                </a:path>
                <a:path w="276225" h="618489">
                  <a:moveTo>
                    <a:pt x="222811" y="426021"/>
                  </a:moveTo>
                  <a:lnTo>
                    <a:pt x="174999" y="426021"/>
                  </a:lnTo>
                  <a:lnTo>
                    <a:pt x="173617" y="438370"/>
                  </a:lnTo>
                  <a:lnTo>
                    <a:pt x="170475" y="452780"/>
                  </a:lnTo>
                  <a:lnTo>
                    <a:pt x="222811" y="452780"/>
                  </a:lnTo>
                  <a:lnTo>
                    <a:pt x="228805" y="446785"/>
                  </a:lnTo>
                  <a:lnTo>
                    <a:pt x="228805" y="432015"/>
                  </a:lnTo>
                  <a:lnTo>
                    <a:pt x="222811" y="426021"/>
                  </a:lnTo>
                  <a:close/>
                </a:path>
                <a:path w="276225" h="618489">
                  <a:moveTo>
                    <a:pt x="203354" y="459054"/>
                  </a:moveTo>
                  <a:lnTo>
                    <a:pt x="169107" y="459054"/>
                  </a:lnTo>
                  <a:lnTo>
                    <a:pt x="163689" y="483903"/>
                  </a:lnTo>
                  <a:lnTo>
                    <a:pt x="163056" y="485813"/>
                  </a:lnTo>
                  <a:lnTo>
                    <a:pt x="203354" y="485813"/>
                  </a:lnTo>
                  <a:lnTo>
                    <a:pt x="209336" y="479831"/>
                  </a:lnTo>
                  <a:lnTo>
                    <a:pt x="209336" y="465048"/>
                  </a:lnTo>
                  <a:lnTo>
                    <a:pt x="203354" y="459054"/>
                  </a:lnTo>
                  <a:close/>
                </a:path>
                <a:path w="276225" h="618489">
                  <a:moveTo>
                    <a:pt x="195467" y="492086"/>
                  </a:moveTo>
                  <a:lnTo>
                    <a:pt x="160976" y="492086"/>
                  </a:lnTo>
                  <a:lnTo>
                    <a:pt x="152107" y="518845"/>
                  </a:lnTo>
                  <a:lnTo>
                    <a:pt x="195467" y="518845"/>
                  </a:lnTo>
                  <a:lnTo>
                    <a:pt x="201449" y="512864"/>
                  </a:lnTo>
                  <a:lnTo>
                    <a:pt x="201449" y="498081"/>
                  </a:lnTo>
                  <a:lnTo>
                    <a:pt x="195467" y="492086"/>
                  </a:lnTo>
                  <a:close/>
                </a:path>
                <a:path w="276225" h="618489">
                  <a:moveTo>
                    <a:pt x="164632" y="558164"/>
                  </a:moveTo>
                  <a:lnTo>
                    <a:pt x="135502" y="558164"/>
                  </a:lnTo>
                  <a:lnTo>
                    <a:pt x="128114" y="574381"/>
                  </a:lnTo>
                  <a:lnTo>
                    <a:pt x="121845" y="584923"/>
                  </a:lnTo>
                  <a:lnTo>
                    <a:pt x="164632" y="584923"/>
                  </a:lnTo>
                  <a:lnTo>
                    <a:pt x="170626" y="578942"/>
                  </a:lnTo>
                  <a:lnTo>
                    <a:pt x="170626" y="564159"/>
                  </a:lnTo>
                  <a:lnTo>
                    <a:pt x="164632" y="558164"/>
                  </a:lnTo>
                  <a:close/>
                </a:path>
                <a:path w="276225" h="618489">
                  <a:moveTo>
                    <a:pt x="147893" y="591197"/>
                  </a:moveTo>
                  <a:lnTo>
                    <a:pt x="118114" y="591197"/>
                  </a:lnTo>
                  <a:lnTo>
                    <a:pt x="104670" y="613807"/>
                  </a:lnTo>
                  <a:lnTo>
                    <a:pt x="108828" y="617956"/>
                  </a:lnTo>
                  <a:lnTo>
                    <a:pt x="147893" y="617956"/>
                  </a:lnTo>
                  <a:lnTo>
                    <a:pt x="153888" y="611974"/>
                  </a:lnTo>
                  <a:lnTo>
                    <a:pt x="153888" y="597204"/>
                  </a:lnTo>
                  <a:lnTo>
                    <a:pt x="147893" y="591197"/>
                  </a:lnTo>
                  <a:close/>
                </a:path>
              </a:pathLst>
            </a:custGeom>
            <a:solidFill>
              <a:srgbClr val="EDA64E"/>
            </a:solidFill>
          </p:spPr>
          <p:txBody>
            <a:bodyPr wrap="square" lIns="0" tIns="0" rIns="0" bIns="0" rtlCol="0"/>
            <a:lstStyle/>
            <a:p>
              <a:endParaRPr/>
            </a:p>
          </p:txBody>
        </p:sp>
        <p:sp>
          <p:nvSpPr>
            <p:cNvPr id="47" name="object 149"/>
            <p:cNvSpPr/>
            <p:nvPr/>
          </p:nvSpPr>
          <p:spPr>
            <a:xfrm>
              <a:off x="681095" y="242017"/>
              <a:ext cx="370840" cy="586105"/>
            </a:xfrm>
            <a:custGeom>
              <a:avLst/>
              <a:gdLst/>
              <a:ahLst/>
              <a:cxnLst/>
              <a:rect l="l" t="t" r="r" b="b"/>
              <a:pathLst>
                <a:path w="370840" h="586105">
                  <a:moveTo>
                    <a:pt x="195336" y="0"/>
                  </a:moveTo>
                  <a:lnTo>
                    <a:pt x="137374" y="0"/>
                  </a:lnTo>
                  <a:lnTo>
                    <a:pt x="142811" y="7829"/>
                  </a:lnTo>
                  <a:lnTo>
                    <a:pt x="151067" y="26758"/>
                  </a:lnTo>
                  <a:lnTo>
                    <a:pt x="198016" y="26758"/>
                  </a:lnTo>
                  <a:lnTo>
                    <a:pt x="203998" y="20764"/>
                  </a:lnTo>
                  <a:lnTo>
                    <a:pt x="203998" y="6234"/>
                  </a:lnTo>
                  <a:lnTo>
                    <a:pt x="195336" y="0"/>
                  </a:lnTo>
                  <a:close/>
                </a:path>
                <a:path w="370840" h="586105">
                  <a:moveTo>
                    <a:pt x="177087" y="33032"/>
                  </a:moveTo>
                  <a:lnTo>
                    <a:pt x="153803" y="33032"/>
                  </a:lnTo>
                  <a:lnTo>
                    <a:pt x="163879" y="56137"/>
                  </a:lnTo>
                  <a:lnTo>
                    <a:pt x="164681" y="59791"/>
                  </a:lnTo>
                  <a:lnTo>
                    <a:pt x="177087" y="59791"/>
                  </a:lnTo>
                  <a:lnTo>
                    <a:pt x="183081" y="53797"/>
                  </a:lnTo>
                  <a:lnTo>
                    <a:pt x="183081" y="39027"/>
                  </a:lnTo>
                  <a:lnTo>
                    <a:pt x="177087" y="33032"/>
                  </a:lnTo>
                  <a:close/>
                </a:path>
                <a:path w="370840" h="586105">
                  <a:moveTo>
                    <a:pt x="271677" y="66065"/>
                  </a:moveTo>
                  <a:lnTo>
                    <a:pt x="265504" y="66065"/>
                  </a:lnTo>
                  <a:lnTo>
                    <a:pt x="259522" y="72059"/>
                  </a:lnTo>
                  <a:lnTo>
                    <a:pt x="259522" y="86829"/>
                  </a:lnTo>
                  <a:lnTo>
                    <a:pt x="265504" y="92837"/>
                  </a:lnTo>
                  <a:lnTo>
                    <a:pt x="293803" y="92837"/>
                  </a:lnTo>
                  <a:lnTo>
                    <a:pt x="271677" y="66065"/>
                  </a:lnTo>
                  <a:close/>
                </a:path>
                <a:path w="370840" h="586105">
                  <a:moveTo>
                    <a:pt x="218730" y="66065"/>
                  </a:moveTo>
                  <a:lnTo>
                    <a:pt x="166058" y="66065"/>
                  </a:lnTo>
                  <a:lnTo>
                    <a:pt x="171933" y="92837"/>
                  </a:lnTo>
                  <a:lnTo>
                    <a:pt x="218730" y="92837"/>
                  </a:lnTo>
                  <a:lnTo>
                    <a:pt x="224724" y="86829"/>
                  </a:lnTo>
                  <a:lnTo>
                    <a:pt x="224724" y="72059"/>
                  </a:lnTo>
                  <a:lnTo>
                    <a:pt x="218730" y="66065"/>
                  </a:lnTo>
                  <a:close/>
                </a:path>
                <a:path w="370840" h="586105">
                  <a:moveTo>
                    <a:pt x="297933" y="99110"/>
                  </a:moveTo>
                  <a:lnTo>
                    <a:pt x="173310" y="99110"/>
                  </a:lnTo>
                  <a:lnTo>
                    <a:pt x="174375" y="103965"/>
                  </a:lnTo>
                  <a:lnTo>
                    <a:pt x="174937" y="125869"/>
                  </a:lnTo>
                  <a:lnTo>
                    <a:pt x="314855" y="125869"/>
                  </a:lnTo>
                  <a:lnTo>
                    <a:pt x="297933" y="99110"/>
                  </a:lnTo>
                  <a:close/>
                </a:path>
                <a:path w="370840" h="586105">
                  <a:moveTo>
                    <a:pt x="318823" y="132143"/>
                  </a:moveTo>
                  <a:lnTo>
                    <a:pt x="175098" y="132143"/>
                  </a:lnTo>
                  <a:lnTo>
                    <a:pt x="175553" y="149890"/>
                  </a:lnTo>
                  <a:lnTo>
                    <a:pt x="174095" y="158902"/>
                  </a:lnTo>
                  <a:lnTo>
                    <a:pt x="331787" y="158902"/>
                  </a:lnTo>
                  <a:lnTo>
                    <a:pt x="320550" y="134874"/>
                  </a:lnTo>
                  <a:lnTo>
                    <a:pt x="318823" y="132143"/>
                  </a:lnTo>
                  <a:close/>
                </a:path>
                <a:path w="370840" h="586105">
                  <a:moveTo>
                    <a:pt x="334727" y="165188"/>
                  </a:moveTo>
                  <a:lnTo>
                    <a:pt x="173079" y="165188"/>
                  </a:lnTo>
                  <a:lnTo>
                    <a:pt x="168752" y="191947"/>
                  </a:lnTo>
                  <a:lnTo>
                    <a:pt x="345529" y="191947"/>
                  </a:lnTo>
                  <a:lnTo>
                    <a:pt x="341751" y="180207"/>
                  </a:lnTo>
                  <a:lnTo>
                    <a:pt x="334727" y="165188"/>
                  </a:lnTo>
                  <a:close/>
                </a:path>
                <a:path w="370840" h="586105">
                  <a:moveTo>
                    <a:pt x="347547" y="198221"/>
                  </a:moveTo>
                  <a:lnTo>
                    <a:pt x="166590" y="198221"/>
                  </a:lnTo>
                  <a:lnTo>
                    <a:pt x="156905" y="224980"/>
                  </a:lnTo>
                  <a:lnTo>
                    <a:pt x="356158" y="224980"/>
                  </a:lnTo>
                  <a:lnTo>
                    <a:pt x="347547" y="198221"/>
                  </a:lnTo>
                  <a:close/>
                </a:path>
                <a:path w="370840" h="586105">
                  <a:moveTo>
                    <a:pt x="357955" y="231254"/>
                  </a:moveTo>
                  <a:lnTo>
                    <a:pt x="154371" y="231254"/>
                  </a:lnTo>
                  <a:lnTo>
                    <a:pt x="136972" y="258025"/>
                  </a:lnTo>
                  <a:lnTo>
                    <a:pt x="363425" y="258025"/>
                  </a:lnTo>
                  <a:lnTo>
                    <a:pt x="357955" y="231254"/>
                  </a:lnTo>
                  <a:close/>
                </a:path>
                <a:path w="370840" h="586105">
                  <a:moveTo>
                    <a:pt x="364707" y="264299"/>
                  </a:moveTo>
                  <a:lnTo>
                    <a:pt x="132895" y="264299"/>
                  </a:lnTo>
                  <a:lnTo>
                    <a:pt x="124397" y="277374"/>
                  </a:lnTo>
                  <a:lnTo>
                    <a:pt x="108263" y="291045"/>
                  </a:lnTo>
                  <a:lnTo>
                    <a:pt x="368068" y="291045"/>
                  </a:lnTo>
                  <a:lnTo>
                    <a:pt x="365990" y="270580"/>
                  </a:lnTo>
                  <a:lnTo>
                    <a:pt x="364707" y="264299"/>
                  </a:lnTo>
                  <a:close/>
                </a:path>
                <a:path w="370840" h="586105">
                  <a:moveTo>
                    <a:pt x="368706" y="297332"/>
                  </a:moveTo>
                  <a:lnTo>
                    <a:pt x="100844" y="297332"/>
                  </a:lnTo>
                  <a:lnTo>
                    <a:pt x="85559" y="310283"/>
                  </a:lnTo>
                  <a:lnTo>
                    <a:pt x="53628" y="324091"/>
                  </a:lnTo>
                  <a:lnTo>
                    <a:pt x="370367" y="324091"/>
                  </a:lnTo>
                  <a:lnTo>
                    <a:pt x="370358" y="313597"/>
                  </a:lnTo>
                  <a:lnTo>
                    <a:pt x="368706" y="297332"/>
                  </a:lnTo>
                  <a:close/>
                </a:path>
                <a:path w="370840" h="586105">
                  <a:moveTo>
                    <a:pt x="370373" y="330377"/>
                  </a:moveTo>
                  <a:lnTo>
                    <a:pt x="25803" y="330377"/>
                  </a:lnTo>
                  <a:lnTo>
                    <a:pt x="0" y="332753"/>
                  </a:lnTo>
                  <a:lnTo>
                    <a:pt x="16462" y="357124"/>
                  </a:lnTo>
                  <a:lnTo>
                    <a:pt x="370398" y="357124"/>
                  </a:lnTo>
                  <a:lnTo>
                    <a:pt x="370373" y="330377"/>
                  </a:lnTo>
                  <a:close/>
                </a:path>
                <a:path w="370840" h="586105">
                  <a:moveTo>
                    <a:pt x="369851" y="363410"/>
                  </a:moveTo>
                  <a:lnTo>
                    <a:pt x="140803" y="363410"/>
                  </a:lnTo>
                  <a:lnTo>
                    <a:pt x="134821" y="369392"/>
                  </a:lnTo>
                  <a:lnTo>
                    <a:pt x="134821" y="384175"/>
                  </a:lnTo>
                  <a:lnTo>
                    <a:pt x="140803" y="390156"/>
                  </a:lnTo>
                  <a:lnTo>
                    <a:pt x="367160" y="390156"/>
                  </a:lnTo>
                  <a:lnTo>
                    <a:pt x="369851" y="363410"/>
                  </a:lnTo>
                  <a:close/>
                </a:path>
                <a:path w="370840" h="586105">
                  <a:moveTo>
                    <a:pt x="366527" y="396443"/>
                  </a:moveTo>
                  <a:lnTo>
                    <a:pt x="204798" y="396443"/>
                  </a:lnTo>
                  <a:lnTo>
                    <a:pt x="198791" y="402437"/>
                  </a:lnTo>
                  <a:lnTo>
                    <a:pt x="198791" y="417207"/>
                  </a:lnTo>
                  <a:lnTo>
                    <a:pt x="204798" y="423202"/>
                  </a:lnTo>
                  <a:lnTo>
                    <a:pt x="361728" y="423202"/>
                  </a:lnTo>
                  <a:lnTo>
                    <a:pt x="365844" y="403229"/>
                  </a:lnTo>
                  <a:lnTo>
                    <a:pt x="366527" y="396443"/>
                  </a:lnTo>
                  <a:close/>
                </a:path>
                <a:path w="370840" h="586105">
                  <a:moveTo>
                    <a:pt x="360435" y="429475"/>
                  </a:moveTo>
                  <a:lnTo>
                    <a:pt x="218159" y="429475"/>
                  </a:lnTo>
                  <a:lnTo>
                    <a:pt x="212177" y="435470"/>
                  </a:lnTo>
                  <a:lnTo>
                    <a:pt x="212177" y="450253"/>
                  </a:lnTo>
                  <a:lnTo>
                    <a:pt x="218159" y="456234"/>
                  </a:lnTo>
                  <a:lnTo>
                    <a:pt x="354100" y="456234"/>
                  </a:lnTo>
                  <a:lnTo>
                    <a:pt x="356422" y="448945"/>
                  </a:lnTo>
                  <a:lnTo>
                    <a:pt x="360435" y="429475"/>
                  </a:lnTo>
                  <a:close/>
                </a:path>
                <a:path w="370840" h="586105">
                  <a:moveTo>
                    <a:pt x="352102" y="462508"/>
                  </a:moveTo>
                  <a:lnTo>
                    <a:pt x="241920" y="462508"/>
                  </a:lnTo>
                  <a:lnTo>
                    <a:pt x="235926" y="468502"/>
                  </a:lnTo>
                  <a:lnTo>
                    <a:pt x="235926" y="483285"/>
                  </a:lnTo>
                  <a:lnTo>
                    <a:pt x="241920" y="489267"/>
                  </a:lnTo>
                  <a:lnTo>
                    <a:pt x="343579" y="489267"/>
                  </a:lnTo>
                  <a:lnTo>
                    <a:pt x="352102" y="462508"/>
                  </a:lnTo>
                  <a:close/>
                </a:path>
                <a:path w="370840" h="586105">
                  <a:moveTo>
                    <a:pt x="326895" y="528586"/>
                  </a:moveTo>
                  <a:lnTo>
                    <a:pt x="288377" y="528586"/>
                  </a:lnTo>
                  <a:lnTo>
                    <a:pt x="282382" y="534581"/>
                  </a:lnTo>
                  <a:lnTo>
                    <a:pt x="282382" y="549363"/>
                  </a:lnTo>
                  <a:lnTo>
                    <a:pt x="288377" y="555345"/>
                  </a:lnTo>
                  <a:lnTo>
                    <a:pt x="312978" y="555345"/>
                  </a:lnTo>
                  <a:lnTo>
                    <a:pt x="321892" y="539926"/>
                  </a:lnTo>
                  <a:lnTo>
                    <a:pt x="326895" y="528586"/>
                  </a:lnTo>
                  <a:close/>
                </a:path>
                <a:path w="370840" h="586105">
                  <a:moveTo>
                    <a:pt x="309351" y="561619"/>
                  </a:moveTo>
                  <a:lnTo>
                    <a:pt x="297915" y="561619"/>
                  </a:lnTo>
                  <a:lnTo>
                    <a:pt x="291920" y="567626"/>
                  </a:lnTo>
                  <a:lnTo>
                    <a:pt x="291920" y="582396"/>
                  </a:lnTo>
                  <a:lnTo>
                    <a:pt x="295218" y="585687"/>
                  </a:lnTo>
                  <a:lnTo>
                    <a:pt x="296243" y="584293"/>
                  </a:lnTo>
                  <a:lnTo>
                    <a:pt x="309351" y="561619"/>
                  </a:lnTo>
                  <a:close/>
                </a:path>
              </a:pathLst>
            </a:custGeom>
            <a:solidFill>
              <a:srgbClr val="42B7B2"/>
            </a:solidFill>
          </p:spPr>
          <p:txBody>
            <a:bodyPr wrap="square" lIns="0" tIns="0" rIns="0" bIns="0" rtlCol="0"/>
            <a:lstStyle/>
            <a:p>
              <a:endParaRPr/>
            </a:p>
          </p:txBody>
        </p:sp>
        <p:sp>
          <p:nvSpPr>
            <p:cNvPr id="48" name="object 150"/>
            <p:cNvSpPr/>
            <p:nvPr/>
          </p:nvSpPr>
          <p:spPr>
            <a:xfrm>
              <a:off x="631382" y="242018"/>
              <a:ext cx="259079" cy="373380"/>
            </a:xfrm>
            <a:custGeom>
              <a:avLst/>
              <a:gdLst/>
              <a:ahLst/>
              <a:cxnLst/>
              <a:rect l="l" t="t" r="r" b="b"/>
              <a:pathLst>
                <a:path w="259079" h="373380">
                  <a:moveTo>
                    <a:pt x="247730" y="0"/>
                  </a:moveTo>
                  <a:lnTo>
                    <a:pt x="120882" y="0"/>
                  </a:lnTo>
                  <a:lnTo>
                    <a:pt x="114888" y="5994"/>
                  </a:lnTo>
                  <a:lnTo>
                    <a:pt x="114888" y="20764"/>
                  </a:lnTo>
                  <a:lnTo>
                    <a:pt x="120882" y="26758"/>
                  </a:lnTo>
                  <a:lnTo>
                    <a:pt x="247730" y="26758"/>
                  </a:lnTo>
                  <a:lnTo>
                    <a:pt x="253711" y="20764"/>
                  </a:lnTo>
                  <a:lnTo>
                    <a:pt x="253711" y="5994"/>
                  </a:lnTo>
                  <a:lnTo>
                    <a:pt x="247730" y="0"/>
                  </a:lnTo>
                  <a:close/>
                </a:path>
                <a:path w="259079" h="373380">
                  <a:moveTo>
                    <a:pt x="226800" y="33032"/>
                  </a:moveTo>
                  <a:lnTo>
                    <a:pt x="112271" y="33032"/>
                  </a:lnTo>
                  <a:lnTo>
                    <a:pt x="106277" y="39027"/>
                  </a:lnTo>
                  <a:lnTo>
                    <a:pt x="106277" y="53797"/>
                  </a:lnTo>
                  <a:lnTo>
                    <a:pt x="112271" y="59791"/>
                  </a:lnTo>
                  <a:lnTo>
                    <a:pt x="226800" y="59791"/>
                  </a:lnTo>
                  <a:lnTo>
                    <a:pt x="232794" y="53797"/>
                  </a:lnTo>
                  <a:lnTo>
                    <a:pt x="232794" y="39027"/>
                  </a:lnTo>
                  <a:lnTo>
                    <a:pt x="226800" y="33032"/>
                  </a:lnTo>
                  <a:close/>
                </a:path>
                <a:path w="259079" h="373380">
                  <a:moveTo>
                    <a:pt x="90440" y="33032"/>
                  </a:moveTo>
                  <a:lnTo>
                    <a:pt x="43869" y="33032"/>
                  </a:lnTo>
                  <a:lnTo>
                    <a:pt x="37888" y="39027"/>
                  </a:lnTo>
                  <a:lnTo>
                    <a:pt x="37888" y="53797"/>
                  </a:lnTo>
                  <a:lnTo>
                    <a:pt x="43869" y="59791"/>
                  </a:lnTo>
                  <a:lnTo>
                    <a:pt x="90440" y="59791"/>
                  </a:lnTo>
                  <a:lnTo>
                    <a:pt x="96422" y="53797"/>
                  </a:lnTo>
                  <a:lnTo>
                    <a:pt x="96422" y="39027"/>
                  </a:lnTo>
                  <a:lnTo>
                    <a:pt x="90440" y="33032"/>
                  </a:lnTo>
                  <a:close/>
                </a:path>
                <a:path w="259079" h="373380">
                  <a:moveTo>
                    <a:pt x="259062" y="66065"/>
                  </a:moveTo>
                  <a:lnTo>
                    <a:pt x="14748" y="66065"/>
                  </a:lnTo>
                  <a:lnTo>
                    <a:pt x="8754" y="72059"/>
                  </a:lnTo>
                  <a:lnTo>
                    <a:pt x="8754" y="86829"/>
                  </a:lnTo>
                  <a:lnTo>
                    <a:pt x="14748" y="92837"/>
                  </a:lnTo>
                  <a:lnTo>
                    <a:pt x="221697" y="92837"/>
                  </a:lnTo>
                  <a:lnTo>
                    <a:pt x="259062" y="66065"/>
                  </a:lnTo>
                  <a:close/>
                </a:path>
                <a:path w="259079" h="373380">
                  <a:moveTo>
                    <a:pt x="215351" y="99110"/>
                  </a:moveTo>
                  <a:lnTo>
                    <a:pt x="3602" y="99110"/>
                  </a:lnTo>
                  <a:lnTo>
                    <a:pt x="1028" y="125869"/>
                  </a:lnTo>
                  <a:lnTo>
                    <a:pt x="190755" y="125869"/>
                  </a:lnTo>
                  <a:lnTo>
                    <a:pt x="215351" y="99110"/>
                  </a:lnTo>
                  <a:close/>
                </a:path>
                <a:path w="259079" h="373380">
                  <a:moveTo>
                    <a:pt x="185348" y="132143"/>
                  </a:moveTo>
                  <a:lnTo>
                    <a:pt x="425" y="132143"/>
                  </a:lnTo>
                  <a:lnTo>
                    <a:pt x="0" y="136565"/>
                  </a:lnTo>
                  <a:lnTo>
                    <a:pt x="279" y="158902"/>
                  </a:lnTo>
                  <a:lnTo>
                    <a:pt x="169300" y="158902"/>
                  </a:lnTo>
                  <a:lnTo>
                    <a:pt x="185348" y="132143"/>
                  </a:lnTo>
                  <a:close/>
                </a:path>
                <a:path w="259079" h="373380">
                  <a:moveTo>
                    <a:pt x="165530" y="165188"/>
                  </a:moveTo>
                  <a:lnTo>
                    <a:pt x="358" y="165188"/>
                  </a:lnTo>
                  <a:lnTo>
                    <a:pt x="578" y="182730"/>
                  </a:lnTo>
                  <a:lnTo>
                    <a:pt x="1693" y="191947"/>
                  </a:lnTo>
                  <a:lnTo>
                    <a:pt x="153542" y="191947"/>
                  </a:lnTo>
                  <a:lnTo>
                    <a:pt x="159291" y="175592"/>
                  </a:lnTo>
                  <a:lnTo>
                    <a:pt x="165530" y="165188"/>
                  </a:lnTo>
                  <a:close/>
                </a:path>
                <a:path w="259079" h="373380">
                  <a:moveTo>
                    <a:pt x="151336" y="198221"/>
                  </a:moveTo>
                  <a:lnTo>
                    <a:pt x="2451" y="198221"/>
                  </a:lnTo>
                  <a:lnTo>
                    <a:pt x="5687" y="224980"/>
                  </a:lnTo>
                  <a:lnTo>
                    <a:pt x="141930" y="224980"/>
                  </a:lnTo>
                  <a:lnTo>
                    <a:pt x="151336" y="198221"/>
                  </a:lnTo>
                  <a:close/>
                </a:path>
                <a:path w="259079" h="373380">
                  <a:moveTo>
                    <a:pt x="140507" y="231254"/>
                  </a:moveTo>
                  <a:lnTo>
                    <a:pt x="6875" y="231254"/>
                  </a:lnTo>
                  <a:lnTo>
                    <a:pt x="13234" y="258025"/>
                  </a:lnTo>
                  <a:lnTo>
                    <a:pt x="135940" y="258025"/>
                  </a:lnTo>
                  <a:lnTo>
                    <a:pt x="140507" y="231254"/>
                  </a:lnTo>
                  <a:close/>
                </a:path>
                <a:path w="259079" h="373380">
                  <a:moveTo>
                    <a:pt x="134869" y="264299"/>
                  </a:moveTo>
                  <a:lnTo>
                    <a:pt x="14725" y="264299"/>
                  </a:lnTo>
                  <a:lnTo>
                    <a:pt x="17587" y="276348"/>
                  </a:lnTo>
                  <a:lnTo>
                    <a:pt x="23032" y="291045"/>
                  </a:lnTo>
                  <a:lnTo>
                    <a:pt x="133851" y="291045"/>
                  </a:lnTo>
                  <a:lnTo>
                    <a:pt x="134478" y="266594"/>
                  </a:lnTo>
                  <a:lnTo>
                    <a:pt x="134869" y="264299"/>
                  </a:lnTo>
                  <a:close/>
                </a:path>
                <a:path w="259079" h="373380">
                  <a:moveTo>
                    <a:pt x="133690" y="297332"/>
                  </a:moveTo>
                  <a:lnTo>
                    <a:pt x="25361" y="297332"/>
                  </a:lnTo>
                  <a:lnTo>
                    <a:pt x="34637" y="322367"/>
                  </a:lnTo>
                  <a:lnTo>
                    <a:pt x="35528" y="324091"/>
                  </a:lnTo>
                  <a:lnTo>
                    <a:pt x="135285" y="324091"/>
                  </a:lnTo>
                  <a:lnTo>
                    <a:pt x="133407" y="308393"/>
                  </a:lnTo>
                  <a:lnTo>
                    <a:pt x="133690" y="297332"/>
                  </a:lnTo>
                  <a:close/>
                </a:path>
                <a:path w="259079" h="373380">
                  <a:moveTo>
                    <a:pt x="136038" y="330377"/>
                  </a:moveTo>
                  <a:lnTo>
                    <a:pt x="38778" y="330377"/>
                  </a:lnTo>
                  <a:lnTo>
                    <a:pt x="52603" y="357124"/>
                  </a:lnTo>
                  <a:lnTo>
                    <a:pt x="140114" y="357124"/>
                  </a:lnTo>
                  <a:lnTo>
                    <a:pt x="138559" y="351449"/>
                  </a:lnTo>
                  <a:lnTo>
                    <a:pt x="136038" y="330377"/>
                  </a:lnTo>
                  <a:close/>
                </a:path>
                <a:path w="259079" h="373380">
                  <a:moveTo>
                    <a:pt x="56252" y="363410"/>
                  </a:moveTo>
                  <a:lnTo>
                    <a:pt x="55852" y="363410"/>
                  </a:lnTo>
                  <a:lnTo>
                    <a:pt x="56800" y="365244"/>
                  </a:lnTo>
                  <a:lnTo>
                    <a:pt x="62246" y="373201"/>
                  </a:lnTo>
                  <a:lnTo>
                    <a:pt x="62246" y="369392"/>
                  </a:lnTo>
                  <a:lnTo>
                    <a:pt x="56252" y="363410"/>
                  </a:lnTo>
                  <a:close/>
                </a:path>
              </a:pathLst>
            </a:custGeom>
            <a:solidFill>
              <a:srgbClr val="EDA64E"/>
            </a:solidFill>
          </p:spPr>
          <p:txBody>
            <a:bodyPr wrap="square" lIns="0" tIns="0" rIns="0" bIns="0" rtlCol="0"/>
            <a:lstStyle/>
            <a:p>
              <a:endParaRPr/>
            </a:p>
          </p:txBody>
        </p:sp>
        <p:sp>
          <p:nvSpPr>
            <p:cNvPr id="49" name="object 151"/>
            <p:cNvSpPr/>
            <p:nvPr/>
          </p:nvSpPr>
          <p:spPr>
            <a:xfrm>
              <a:off x="641966" y="308083"/>
              <a:ext cx="319405" cy="423545"/>
            </a:xfrm>
            <a:custGeom>
              <a:avLst/>
              <a:gdLst/>
              <a:ahLst/>
              <a:cxnLst/>
              <a:rect l="l" t="t" r="r" b="b"/>
              <a:pathLst>
                <a:path w="319404" h="423544">
                  <a:moveTo>
                    <a:pt x="257859" y="0"/>
                  </a:moveTo>
                  <a:lnTo>
                    <a:pt x="233716" y="0"/>
                  </a:lnTo>
                  <a:lnTo>
                    <a:pt x="212249" y="10927"/>
                  </a:lnTo>
                  <a:lnTo>
                    <a:pt x="188468" y="26771"/>
                  </a:lnTo>
                  <a:lnTo>
                    <a:pt x="257859" y="26771"/>
                  </a:lnTo>
                  <a:lnTo>
                    <a:pt x="263854" y="20764"/>
                  </a:lnTo>
                  <a:lnTo>
                    <a:pt x="263854" y="5994"/>
                  </a:lnTo>
                  <a:lnTo>
                    <a:pt x="257859" y="0"/>
                  </a:lnTo>
                  <a:close/>
                </a:path>
                <a:path w="319404" h="423544">
                  <a:moveTo>
                    <a:pt x="261497" y="33045"/>
                  </a:moveTo>
                  <a:lnTo>
                    <a:pt x="179052" y="33045"/>
                  </a:lnTo>
                  <a:lnTo>
                    <a:pt x="172125" y="37660"/>
                  </a:lnTo>
                  <a:lnTo>
                    <a:pt x="145982" y="59804"/>
                  </a:lnTo>
                  <a:lnTo>
                    <a:pt x="251036" y="59804"/>
                  </a:lnTo>
                  <a:lnTo>
                    <a:pt x="256362" y="43157"/>
                  </a:lnTo>
                  <a:lnTo>
                    <a:pt x="261497" y="33045"/>
                  </a:lnTo>
                  <a:close/>
                </a:path>
                <a:path w="319404" h="423544">
                  <a:moveTo>
                    <a:pt x="249029" y="66078"/>
                  </a:moveTo>
                  <a:lnTo>
                    <a:pt x="138575" y="66078"/>
                  </a:lnTo>
                  <a:lnTo>
                    <a:pt x="134882" y="69205"/>
                  </a:lnTo>
                  <a:lnTo>
                    <a:pt x="112676" y="92837"/>
                  </a:lnTo>
                  <a:lnTo>
                    <a:pt x="242297" y="92837"/>
                  </a:lnTo>
                  <a:lnTo>
                    <a:pt x="244038" y="81680"/>
                  </a:lnTo>
                  <a:lnTo>
                    <a:pt x="249029" y="66078"/>
                  </a:lnTo>
                  <a:close/>
                </a:path>
                <a:path w="319404" h="423544">
                  <a:moveTo>
                    <a:pt x="241316" y="99123"/>
                  </a:moveTo>
                  <a:lnTo>
                    <a:pt x="106769" y="99123"/>
                  </a:lnTo>
                  <a:lnTo>
                    <a:pt x="100960" y="105304"/>
                  </a:lnTo>
                  <a:lnTo>
                    <a:pt x="85596" y="125882"/>
                  </a:lnTo>
                  <a:lnTo>
                    <a:pt x="237630" y="125882"/>
                  </a:lnTo>
                  <a:lnTo>
                    <a:pt x="237672" y="122483"/>
                  </a:lnTo>
                  <a:lnTo>
                    <a:pt x="241316" y="99123"/>
                  </a:lnTo>
                  <a:close/>
                </a:path>
                <a:path w="319404" h="423544">
                  <a:moveTo>
                    <a:pt x="237552" y="132156"/>
                  </a:moveTo>
                  <a:lnTo>
                    <a:pt x="80911" y="132156"/>
                  </a:lnTo>
                  <a:lnTo>
                    <a:pt x="70796" y="145703"/>
                  </a:lnTo>
                  <a:lnTo>
                    <a:pt x="63076" y="158915"/>
                  </a:lnTo>
                  <a:lnTo>
                    <a:pt x="237221" y="158915"/>
                  </a:lnTo>
                  <a:lnTo>
                    <a:pt x="237552" y="132156"/>
                  </a:lnTo>
                  <a:close/>
                </a:path>
                <a:path w="319404" h="423544">
                  <a:moveTo>
                    <a:pt x="237143" y="165188"/>
                  </a:moveTo>
                  <a:lnTo>
                    <a:pt x="59411" y="165188"/>
                  </a:lnTo>
                  <a:lnTo>
                    <a:pt x="44828" y="190145"/>
                  </a:lnTo>
                  <a:lnTo>
                    <a:pt x="44026" y="191960"/>
                  </a:lnTo>
                  <a:lnTo>
                    <a:pt x="240146" y="191960"/>
                  </a:lnTo>
                  <a:lnTo>
                    <a:pt x="237138" y="165576"/>
                  </a:lnTo>
                  <a:lnTo>
                    <a:pt x="237143" y="165188"/>
                  </a:lnTo>
                  <a:close/>
                </a:path>
                <a:path w="319404" h="423544">
                  <a:moveTo>
                    <a:pt x="240861" y="198234"/>
                  </a:moveTo>
                  <a:lnTo>
                    <a:pt x="41251" y="198234"/>
                  </a:lnTo>
                  <a:lnTo>
                    <a:pt x="29420" y="224980"/>
                  </a:lnTo>
                  <a:lnTo>
                    <a:pt x="245472" y="224980"/>
                  </a:lnTo>
                  <a:lnTo>
                    <a:pt x="242312" y="210968"/>
                  </a:lnTo>
                  <a:lnTo>
                    <a:pt x="240861" y="198234"/>
                  </a:lnTo>
                  <a:close/>
                </a:path>
                <a:path w="319404" h="423544">
                  <a:moveTo>
                    <a:pt x="246890" y="231267"/>
                  </a:moveTo>
                  <a:lnTo>
                    <a:pt x="26640" y="231267"/>
                  </a:lnTo>
                  <a:lnTo>
                    <a:pt x="23496" y="238375"/>
                  </a:lnTo>
                  <a:lnTo>
                    <a:pt x="17323" y="258025"/>
                  </a:lnTo>
                  <a:lnTo>
                    <a:pt x="252924" y="258025"/>
                  </a:lnTo>
                  <a:lnTo>
                    <a:pt x="246890" y="231267"/>
                  </a:lnTo>
                  <a:close/>
                </a:path>
                <a:path w="319404" h="423544">
                  <a:moveTo>
                    <a:pt x="254898" y="264312"/>
                  </a:moveTo>
                  <a:lnTo>
                    <a:pt x="15348" y="264312"/>
                  </a:lnTo>
                  <a:lnTo>
                    <a:pt x="7237" y="290136"/>
                  </a:lnTo>
                  <a:lnTo>
                    <a:pt x="7040" y="291058"/>
                  </a:lnTo>
                  <a:lnTo>
                    <a:pt x="263568" y="291058"/>
                  </a:lnTo>
                  <a:lnTo>
                    <a:pt x="254898" y="264312"/>
                  </a:lnTo>
                  <a:close/>
                </a:path>
                <a:path w="319404" h="423544">
                  <a:moveTo>
                    <a:pt x="265606" y="297345"/>
                  </a:moveTo>
                  <a:lnTo>
                    <a:pt x="179932" y="297345"/>
                  </a:lnTo>
                  <a:lnTo>
                    <a:pt x="173950" y="303326"/>
                  </a:lnTo>
                  <a:lnTo>
                    <a:pt x="173950" y="318109"/>
                  </a:lnTo>
                  <a:lnTo>
                    <a:pt x="179932" y="324091"/>
                  </a:lnTo>
                  <a:lnTo>
                    <a:pt x="275623" y="324091"/>
                  </a:lnTo>
                  <a:lnTo>
                    <a:pt x="269281" y="308683"/>
                  </a:lnTo>
                  <a:lnTo>
                    <a:pt x="265606" y="297345"/>
                  </a:lnTo>
                  <a:close/>
                </a:path>
                <a:path w="319404" h="423544">
                  <a:moveTo>
                    <a:pt x="45668" y="297345"/>
                  </a:moveTo>
                  <a:lnTo>
                    <a:pt x="5700" y="297345"/>
                  </a:lnTo>
                  <a:lnTo>
                    <a:pt x="0" y="324091"/>
                  </a:lnTo>
                  <a:lnTo>
                    <a:pt x="45668" y="324091"/>
                  </a:lnTo>
                  <a:lnTo>
                    <a:pt x="51662" y="318109"/>
                  </a:lnTo>
                  <a:lnTo>
                    <a:pt x="51662" y="303326"/>
                  </a:lnTo>
                  <a:lnTo>
                    <a:pt x="45668" y="297345"/>
                  </a:lnTo>
                  <a:close/>
                </a:path>
                <a:path w="319404" h="423544">
                  <a:moveTo>
                    <a:pt x="278210" y="330377"/>
                  </a:moveTo>
                  <a:lnTo>
                    <a:pt x="243927" y="330377"/>
                  </a:lnTo>
                  <a:lnTo>
                    <a:pt x="237920" y="336372"/>
                  </a:lnTo>
                  <a:lnTo>
                    <a:pt x="237920" y="351142"/>
                  </a:lnTo>
                  <a:lnTo>
                    <a:pt x="243927" y="357136"/>
                  </a:lnTo>
                  <a:lnTo>
                    <a:pt x="289224" y="357136"/>
                  </a:lnTo>
                  <a:lnTo>
                    <a:pt x="278210" y="330377"/>
                  </a:lnTo>
                  <a:close/>
                </a:path>
                <a:path w="319404" h="423544">
                  <a:moveTo>
                    <a:pt x="291991" y="363410"/>
                  </a:moveTo>
                  <a:lnTo>
                    <a:pt x="257288" y="363410"/>
                  </a:lnTo>
                  <a:lnTo>
                    <a:pt x="251306" y="369404"/>
                  </a:lnTo>
                  <a:lnTo>
                    <a:pt x="251306" y="384187"/>
                  </a:lnTo>
                  <a:lnTo>
                    <a:pt x="257288" y="390169"/>
                  </a:lnTo>
                  <a:lnTo>
                    <a:pt x="305083" y="390169"/>
                  </a:lnTo>
                  <a:lnTo>
                    <a:pt x="291991" y="363410"/>
                  </a:lnTo>
                  <a:close/>
                </a:path>
                <a:path w="319404" h="423544">
                  <a:moveTo>
                    <a:pt x="308152" y="396443"/>
                  </a:moveTo>
                  <a:lnTo>
                    <a:pt x="281049" y="396443"/>
                  </a:lnTo>
                  <a:lnTo>
                    <a:pt x="275055" y="402437"/>
                  </a:lnTo>
                  <a:lnTo>
                    <a:pt x="275055" y="417220"/>
                  </a:lnTo>
                  <a:lnTo>
                    <a:pt x="281049" y="423202"/>
                  </a:lnTo>
                  <a:lnTo>
                    <a:pt x="319310" y="423202"/>
                  </a:lnTo>
                  <a:lnTo>
                    <a:pt x="317574" y="415701"/>
                  </a:lnTo>
                  <a:lnTo>
                    <a:pt x="308152" y="396443"/>
                  </a:lnTo>
                  <a:close/>
                </a:path>
              </a:pathLst>
            </a:custGeom>
            <a:solidFill>
              <a:srgbClr val="8ED4DD"/>
            </a:solidFill>
          </p:spPr>
          <p:txBody>
            <a:bodyPr wrap="square" lIns="0" tIns="0" rIns="0" bIns="0" rtlCol="0"/>
            <a:lstStyle/>
            <a:p>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grpSp>
        <p:nvGrpSpPr>
          <p:cNvPr id="21" name="Group 20"/>
          <p:cNvGrpSpPr/>
          <p:nvPr userDrawn="1"/>
        </p:nvGrpSpPr>
        <p:grpSpPr>
          <a:xfrm>
            <a:off x="251520" y="212439"/>
            <a:ext cx="1150611" cy="1183120"/>
            <a:chOff x="251520" y="212439"/>
            <a:chExt cx="1150611" cy="1183120"/>
          </a:xfrm>
        </p:grpSpPr>
        <p:sp>
          <p:nvSpPr>
            <p:cNvPr id="22" name="object 139"/>
            <p:cNvSpPr/>
            <p:nvPr/>
          </p:nvSpPr>
          <p:spPr>
            <a:xfrm>
              <a:off x="251520" y="1048084"/>
              <a:ext cx="68580" cy="106045"/>
            </a:xfrm>
            <a:custGeom>
              <a:avLst/>
              <a:gdLst/>
              <a:ahLst/>
              <a:cxnLst/>
              <a:rect l="l" t="t" r="r" b="b"/>
              <a:pathLst>
                <a:path w="68579" h="106044">
                  <a:moveTo>
                    <a:pt x="2679" y="88239"/>
                  </a:moveTo>
                  <a:lnTo>
                    <a:pt x="34429" y="105536"/>
                  </a:lnTo>
                  <a:lnTo>
                    <a:pt x="41911" y="105039"/>
                  </a:lnTo>
                  <a:lnTo>
                    <a:pt x="64522" y="90919"/>
                  </a:lnTo>
                  <a:lnTo>
                    <a:pt x="33388" y="90919"/>
                  </a:lnTo>
                  <a:lnTo>
                    <a:pt x="27497" y="90752"/>
                  </a:lnTo>
                  <a:lnTo>
                    <a:pt x="20415" y="90250"/>
                  </a:lnTo>
                  <a:lnTo>
                    <a:pt x="12142" y="89413"/>
                  </a:lnTo>
                  <a:lnTo>
                    <a:pt x="2679" y="88239"/>
                  </a:lnTo>
                  <a:close/>
                </a:path>
                <a:path w="68579" h="106044">
                  <a:moveTo>
                    <a:pt x="33985" y="0"/>
                  </a:moveTo>
                  <a:lnTo>
                    <a:pt x="0" y="18770"/>
                  </a:lnTo>
                  <a:lnTo>
                    <a:pt x="0" y="37261"/>
                  </a:lnTo>
                  <a:lnTo>
                    <a:pt x="2374" y="44018"/>
                  </a:lnTo>
                  <a:lnTo>
                    <a:pt x="11912" y="52565"/>
                  </a:lnTo>
                  <a:lnTo>
                    <a:pt x="19177" y="55918"/>
                  </a:lnTo>
                  <a:lnTo>
                    <a:pt x="38646" y="60794"/>
                  </a:lnTo>
                  <a:lnTo>
                    <a:pt x="44907" y="63030"/>
                  </a:lnTo>
                  <a:lnTo>
                    <a:pt x="50469" y="67094"/>
                  </a:lnTo>
                  <a:lnTo>
                    <a:pt x="51866" y="70256"/>
                  </a:lnTo>
                  <a:lnTo>
                    <a:pt x="51866" y="85458"/>
                  </a:lnTo>
                  <a:lnTo>
                    <a:pt x="45707" y="90919"/>
                  </a:lnTo>
                  <a:lnTo>
                    <a:pt x="64522" y="90919"/>
                  </a:lnTo>
                  <a:lnTo>
                    <a:pt x="66273" y="87550"/>
                  </a:lnTo>
                  <a:lnTo>
                    <a:pt x="67993" y="81023"/>
                  </a:lnTo>
                  <a:lnTo>
                    <a:pt x="68567" y="73482"/>
                  </a:lnTo>
                  <a:lnTo>
                    <a:pt x="68567" y="65036"/>
                  </a:lnTo>
                  <a:lnTo>
                    <a:pt x="66471" y="58851"/>
                  </a:lnTo>
                  <a:lnTo>
                    <a:pt x="58127" y="51003"/>
                  </a:lnTo>
                  <a:lnTo>
                    <a:pt x="50952" y="47624"/>
                  </a:lnTo>
                  <a:lnTo>
                    <a:pt x="30581" y="41960"/>
                  </a:lnTo>
                  <a:lnTo>
                    <a:pt x="23990" y="39573"/>
                  </a:lnTo>
                  <a:lnTo>
                    <a:pt x="18034" y="35699"/>
                  </a:lnTo>
                  <a:lnTo>
                    <a:pt x="16535" y="32448"/>
                  </a:lnTo>
                  <a:lnTo>
                    <a:pt x="16535" y="19024"/>
                  </a:lnTo>
                  <a:lnTo>
                    <a:pt x="22847" y="14604"/>
                  </a:lnTo>
                  <a:lnTo>
                    <a:pt x="65223" y="14604"/>
                  </a:lnTo>
                  <a:lnTo>
                    <a:pt x="66319" y="3568"/>
                  </a:lnTo>
                  <a:lnTo>
                    <a:pt x="61112" y="2679"/>
                  </a:lnTo>
                  <a:lnTo>
                    <a:pt x="53544" y="1505"/>
                  </a:lnTo>
                  <a:lnTo>
                    <a:pt x="46501" y="668"/>
                  </a:lnTo>
                  <a:lnTo>
                    <a:pt x="39981" y="166"/>
                  </a:lnTo>
                  <a:lnTo>
                    <a:pt x="33985" y="0"/>
                  </a:lnTo>
                  <a:close/>
                </a:path>
                <a:path w="68579" h="106044">
                  <a:moveTo>
                    <a:pt x="65223" y="14604"/>
                  </a:moveTo>
                  <a:lnTo>
                    <a:pt x="35471" y="14604"/>
                  </a:lnTo>
                  <a:lnTo>
                    <a:pt x="40557" y="14754"/>
                  </a:lnTo>
                  <a:lnTo>
                    <a:pt x="47170" y="15203"/>
                  </a:lnTo>
                  <a:lnTo>
                    <a:pt x="55312" y="15949"/>
                  </a:lnTo>
                  <a:lnTo>
                    <a:pt x="64985" y="16992"/>
                  </a:lnTo>
                  <a:lnTo>
                    <a:pt x="65223" y="14604"/>
                  </a:lnTo>
                  <a:close/>
                </a:path>
              </a:pathLst>
            </a:custGeom>
            <a:solidFill>
              <a:srgbClr val="42B7B2"/>
            </a:solidFill>
          </p:spPr>
          <p:txBody>
            <a:bodyPr wrap="square" lIns="0" tIns="0" rIns="0" bIns="0" rtlCol="0"/>
            <a:lstStyle/>
            <a:p>
              <a:endParaRPr/>
            </a:p>
          </p:txBody>
        </p:sp>
        <p:sp>
          <p:nvSpPr>
            <p:cNvPr id="23" name="object 140"/>
            <p:cNvSpPr/>
            <p:nvPr/>
          </p:nvSpPr>
          <p:spPr>
            <a:xfrm>
              <a:off x="333042" y="1046440"/>
              <a:ext cx="62865" cy="106045"/>
            </a:xfrm>
            <a:custGeom>
              <a:avLst/>
              <a:gdLst/>
              <a:ahLst/>
              <a:cxnLst/>
              <a:rect l="l" t="t" r="r" b="b"/>
              <a:pathLst>
                <a:path w="62865" h="106044">
                  <a:moveTo>
                    <a:pt x="16255" y="0"/>
                  </a:moveTo>
                  <a:lnTo>
                    <a:pt x="0" y="0"/>
                  </a:lnTo>
                  <a:lnTo>
                    <a:pt x="0" y="105536"/>
                  </a:lnTo>
                  <a:lnTo>
                    <a:pt x="16255" y="105536"/>
                  </a:lnTo>
                  <a:lnTo>
                    <a:pt x="16255" y="75133"/>
                  </a:lnTo>
                  <a:lnTo>
                    <a:pt x="25946" y="74079"/>
                  </a:lnTo>
                  <a:lnTo>
                    <a:pt x="44492" y="74079"/>
                  </a:lnTo>
                  <a:lnTo>
                    <a:pt x="39814" y="65887"/>
                  </a:lnTo>
                  <a:lnTo>
                    <a:pt x="42838" y="60972"/>
                  </a:lnTo>
                  <a:lnTo>
                    <a:pt x="16255" y="60972"/>
                  </a:lnTo>
                  <a:lnTo>
                    <a:pt x="16255" y="0"/>
                  </a:lnTo>
                  <a:close/>
                </a:path>
                <a:path w="62865" h="106044">
                  <a:moveTo>
                    <a:pt x="44492" y="74079"/>
                  </a:moveTo>
                  <a:lnTo>
                    <a:pt x="25946" y="74079"/>
                  </a:lnTo>
                  <a:lnTo>
                    <a:pt x="44132" y="105536"/>
                  </a:lnTo>
                  <a:lnTo>
                    <a:pt x="62458" y="105536"/>
                  </a:lnTo>
                  <a:lnTo>
                    <a:pt x="44492" y="74079"/>
                  </a:lnTo>
                  <a:close/>
                </a:path>
                <a:path w="62865" h="106044">
                  <a:moveTo>
                    <a:pt x="61277" y="31000"/>
                  </a:moveTo>
                  <a:lnTo>
                    <a:pt x="43091" y="31000"/>
                  </a:lnTo>
                  <a:lnTo>
                    <a:pt x="25501" y="60070"/>
                  </a:lnTo>
                  <a:lnTo>
                    <a:pt x="16255" y="60972"/>
                  </a:lnTo>
                  <a:lnTo>
                    <a:pt x="42838" y="60972"/>
                  </a:lnTo>
                  <a:lnTo>
                    <a:pt x="61277" y="31000"/>
                  </a:lnTo>
                  <a:close/>
                </a:path>
              </a:pathLst>
            </a:custGeom>
            <a:solidFill>
              <a:srgbClr val="42B7B2"/>
            </a:solidFill>
          </p:spPr>
          <p:txBody>
            <a:bodyPr wrap="square" lIns="0" tIns="0" rIns="0" bIns="0" rtlCol="0"/>
            <a:lstStyle/>
            <a:p>
              <a:endParaRPr/>
            </a:p>
          </p:txBody>
        </p:sp>
        <p:sp>
          <p:nvSpPr>
            <p:cNvPr id="24" name="object 141"/>
            <p:cNvSpPr/>
            <p:nvPr/>
          </p:nvSpPr>
          <p:spPr>
            <a:xfrm>
              <a:off x="404450" y="1047630"/>
              <a:ext cx="16510" cy="17145"/>
            </a:xfrm>
            <a:custGeom>
              <a:avLst/>
              <a:gdLst/>
              <a:ahLst/>
              <a:cxnLst/>
              <a:rect l="l" t="t" r="r" b="b"/>
              <a:pathLst>
                <a:path w="16509" h="17144">
                  <a:moveTo>
                    <a:pt x="16255" y="0"/>
                  </a:moveTo>
                  <a:lnTo>
                    <a:pt x="0" y="0"/>
                  </a:lnTo>
                  <a:lnTo>
                    <a:pt x="0" y="17145"/>
                  </a:lnTo>
                  <a:lnTo>
                    <a:pt x="16255" y="17145"/>
                  </a:lnTo>
                  <a:lnTo>
                    <a:pt x="16255" y="0"/>
                  </a:lnTo>
                  <a:close/>
                </a:path>
              </a:pathLst>
            </a:custGeom>
            <a:solidFill>
              <a:srgbClr val="42B7B2"/>
            </a:solidFill>
          </p:spPr>
          <p:txBody>
            <a:bodyPr wrap="square" lIns="0" tIns="0" rIns="0" bIns="0" rtlCol="0"/>
            <a:lstStyle/>
            <a:p>
              <a:endParaRPr/>
            </a:p>
          </p:txBody>
        </p:sp>
        <p:sp>
          <p:nvSpPr>
            <p:cNvPr id="25" name="object 142"/>
            <p:cNvSpPr/>
            <p:nvPr/>
          </p:nvSpPr>
          <p:spPr>
            <a:xfrm>
              <a:off x="404450" y="1077449"/>
              <a:ext cx="16510" cy="74930"/>
            </a:xfrm>
            <a:custGeom>
              <a:avLst/>
              <a:gdLst/>
              <a:ahLst/>
              <a:cxnLst/>
              <a:rect l="l" t="t" r="r" b="b"/>
              <a:pathLst>
                <a:path w="16509" h="74930">
                  <a:moveTo>
                    <a:pt x="16255" y="0"/>
                  </a:moveTo>
                  <a:lnTo>
                    <a:pt x="0" y="0"/>
                  </a:lnTo>
                  <a:lnTo>
                    <a:pt x="0" y="74536"/>
                  </a:lnTo>
                  <a:lnTo>
                    <a:pt x="16255" y="74536"/>
                  </a:lnTo>
                  <a:lnTo>
                    <a:pt x="16255" y="0"/>
                  </a:lnTo>
                  <a:close/>
                </a:path>
              </a:pathLst>
            </a:custGeom>
            <a:solidFill>
              <a:srgbClr val="42B7B2"/>
            </a:solidFill>
          </p:spPr>
          <p:txBody>
            <a:bodyPr wrap="square" lIns="0" tIns="0" rIns="0" bIns="0" rtlCol="0"/>
            <a:lstStyle/>
            <a:p>
              <a:endParaRPr/>
            </a:p>
          </p:txBody>
        </p:sp>
        <p:sp>
          <p:nvSpPr>
            <p:cNvPr id="26" name="object 143"/>
            <p:cNvSpPr/>
            <p:nvPr/>
          </p:nvSpPr>
          <p:spPr>
            <a:xfrm>
              <a:off x="438283" y="892842"/>
              <a:ext cx="963848" cy="415565"/>
            </a:xfrm>
            <a:prstGeom prst="rect">
              <a:avLst/>
            </a:prstGeom>
            <a:blipFill>
              <a:blip r:embed="rId2" cstate="print"/>
              <a:stretch>
                <a:fillRect/>
              </a:stretch>
            </a:blipFill>
          </p:spPr>
          <p:txBody>
            <a:bodyPr wrap="square" lIns="0" tIns="0" rIns="0" bIns="0" rtlCol="0"/>
            <a:lstStyle/>
            <a:p>
              <a:endParaRPr/>
            </a:p>
          </p:txBody>
        </p:sp>
        <p:sp>
          <p:nvSpPr>
            <p:cNvPr id="27" name="object 145"/>
            <p:cNvSpPr/>
            <p:nvPr/>
          </p:nvSpPr>
          <p:spPr>
            <a:xfrm>
              <a:off x="715673" y="1395559"/>
              <a:ext cx="217804" cy="0"/>
            </a:xfrm>
            <a:custGeom>
              <a:avLst/>
              <a:gdLst/>
              <a:ahLst/>
              <a:cxnLst/>
              <a:rect l="l" t="t" r="r" b="b"/>
              <a:pathLst>
                <a:path w="217804">
                  <a:moveTo>
                    <a:pt x="0" y="0"/>
                  </a:moveTo>
                  <a:lnTo>
                    <a:pt x="217436" y="0"/>
                  </a:lnTo>
                </a:path>
              </a:pathLst>
            </a:custGeom>
            <a:ln w="27470">
              <a:solidFill>
                <a:srgbClr val="EDA64E"/>
              </a:solidFill>
            </a:ln>
          </p:spPr>
          <p:txBody>
            <a:bodyPr wrap="square" lIns="0" tIns="0" rIns="0" bIns="0" rtlCol="0"/>
            <a:lstStyle/>
            <a:p>
              <a:endParaRPr/>
            </a:p>
          </p:txBody>
        </p:sp>
        <p:sp>
          <p:nvSpPr>
            <p:cNvPr id="28" name="object 146"/>
            <p:cNvSpPr/>
            <p:nvPr/>
          </p:nvSpPr>
          <p:spPr>
            <a:xfrm>
              <a:off x="513593" y="308433"/>
              <a:ext cx="170815" cy="356870"/>
            </a:xfrm>
            <a:custGeom>
              <a:avLst/>
              <a:gdLst/>
              <a:ahLst/>
              <a:cxnLst/>
              <a:rect l="l" t="t" r="r" b="b"/>
              <a:pathLst>
                <a:path w="170815" h="356869">
                  <a:moveTo>
                    <a:pt x="132187" y="0"/>
                  </a:moveTo>
                  <a:lnTo>
                    <a:pt x="126543" y="5643"/>
                  </a:lnTo>
                  <a:lnTo>
                    <a:pt x="126543" y="20413"/>
                  </a:lnTo>
                  <a:lnTo>
                    <a:pt x="132538" y="26421"/>
                  </a:lnTo>
                  <a:lnTo>
                    <a:pt x="143432" y="26421"/>
                  </a:lnTo>
                  <a:lnTo>
                    <a:pt x="134287" y="3719"/>
                  </a:lnTo>
                  <a:lnTo>
                    <a:pt x="132187" y="0"/>
                  </a:lnTo>
                  <a:close/>
                </a:path>
                <a:path w="170815" h="356869">
                  <a:moveTo>
                    <a:pt x="145960" y="32694"/>
                  </a:moveTo>
                  <a:lnTo>
                    <a:pt x="102020" y="32694"/>
                  </a:lnTo>
                  <a:lnTo>
                    <a:pt x="96038" y="38676"/>
                  </a:lnTo>
                  <a:lnTo>
                    <a:pt x="96038" y="53459"/>
                  </a:lnTo>
                  <a:lnTo>
                    <a:pt x="102020" y="59453"/>
                  </a:lnTo>
                  <a:lnTo>
                    <a:pt x="155185" y="59453"/>
                  </a:lnTo>
                  <a:lnTo>
                    <a:pt x="152335" y="48519"/>
                  </a:lnTo>
                  <a:lnTo>
                    <a:pt x="145960" y="32694"/>
                  </a:lnTo>
                  <a:close/>
                </a:path>
                <a:path w="170815" h="356869">
                  <a:moveTo>
                    <a:pt x="156821" y="65727"/>
                  </a:moveTo>
                  <a:lnTo>
                    <a:pt x="81357" y="65727"/>
                  </a:lnTo>
                  <a:lnTo>
                    <a:pt x="75362" y="71709"/>
                  </a:lnTo>
                  <a:lnTo>
                    <a:pt x="75362" y="86492"/>
                  </a:lnTo>
                  <a:lnTo>
                    <a:pt x="81357" y="92486"/>
                  </a:lnTo>
                  <a:lnTo>
                    <a:pt x="163796" y="92486"/>
                  </a:lnTo>
                  <a:lnTo>
                    <a:pt x="156821" y="65727"/>
                  </a:lnTo>
                  <a:close/>
                </a:path>
                <a:path w="170815" h="356869">
                  <a:moveTo>
                    <a:pt x="164810" y="98772"/>
                  </a:moveTo>
                  <a:lnTo>
                    <a:pt x="7798" y="98772"/>
                  </a:lnTo>
                  <a:lnTo>
                    <a:pt x="1804" y="104754"/>
                  </a:lnTo>
                  <a:lnTo>
                    <a:pt x="1804" y="119537"/>
                  </a:lnTo>
                  <a:lnTo>
                    <a:pt x="7798" y="125531"/>
                  </a:lnTo>
                  <a:lnTo>
                    <a:pt x="168314" y="125531"/>
                  </a:lnTo>
                  <a:lnTo>
                    <a:pt x="164810" y="98772"/>
                  </a:lnTo>
                  <a:close/>
                </a:path>
                <a:path w="170815" h="356869">
                  <a:moveTo>
                    <a:pt x="169135" y="131805"/>
                  </a:moveTo>
                  <a:lnTo>
                    <a:pt x="0" y="131805"/>
                  </a:lnTo>
                  <a:lnTo>
                    <a:pt x="18938" y="158564"/>
                  </a:lnTo>
                  <a:lnTo>
                    <a:pt x="170275" y="158564"/>
                  </a:lnTo>
                  <a:lnTo>
                    <a:pt x="170125" y="139368"/>
                  </a:lnTo>
                  <a:lnTo>
                    <a:pt x="169135" y="131805"/>
                  </a:lnTo>
                  <a:close/>
                </a:path>
                <a:path w="170815" h="356869">
                  <a:moveTo>
                    <a:pt x="170324" y="164838"/>
                  </a:moveTo>
                  <a:lnTo>
                    <a:pt x="23378" y="164838"/>
                  </a:lnTo>
                  <a:lnTo>
                    <a:pt x="28966" y="172733"/>
                  </a:lnTo>
                  <a:lnTo>
                    <a:pt x="36131" y="191609"/>
                  </a:lnTo>
                  <a:lnTo>
                    <a:pt x="169616" y="191609"/>
                  </a:lnTo>
                  <a:lnTo>
                    <a:pt x="170474" y="184089"/>
                  </a:lnTo>
                  <a:lnTo>
                    <a:pt x="170324" y="164838"/>
                  </a:lnTo>
                  <a:close/>
                </a:path>
                <a:path w="170815" h="356869">
                  <a:moveTo>
                    <a:pt x="168901" y="197883"/>
                  </a:moveTo>
                  <a:lnTo>
                    <a:pt x="38513" y="197883"/>
                  </a:lnTo>
                  <a:lnTo>
                    <a:pt x="48666" y="224629"/>
                  </a:lnTo>
                  <a:lnTo>
                    <a:pt x="165851" y="224629"/>
                  </a:lnTo>
                  <a:lnTo>
                    <a:pt x="168901" y="197883"/>
                  </a:lnTo>
                  <a:close/>
                </a:path>
                <a:path w="170815" h="356869">
                  <a:moveTo>
                    <a:pt x="164675" y="230916"/>
                  </a:moveTo>
                  <a:lnTo>
                    <a:pt x="50162" y="230916"/>
                  </a:lnTo>
                  <a:lnTo>
                    <a:pt x="54395" y="257675"/>
                  </a:lnTo>
                  <a:lnTo>
                    <a:pt x="158075" y="257675"/>
                  </a:lnTo>
                  <a:lnTo>
                    <a:pt x="164675" y="230916"/>
                  </a:lnTo>
                  <a:close/>
                </a:path>
                <a:path w="170815" h="356869">
                  <a:moveTo>
                    <a:pt x="156525" y="263961"/>
                  </a:moveTo>
                  <a:lnTo>
                    <a:pt x="55390" y="263961"/>
                  </a:lnTo>
                  <a:lnTo>
                    <a:pt x="55837" y="266791"/>
                  </a:lnTo>
                  <a:lnTo>
                    <a:pt x="55586" y="290708"/>
                  </a:lnTo>
                  <a:lnTo>
                    <a:pt x="147525" y="290708"/>
                  </a:lnTo>
                  <a:lnTo>
                    <a:pt x="153783" y="275081"/>
                  </a:lnTo>
                  <a:lnTo>
                    <a:pt x="156525" y="263961"/>
                  </a:lnTo>
                  <a:close/>
                </a:path>
                <a:path w="170815" h="356869">
                  <a:moveTo>
                    <a:pt x="145007" y="296994"/>
                  </a:moveTo>
                  <a:lnTo>
                    <a:pt x="55520" y="296994"/>
                  </a:lnTo>
                  <a:lnTo>
                    <a:pt x="55394" y="309006"/>
                  </a:lnTo>
                  <a:lnTo>
                    <a:pt x="52703" y="323740"/>
                  </a:lnTo>
                  <a:lnTo>
                    <a:pt x="133573" y="323740"/>
                  </a:lnTo>
                  <a:lnTo>
                    <a:pt x="135970" y="319563"/>
                  </a:lnTo>
                  <a:lnTo>
                    <a:pt x="145007" y="296994"/>
                  </a:lnTo>
                  <a:close/>
                </a:path>
                <a:path w="170815" h="356869">
                  <a:moveTo>
                    <a:pt x="100381" y="330027"/>
                  </a:moveTo>
                  <a:lnTo>
                    <a:pt x="51555" y="330027"/>
                  </a:lnTo>
                  <a:lnTo>
                    <a:pt x="47479" y="352346"/>
                  </a:lnTo>
                  <a:lnTo>
                    <a:pt x="45826" y="356786"/>
                  </a:lnTo>
                  <a:lnTo>
                    <a:pt x="100381" y="356786"/>
                  </a:lnTo>
                  <a:lnTo>
                    <a:pt x="106376" y="350791"/>
                  </a:lnTo>
                  <a:lnTo>
                    <a:pt x="106376" y="336021"/>
                  </a:lnTo>
                  <a:lnTo>
                    <a:pt x="100381" y="330027"/>
                  </a:lnTo>
                  <a:close/>
                </a:path>
              </a:pathLst>
            </a:custGeom>
            <a:solidFill>
              <a:srgbClr val="42B7B2"/>
            </a:solidFill>
          </p:spPr>
          <p:txBody>
            <a:bodyPr wrap="square" lIns="0" tIns="0" rIns="0" bIns="0" rtlCol="0"/>
            <a:lstStyle/>
            <a:p>
              <a:endParaRPr/>
            </a:p>
          </p:txBody>
        </p:sp>
        <p:sp>
          <p:nvSpPr>
            <p:cNvPr id="29" name="object 147"/>
            <p:cNvSpPr/>
            <p:nvPr/>
          </p:nvSpPr>
          <p:spPr>
            <a:xfrm>
              <a:off x="473995" y="440239"/>
              <a:ext cx="96600" cy="224980"/>
            </a:xfrm>
            <a:prstGeom prst="rect">
              <a:avLst/>
            </a:prstGeom>
            <a:blipFill>
              <a:blip r:embed="rId3" cstate="print"/>
              <a:stretch>
                <a:fillRect/>
              </a:stretch>
            </a:blipFill>
          </p:spPr>
          <p:txBody>
            <a:bodyPr wrap="square" lIns="0" tIns="0" rIns="0" bIns="0" rtlCol="0"/>
            <a:lstStyle/>
            <a:p>
              <a:endParaRPr/>
            </a:p>
          </p:txBody>
        </p:sp>
        <p:sp>
          <p:nvSpPr>
            <p:cNvPr id="30" name="object 148"/>
            <p:cNvSpPr/>
            <p:nvPr/>
          </p:nvSpPr>
          <p:spPr>
            <a:xfrm>
              <a:off x="870182" y="212439"/>
              <a:ext cx="276225" cy="618490"/>
            </a:xfrm>
            <a:custGeom>
              <a:avLst/>
              <a:gdLst/>
              <a:ahLst/>
              <a:cxnLst/>
              <a:rect l="l" t="t" r="r" b="b"/>
              <a:pathLst>
                <a:path w="276225" h="618489">
                  <a:moveTo>
                    <a:pt x="120372" y="0"/>
                  </a:moveTo>
                  <a:lnTo>
                    <a:pt x="100065" y="0"/>
                  </a:lnTo>
                  <a:lnTo>
                    <a:pt x="94083" y="5981"/>
                  </a:lnTo>
                  <a:lnTo>
                    <a:pt x="94083" y="20764"/>
                  </a:lnTo>
                  <a:lnTo>
                    <a:pt x="100065" y="26758"/>
                  </a:lnTo>
                  <a:lnTo>
                    <a:pt x="120372" y="26758"/>
                  </a:lnTo>
                  <a:lnTo>
                    <a:pt x="126354" y="20764"/>
                  </a:lnTo>
                  <a:lnTo>
                    <a:pt x="126354" y="5981"/>
                  </a:lnTo>
                  <a:lnTo>
                    <a:pt x="120372" y="0"/>
                  </a:lnTo>
                  <a:close/>
                </a:path>
                <a:path w="276225" h="618489">
                  <a:moveTo>
                    <a:pt x="129808" y="29578"/>
                  </a:moveTo>
                  <a:lnTo>
                    <a:pt x="85905" y="29578"/>
                  </a:lnTo>
                  <a:lnTo>
                    <a:pt x="79923" y="35572"/>
                  </a:lnTo>
                  <a:lnTo>
                    <a:pt x="79923" y="50342"/>
                  </a:lnTo>
                  <a:lnTo>
                    <a:pt x="85905" y="56337"/>
                  </a:lnTo>
                  <a:lnTo>
                    <a:pt x="129808" y="56337"/>
                  </a:lnTo>
                  <a:lnTo>
                    <a:pt x="135803" y="50342"/>
                  </a:lnTo>
                  <a:lnTo>
                    <a:pt x="135803" y="35572"/>
                  </a:lnTo>
                  <a:lnTo>
                    <a:pt x="129808" y="29578"/>
                  </a:lnTo>
                  <a:close/>
                </a:path>
                <a:path w="276225" h="618489">
                  <a:moveTo>
                    <a:pt x="8930" y="29578"/>
                  </a:moveTo>
                  <a:lnTo>
                    <a:pt x="0" y="29578"/>
                  </a:lnTo>
                  <a:lnTo>
                    <a:pt x="5303" y="32500"/>
                  </a:lnTo>
                  <a:lnTo>
                    <a:pt x="14912" y="39574"/>
                  </a:lnTo>
                  <a:lnTo>
                    <a:pt x="14912" y="35572"/>
                  </a:lnTo>
                  <a:lnTo>
                    <a:pt x="8930" y="29578"/>
                  </a:lnTo>
                  <a:close/>
                </a:path>
                <a:path w="276225" h="618489">
                  <a:moveTo>
                    <a:pt x="149392" y="62610"/>
                  </a:moveTo>
                  <a:lnTo>
                    <a:pt x="81637" y="62610"/>
                  </a:lnTo>
                  <a:lnTo>
                    <a:pt x="75643" y="68605"/>
                  </a:lnTo>
                  <a:lnTo>
                    <a:pt x="75643" y="83375"/>
                  </a:lnTo>
                  <a:lnTo>
                    <a:pt x="81637" y="89369"/>
                  </a:lnTo>
                  <a:lnTo>
                    <a:pt x="149392" y="89369"/>
                  </a:lnTo>
                  <a:lnTo>
                    <a:pt x="155374" y="83375"/>
                  </a:lnTo>
                  <a:lnTo>
                    <a:pt x="155374" y="68605"/>
                  </a:lnTo>
                  <a:lnTo>
                    <a:pt x="149392" y="62610"/>
                  </a:lnTo>
                  <a:close/>
                </a:path>
                <a:path w="276225" h="618489">
                  <a:moveTo>
                    <a:pt x="162232" y="95643"/>
                  </a:moveTo>
                  <a:lnTo>
                    <a:pt x="78939" y="95643"/>
                  </a:lnTo>
                  <a:lnTo>
                    <a:pt x="100586" y="122415"/>
                  </a:lnTo>
                  <a:lnTo>
                    <a:pt x="162232" y="122415"/>
                  </a:lnTo>
                  <a:lnTo>
                    <a:pt x="168239" y="116408"/>
                  </a:lnTo>
                  <a:lnTo>
                    <a:pt x="168239" y="101638"/>
                  </a:lnTo>
                  <a:lnTo>
                    <a:pt x="162232" y="95643"/>
                  </a:lnTo>
                  <a:close/>
                </a:path>
                <a:path w="276225" h="618489">
                  <a:moveTo>
                    <a:pt x="170664" y="128689"/>
                  </a:moveTo>
                  <a:lnTo>
                    <a:pt x="105659" y="128689"/>
                  </a:lnTo>
                  <a:lnTo>
                    <a:pt x="105821" y="128889"/>
                  </a:lnTo>
                  <a:lnTo>
                    <a:pt x="122223" y="155448"/>
                  </a:lnTo>
                  <a:lnTo>
                    <a:pt x="170664" y="155448"/>
                  </a:lnTo>
                  <a:lnTo>
                    <a:pt x="176646" y="149453"/>
                  </a:lnTo>
                  <a:lnTo>
                    <a:pt x="176646" y="134670"/>
                  </a:lnTo>
                  <a:lnTo>
                    <a:pt x="170664" y="128689"/>
                  </a:lnTo>
                  <a:close/>
                </a:path>
                <a:path w="276225" h="618489">
                  <a:moveTo>
                    <a:pt x="190222" y="161721"/>
                  </a:moveTo>
                  <a:lnTo>
                    <a:pt x="126097" y="161721"/>
                  </a:lnTo>
                  <a:lnTo>
                    <a:pt x="131347" y="170222"/>
                  </a:lnTo>
                  <a:lnTo>
                    <a:pt x="139651" y="188480"/>
                  </a:lnTo>
                  <a:lnTo>
                    <a:pt x="190222" y="188480"/>
                  </a:lnTo>
                  <a:lnTo>
                    <a:pt x="196217" y="182486"/>
                  </a:lnTo>
                  <a:lnTo>
                    <a:pt x="196217" y="167703"/>
                  </a:lnTo>
                  <a:lnTo>
                    <a:pt x="190222" y="161721"/>
                  </a:lnTo>
                  <a:close/>
                </a:path>
                <a:path w="276225" h="618489">
                  <a:moveTo>
                    <a:pt x="219470" y="194767"/>
                  </a:moveTo>
                  <a:lnTo>
                    <a:pt x="142510" y="194767"/>
                  </a:lnTo>
                  <a:lnTo>
                    <a:pt x="152002" y="215637"/>
                  </a:lnTo>
                  <a:lnTo>
                    <a:pt x="153828" y="221526"/>
                  </a:lnTo>
                  <a:lnTo>
                    <a:pt x="219470" y="221526"/>
                  </a:lnTo>
                  <a:lnTo>
                    <a:pt x="225359" y="215637"/>
                  </a:lnTo>
                  <a:lnTo>
                    <a:pt x="225465" y="200748"/>
                  </a:lnTo>
                  <a:lnTo>
                    <a:pt x="219470" y="194767"/>
                  </a:lnTo>
                  <a:close/>
                </a:path>
                <a:path w="276225" h="618489">
                  <a:moveTo>
                    <a:pt x="239473" y="227799"/>
                  </a:moveTo>
                  <a:lnTo>
                    <a:pt x="155774" y="227799"/>
                  </a:lnTo>
                  <a:lnTo>
                    <a:pt x="164073" y="254558"/>
                  </a:lnTo>
                  <a:lnTo>
                    <a:pt x="239473" y="254558"/>
                  </a:lnTo>
                  <a:lnTo>
                    <a:pt x="245467" y="248564"/>
                  </a:lnTo>
                  <a:lnTo>
                    <a:pt x="245467" y="233781"/>
                  </a:lnTo>
                  <a:lnTo>
                    <a:pt x="239473" y="227799"/>
                  </a:lnTo>
                  <a:close/>
                </a:path>
                <a:path w="276225" h="618489">
                  <a:moveTo>
                    <a:pt x="262142" y="260832"/>
                  </a:moveTo>
                  <a:lnTo>
                    <a:pt x="166019" y="260832"/>
                  </a:lnTo>
                  <a:lnTo>
                    <a:pt x="167256" y="264820"/>
                  </a:lnTo>
                  <a:lnTo>
                    <a:pt x="171658" y="287604"/>
                  </a:lnTo>
                  <a:lnTo>
                    <a:pt x="262142" y="287604"/>
                  </a:lnTo>
                  <a:lnTo>
                    <a:pt x="268150" y="281597"/>
                  </a:lnTo>
                  <a:lnTo>
                    <a:pt x="268150" y="266826"/>
                  </a:lnTo>
                  <a:lnTo>
                    <a:pt x="262142" y="260832"/>
                  </a:lnTo>
                  <a:close/>
                </a:path>
                <a:path w="276225" h="618489">
                  <a:moveTo>
                    <a:pt x="269508" y="293877"/>
                  </a:moveTo>
                  <a:lnTo>
                    <a:pt x="172870" y="293877"/>
                  </a:lnTo>
                  <a:lnTo>
                    <a:pt x="175215" y="306017"/>
                  </a:lnTo>
                  <a:lnTo>
                    <a:pt x="176540" y="320624"/>
                  </a:lnTo>
                  <a:lnTo>
                    <a:pt x="269508" y="320624"/>
                  </a:lnTo>
                  <a:lnTo>
                    <a:pt x="275503" y="314642"/>
                  </a:lnTo>
                  <a:lnTo>
                    <a:pt x="275503" y="299859"/>
                  </a:lnTo>
                  <a:lnTo>
                    <a:pt x="269508" y="293877"/>
                  </a:lnTo>
                  <a:close/>
                </a:path>
                <a:path w="276225" h="618489">
                  <a:moveTo>
                    <a:pt x="270067" y="326910"/>
                  </a:moveTo>
                  <a:lnTo>
                    <a:pt x="177109" y="326910"/>
                  </a:lnTo>
                  <a:lnTo>
                    <a:pt x="178992" y="347675"/>
                  </a:lnTo>
                  <a:lnTo>
                    <a:pt x="179063" y="353669"/>
                  </a:lnTo>
                  <a:lnTo>
                    <a:pt x="270067" y="353669"/>
                  </a:lnTo>
                  <a:lnTo>
                    <a:pt x="276062" y="347675"/>
                  </a:lnTo>
                  <a:lnTo>
                    <a:pt x="276062" y="332892"/>
                  </a:lnTo>
                  <a:lnTo>
                    <a:pt x="270067" y="326910"/>
                  </a:lnTo>
                  <a:close/>
                </a:path>
                <a:path w="276225" h="618489">
                  <a:moveTo>
                    <a:pt x="262142" y="359956"/>
                  </a:moveTo>
                  <a:lnTo>
                    <a:pt x="179000" y="359956"/>
                  </a:lnTo>
                  <a:lnTo>
                    <a:pt x="178732" y="386702"/>
                  </a:lnTo>
                  <a:lnTo>
                    <a:pt x="262142" y="386702"/>
                  </a:lnTo>
                  <a:lnTo>
                    <a:pt x="268150" y="380720"/>
                  </a:lnTo>
                  <a:lnTo>
                    <a:pt x="268150" y="365937"/>
                  </a:lnTo>
                  <a:lnTo>
                    <a:pt x="262142" y="359956"/>
                  </a:lnTo>
                  <a:close/>
                </a:path>
                <a:path w="276225" h="618489">
                  <a:moveTo>
                    <a:pt x="248033" y="392988"/>
                  </a:moveTo>
                  <a:lnTo>
                    <a:pt x="178669" y="392988"/>
                  </a:lnTo>
                  <a:lnTo>
                    <a:pt x="178667" y="393243"/>
                  </a:lnTo>
                  <a:lnTo>
                    <a:pt x="175702" y="419734"/>
                  </a:lnTo>
                  <a:lnTo>
                    <a:pt x="248033" y="419734"/>
                  </a:lnTo>
                  <a:lnTo>
                    <a:pt x="254027" y="413753"/>
                  </a:lnTo>
                  <a:lnTo>
                    <a:pt x="254027" y="398970"/>
                  </a:lnTo>
                  <a:lnTo>
                    <a:pt x="248033" y="392988"/>
                  </a:lnTo>
                  <a:close/>
                </a:path>
                <a:path w="276225" h="618489">
                  <a:moveTo>
                    <a:pt x="222811" y="426021"/>
                  </a:moveTo>
                  <a:lnTo>
                    <a:pt x="174999" y="426021"/>
                  </a:lnTo>
                  <a:lnTo>
                    <a:pt x="173617" y="438370"/>
                  </a:lnTo>
                  <a:lnTo>
                    <a:pt x="170475" y="452780"/>
                  </a:lnTo>
                  <a:lnTo>
                    <a:pt x="222811" y="452780"/>
                  </a:lnTo>
                  <a:lnTo>
                    <a:pt x="228805" y="446785"/>
                  </a:lnTo>
                  <a:lnTo>
                    <a:pt x="228805" y="432015"/>
                  </a:lnTo>
                  <a:lnTo>
                    <a:pt x="222811" y="426021"/>
                  </a:lnTo>
                  <a:close/>
                </a:path>
                <a:path w="276225" h="618489">
                  <a:moveTo>
                    <a:pt x="203354" y="459054"/>
                  </a:moveTo>
                  <a:lnTo>
                    <a:pt x="169107" y="459054"/>
                  </a:lnTo>
                  <a:lnTo>
                    <a:pt x="163689" y="483903"/>
                  </a:lnTo>
                  <a:lnTo>
                    <a:pt x="163056" y="485813"/>
                  </a:lnTo>
                  <a:lnTo>
                    <a:pt x="203354" y="485813"/>
                  </a:lnTo>
                  <a:lnTo>
                    <a:pt x="209336" y="479831"/>
                  </a:lnTo>
                  <a:lnTo>
                    <a:pt x="209336" y="465048"/>
                  </a:lnTo>
                  <a:lnTo>
                    <a:pt x="203354" y="459054"/>
                  </a:lnTo>
                  <a:close/>
                </a:path>
                <a:path w="276225" h="618489">
                  <a:moveTo>
                    <a:pt x="195467" y="492086"/>
                  </a:moveTo>
                  <a:lnTo>
                    <a:pt x="160976" y="492086"/>
                  </a:lnTo>
                  <a:lnTo>
                    <a:pt x="152107" y="518845"/>
                  </a:lnTo>
                  <a:lnTo>
                    <a:pt x="195467" y="518845"/>
                  </a:lnTo>
                  <a:lnTo>
                    <a:pt x="201449" y="512864"/>
                  </a:lnTo>
                  <a:lnTo>
                    <a:pt x="201449" y="498081"/>
                  </a:lnTo>
                  <a:lnTo>
                    <a:pt x="195467" y="492086"/>
                  </a:lnTo>
                  <a:close/>
                </a:path>
                <a:path w="276225" h="618489">
                  <a:moveTo>
                    <a:pt x="164632" y="558164"/>
                  </a:moveTo>
                  <a:lnTo>
                    <a:pt x="135502" y="558164"/>
                  </a:lnTo>
                  <a:lnTo>
                    <a:pt x="128114" y="574381"/>
                  </a:lnTo>
                  <a:lnTo>
                    <a:pt x="121845" y="584923"/>
                  </a:lnTo>
                  <a:lnTo>
                    <a:pt x="164632" y="584923"/>
                  </a:lnTo>
                  <a:lnTo>
                    <a:pt x="170626" y="578942"/>
                  </a:lnTo>
                  <a:lnTo>
                    <a:pt x="170626" y="564159"/>
                  </a:lnTo>
                  <a:lnTo>
                    <a:pt x="164632" y="558164"/>
                  </a:lnTo>
                  <a:close/>
                </a:path>
                <a:path w="276225" h="618489">
                  <a:moveTo>
                    <a:pt x="147893" y="591197"/>
                  </a:moveTo>
                  <a:lnTo>
                    <a:pt x="118114" y="591197"/>
                  </a:lnTo>
                  <a:lnTo>
                    <a:pt x="104670" y="613807"/>
                  </a:lnTo>
                  <a:lnTo>
                    <a:pt x="108828" y="617956"/>
                  </a:lnTo>
                  <a:lnTo>
                    <a:pt x="147893" y="617956"/>
                  </a:lnTo>
                  <a:lnTo>
                    <a:pt x="153888" y="611974"/>
                  </a:lnTo>
                  <a:lnTo>
                    <a:pt x="153888" y="597204"/>
                  </a:lnTo>
                  <a:lnTo>
                    <a:pt x="147893" y="591197"/>
                  </a:lnTo>
                  <a:close/>
                </a:path>
              </a:pathLst>
            </a:custGeom>
            <a:solidFill>
              <a:srgbClr val="EDA64E"/>
            </a:solidFill>
          </p:spPr>
          <p:txBody>
            <a:bodyPr wrap="square" lIns="0" tIns="0" rIns="0" bIns="0" rtlCol="0"/>
            <a:lstStyle/>
            <a:p>
              <a:endParaRPr/>
            </a:p>
          </p:txBody>
        </p:sp>
        <p:sp>
          <p:nvSpPr>
            <p:cNvPr id="31" name="object 149"/>
            <p:cNvSpPr/>
            <p:nvPr/>
          </p:nvSpPr>
          <p:spPr>
            <a:xfrm>
              <a:off x="681095" y="242017"/>
              <a:ext cx="370840" cy="586105"/>
            </a:xfrm>
            <a:custGeom>
              <a:avLst/>
              <a:gdLst/>
              <a:ahLst/>
              <a:cxnLst/>
              <a:rect l="l" t="t" r="r" b="b"/>
              <a:pathLst>
                <a:path w="370840" h="586105">
                  <a:moveTo>
                    <a:pt x="195336" y="0"/>
                  </a:moveTo>
                  <a:lnTo>
                    <a:pt x="137374" y="0"/>
                  </a:lnTo>
                  <a:lnTo>
                    <a:pt x="142811" y="7829"/>
                  </a:lnTo>
                  <a:lnTo>
                    <a:pt x="151067" y="26758"/>
                  </a:lnTo>
                  <a:lnTo>
                    <a:pt x="198016" y="26758"/>
                  </a:lnTo>
                  <a:lnTo>
                    <a:pt x="203998" y="20764"/>
                  </a:lnTo>
                  <a:lnTo>
                    <a:pt x="203998" y="6234"/>
                  </a:lnTo>
                  <a:lnTo>
                    <a:pt x="195336" y="0"/>
                  </a:lnTo>
                  <a:close/>
                </a:path>
                <a:path w="370840" h="586105">
                  <a:moveTo>
                    <a:pt x="177087" y="33032"/>
                  </a:moveTo>
                  <a:lnTo>
                    <a:pt x="153803" y="33032"/>
                  </a:lnTo>
                  <a:lnTo>
                    <a:pt x="163879" y="56137"/>
                  </a:lnTo>
                  <a:lnTo>
                    <a:pt x="164681" y="59791"/>
                  </a:lnTo>
                  <a:lnTo>
                    <a:pt x="177087" y="59791"/>
                  </a:lnTo>
                  <a:lnTo>
                    <a:pt x="183081" y="53797"/>
                  </a:lnTo>
                  <a:lnTo>
                    <a:pt x="183081" y="39027"/>
                  </a:lnTo>
                  <a:lnTo>
                    <a:pt x="177087" y="33032"/>
                  </a:lnTo>
                  <a:close/>
                </a:path>
                <a:path w="370840" h="586105">
                  <a:moveTo>
                    <a:pt x="271677" y="66065"/>
                  </a:moveTo>
                  <a:lnTo>
                    <a:pt x="265504" y="66065"/>
                  </a:lnTo>
                  <a:lnTo>
                    <a:pt x="259522" y="72059"/>
                  </a:lnTo>
                  <a:lnTo>
                    <a:pt x="259522" y="86829"/>
                  </a:lnTo>
                  <a:lnTo>
                    <a:pt x="265504" y="92837"/>
                  </a:lnTo>
                  <a:lnTo>
                    <a:pt x="293803" y="92837"/>
                  </a:lnTo>
                  <a:lnTo>
                    <a:pt x="271677" y="66065"/>
                  </a:lnTo>
                  <a:close/>
                </a:path>
                <a:path w="370840" h="586105">
                  <a:moveTo>
                    <a:pt x="218730" y="66065"/>
                  </a:moveTo>
                  <a:lnTo>
                    <a:pt x="166058" y="66065"/>
                  </a:lnTo>
                  <a:lnTo>
                    <a:pt x="171933" y="92837"/>
                  </a:lnTo>
                  <a:lnTo>
                    <a:pt x="218730" y="92837"/>
                  </a:lnTo>
                  <a:lnTo>
                    <a:pt x="224724" y="86829"/>
                  </a:lnTo>
                  <a:lnTo>
                    <a:pt x="224724" y="72059"/>
                  </a:lnTo>
                  <a:lnTo>
                    <a:pt x="218730" y="66065"/>
                  </a:lnTo>
                  <a:close/>
                </a:path>
                <a:path w="370840" h="586105">
                  <a:moveTo>
                    <a:pt x="297933" y="99110"/>
                  </a:moveTo>
                  <a:lnTo>
                    <a:pt x="173310" y="99110"/>
                  </a:lnTo>
                  <a:lnTo>
                    <a:pt x="174375" y="103965"/>
                  </a:lnTo>
                  <a:lnTo>
                    <a:pt x="174937" y="125869"/>
                  </a:lnTo>
                  <a:lnTo>
                    <a:pt x="314855" y="125869"/>
                  </a:lnTo>
                  <a:lnTo>
                    <a:pt x="297933" y="99110"/>
                  </a:lnTo>
                  <a:close/>
                </a:path>
                <a:path w="370840" h="586105">
                  <a:moveTo>
                    <a:pt x="318823" y="132143"/>
                  </a:moveTo>
                  <a:lnTo>
                    <a:pt x="175098" y="132143"/>
                  </a:lnTo>
                  <a:lnTo>
                    <a:pt x="175553" y="149890"/>
                  </a:lnTo>
                  <a:lnTo>
                    <a:pt x="174095" y="158902"/>
                  </a:lnTo>
                  <a:lnTo>
                    <a:pt x="331787" y="158902"/>
                  </a:lnTo>
                  <a:lnTo>
                    <a:pt x="320550" y="134874"/>
                  </a:lnTo>
                  <a:lnTo>
                    <a:pt x="318823" y="132143"/>
                  </a:lnTo>
                  <a:close/>
                </a:path>
                <a:path w="370840" h="586105">
                  <a:moveTo>
                    <a:pt x="334727" y="165188"/>
                  </a:moveTo>
                  <a:lnTo>
                    <a:pt x="173079" y="165188"/>
                  </a:lnTo>
                  <a:lnTo>
                    <a:pt x="168752" y="191947"/>
                  </a:lnTo>
                  <a:lnTo>
                    <a:pt x="345529" y="191947"/>
                  </a:lnTo>
                  <a:lnTo>
                    <a:pt x="341751" y="180207"/>
                  </a:lnTo>
                  <a:lnTo>
                    <a:pt x="334727" y="165188"/>
                  </a:lnTo>
                  <a:close/>
                </a:path>
                <a:path w="370840" h="586105">
                  <a:moveTo>
                    <a:pt x="347547" y="198221"/>
                  </a:moveTo>
                  <a:lnTo>
                    <a:pt x="166590" y="198221"/>
                  </a:lnTo>
                  <a:lnTo>
                    <a:pt x="156905" y="224980"/>
                  </a:lnTo>
                  <a:lnTo>
                    <a:pt x="356158" y="224980"/>
                  </a:lnTo>
                  <a:lnTo>
                    <a:pt x="347547" y="198221"/>
                  </a:lnTo>
                  <a:close/>
                </a:path>
                <a:path w="370840" h="586105">
                  <a:moveTo>
                    <a:pt x="357955" y="231254"/>
                  </a:moveTo>
                  <a:lnTo>
                    <a:pt x="154371" y="231254"/>
                  </a:lnTo>
                  <a:lnTo>
                    <a:pt x="136972" y="258025"/>
                  </a:lnTo>
                  <a:lnTo>
                    <a:pt x="363425" y="258025"/>
                  </a:lnTo>
                  <a:lnTo>
                    <a:pt x="357955" y="231254"/>
                  </a:lnTo>
                  <a:close/>
                </a:path>
                <a:path w="370840" h="586105">
                  <a:moveTo>
                    <a:pt x="364707" y="264299"/>
                  </a:moveTo>
                  <a:lnTo>
                    <a:pt x="132895" y="264299"/>
                  </a:lnTo>
                  <a:lnTo>
                    <a:pt x="124397" y="277374"/>
                  </a:lnTo>
                  <a:lnTo>
                    <a:pt x="108263" y="291045"/>
                  </a:lnTo>
                  <a:lnTo>
                    <a:pt x="368068" y="291045"/>
                  </a:lnTo>
                  <a:lnTo>
                    <a:pt x="365990" y="270580"/>
                  </a:lnTo>
                  <a:lnTo>
                    <a:pt x="364707" y="264299"/>
                  </a:lnTo>
                  <a:close/>
                </a:path>
                <a:path w="370840" h="586105">
                  <a:moveTo>
                    <a:pt x="368706" y="297332"/>
                  </a:moveTo>
                  <a:lnTo>
                    <a:pt x="100844" y="297332"/>
                  </a:lnTo>
                  <a:lnTo>
                    <a:pt x="85559" y="310283"/>
                  </a:lnTo>
                  <a:lnTo>
                    <a:pt x="53628" y="324091"/>
                  </a:lnTo>
                  <a:lnTo>
                    <a:pt x="370367" y="324091"/>
                  </a:lnTo>
                  <a:lnTo>
                    <a:pt x="370358" y="313597"/>
                  </a:lnTo>
                  <a:lnTo>
                    <a:pt x="368706" y="297332"/>
                  </a:lnTo>
                  <a:close/>
                </a:path>
                <a:path w="370840" h="586105">
                  <a:moveTo>
                    <a:pt x="370373" y="330377"/>
                  </a:moveTo>
                  <a:lnTo>
                    <a:pt x="25803" y="330377"/>
                  </a:lnTo>
                  <a:lnTo>
                    <a:pt x="0" y="332753"/>
                  </a:lnTo>
                  <a:lnTo>
                    <a:pt x="16462" y="357124"/>
                  </a:lnTo>
                  <a:lnTo>
                    <a:pt x="370398" y="357124"/>
                  </a:lnTo>
                  <a:lnTo>
                    <a:pt x="370373" y="330377"/>
                  </a:lnTo>
                  <a:close/>
                </a:path>
                <a:path w="370840" h="586105">
                  <a:moveTo>
                    <a:pt x="369851" y="363410"/>
                  </a:moveTo>
                  <a:lnTo>
                    <a:pt x="140803" y="363410"/>
                  </a:lnTo>
                  <a:lnTo>
                    <a:pt x="134821" y="369392"/>
                  </a:lnTo>
                  <a:lnTo>
                    <a:pt x="134821" y="384175"/>
                  </a:lnTo>
                  <a:lnTo>
                    <a:pt x="140803" y="390156"/>
                  </a:lnTo>
                  <a:lnTo>
                    <a:pt x="367160" y="390156"/>
                  </a:lnTo>
                  <a:lnTo>
                    <a:pt x="369851" y="363410"/>
                  </a:lnTo>
                  <a:close/>
                </a:path>
                <a:path w="370840" h="586105">
                  <a:moveTo>
                    <a:pt x="366527" y="396443"/>
                  </a:moveTo>
                  <a:lnTo>
                    <a:pt x="204798" y="396443"/>
                  </a:lnTo>
                  <a:lnTo>
                    <a:pt x="198791" y="402437"/>
                  </a:lnTo>
                  <a:lnTo>
                    <a:pt x="198791" y="417207"/>
                  </a:lnTo>
                  <a:lnTo>
                    <a:pt x="204798" y="423202"/>
                  </a:lnTo>
                  <a:lnTo>
                    <a:pt x="361728" y="423202"/>
                  </a:lnTo>
                  <a:lnTo>
                    <a:pt x="365844" y="403229"/>
                  </a:lnTo>
                  <a:lnTo>
                    <a:pt x="366527" y="396443"/>
                  </a:lnTo>
                  <a:close/>
                </a:path>
                <a:path w="370840" h="586105">
                  <a:moveTo>
                    <a:pt x="360435" y="429475"/>
                  </a:moveTo>
                  <a:lnTo>
                    <a:pt x="218159" y="429475"/>
                  </a:lnTo>
                  <a:lnTo>
                    <a:pt x="212177" y="435470"/>
                  </a:lnTo>
                  <a:lnTo>
                    <a:pt x="212177" y="450253"/>
                  </a:lnTo>
                  <a:lnTo>
                    <a:pt x="218159" y="456234"/>
                  </a:lnTo>
                  <a:lnTo>
                    <a:pt x="354100" y="456234"/>
                  </a:lnTo>
                  <a:lnTo>
                    <a:pt x="356422" y="448945"/>
                  </a:lnTo>
                  <a:lnTo>
                    <a:pt x="360435" y="429475"/>
                  </a:lnTo>
                  <a:close/>
                </a:path>
                <a:path w="370840" h="586105">
                  <a:moveTo>
                    <a:pt x="352102" y="462508"/>
                  </a:moveTo>
                  <a:lnTo>
                    <a:pt x="241920" y="462508"/>
                  </a:lnTo>
                  <a:lnTo>
                    <a:pt x="235926" y="468502"/>
                  </a:lnTo>
                  <a:lnTo>
                    <a:pt x="235926" y="483285"/>
                  </a:lnTo>
                  <a:lnTo>
                    <a:pt x="241920" y="489267"/>
                  </a:lnTo>
                  <a:lnTo>
                    <a:pt x="343579" y="489267"/>
                  </a:lnTo>
                  <a:lnTo>
                    <a:pt x="352102" y="462508"/>
                  </a:lnTo>
                  <a:close/>
                </a:path>
                <a:path w="370840" h="586105">
                  <a:moveTo>
                    <a:pt x="326895" y="528586"/>
                  </a:moveTo>
                  <a:lnTo>
                    <a:pt x="288377" y="528586"/>
                  </a:lnTo>
                  <a:lnTo>
                    <a:pt x="282382" y="534581"/>
                  </a:lnTo>
                  <a:lnTo>
                    <a:pt x="282382" y="549363"/>
                  </a:lnTo>
                  <a:lnTo>
                    <a:pt x="288377" y="555345"/>
                  </a:lnTo>
                  <a:lnTo>
                    <a:pt x="312978" y="555345"/>
                  </a:lnTo>
                  <a:lnTo>
                    <a:pt x="321892" y="539926"/>
                  </a:lnTo>
                  <a:lnTo>
                    <a:pt x="326895" y="528586"/>
                  </a:lnTo>
                  <a:close/>
                </a:path>
                <a:path w="370840" h="586105">
                  <a:moveTo>
                    <a:pt x="309351" y="561619"/>
                  </a:moveTo>
                  <a:lnTo>
                    <a:pt x="297915" y="561619"/>
                  </a:lnTo>
                  <a:lnTo>
                    <a:pt x="291920" y="567626"/>
                  </a:lnTo>
                  <a:lnTo>
                    <a:pt x="291920" y="582396"/>
                  </a:lnTo>
                  <a:lnTo>
                    <a:pt x="295218" y="585687"/>
                  </a:lnTo>
                  <a:lnTo>
                    <a:pt x="296243" y="584293"/>
                  </a:lnTo>
                  <a:lnTo>
                    <a:pt x="309351" y="561619"/>
                  </a:lnTo>
                  <a:close/>
                </a:path>
              </a:pathLst>
            </a:custGeom>
            <a:solidFill>
              <a:srgbClr val="42B7B2"/>
            </a:solidFill>
          </p:spPr>
          <p:txBody>
            <a:bodyPr wrap="square" lIns="0" tIns="0" rIns="0" bIns="0" rtlCol="0"/>
            <a:lstStyle/>
            <a:p>
              <a:endParaRPr/>
            </a:p>
          </p:txBody>
        </p:sp>
        <p:sp>
          <p:nvSpPr>
            <p:cNvPr id="32" name="object 150"/>
            <p:cNvSpPr/>
            <p:nvPr/>
          </p:nvSpPr>
          <p:spPr>
            <a:xfrm>
              <a:off x="631382" y="242018"/>
              <a:ext cx="259079" cy="373380"/>
            </a:xfrm>
            <a:custGeom>
              <a:avLst/>
              <a:gdLst/>
              <a:ahLst/>
              <a:cxnLst/>
              <a:rect l="l" t="t" r="r" b="b"/>
              <a:pathLst>
                <a:path w="259079" h="373380">
                  <a:moveTo>
                    <a:pt x="247730" y="0"/>
                  </a:moveTo>
                  <a:lnTo>
                    <a:pt x="120882" y="0"/>
                  </a:lnTo>
                  <a:lnTo>
                    <a:pt x="114888" y="5994"/>
                  </a:lnTo>
                  <a:lnTo>
                    <a:pt x="114888" y="20764"/>
                  </a:lnTo>
                  <a:lnTo>
                    <a:pt x="120882" y="26758"/>
                  </a:lnTo>
                  <a:lnTo>
                    <a:pt x="247730" y="26758"/>
                  </a:lnTo>
                  <a:lnTo>
                    <a:pt x="253711" y="20764"/>
                  </a:lnTo>
                  <a:lnTo>
                    <a:pt x="253711" y="5994"/>
                  </a:lnTo>
                  <a:lnTo>
                    <a:pt x="247730" y="0"/>
                  </a:lnTo>
                  <a:close/>
                </a:path>
                <a:path w="259079" h="373380">
                  <a:moveTo>
                    <a:pt x="226800" y="33032"/>
                  </a:moveTo>
                  <a:lnTo>
                    <a:pt x="112271" y="33032"/>
                  </a:lnTo>
                  <a:lnTo>
                    <a:pt x="106277" y="39027"/>
                  </a:lnTo>
                  <a:lnTo>
                    <a:pt x="106277" y="53797"/>
                  </a:lnTo>
                  <a:lnTo>
                    <a:pt x="112271" y="59791"/>
                  </a:lnTo>
                  <a:lnTo>
                    <a:pt x="226800" y="59791"/>
                  </a:lnTo>
                  <a:lnTo>
                    <a:pt x="232794" y="53797"/>
                  </a:lnTo>
                  <a:lnTo>
                    <a:pt x="232794" y="39027"/>
                  </a:lnTo>
                  <a:lnTo>
                    <a:pt x="226800" y="33032"/>
                  </a:lnTo>
                  <a:close/>
                </a:path>
                <a:path w="259079" h="373380">
                  <a:moveTo>
                    <a:pt x="90440" y="33032"/>
                  </a:moveTo>
                  <a:lnTo>
                    <a:pt x="43869" y="33032"/>
                  </a:lnTo>
                  <a:lnTo>
                    <a:pt x="37888" y="39027"/>
                  </a:lnTo>
                  <a:lnTo>
                    <a:pt x="37888" y="53797"/>
                  </a:lnTo>
                  <a:lnTo>
                    <a:pt x="43869" y="59791"/>
                  </a:lnTo>
                  <a:lnTo>
                    <a:pt x="90440" y="59791"/>
                  </a:lnTo>
                  <a:lnTo>
                    <a:pt x="96422" y="53797"/>
                  </a:lnTo>
                  <a:lnTo>
                    <a:pt x="96422" y="39027"/>
                  </a:lnTo>
                  <a:lnTo>
                    <a:pt x="90440" y="33032"/>
                  </a:lnTo>
                  <a:close/>
                </a:path>
                <a:path w="259079" h="373380">
                  <a:moveTo>
                    <a:pt x="259062" y="66065"/>
                  </a:moveTo>
                  <a:lnTo>
                    <a:pt x="14748" y="66065"/>
                  </a:lnTo>
                  <a:lnTo>
                    <a:pt x="8754" y="72059"/>
                  </a:lnTo>
                  <a:lnTo>
                    <a:pt x="8754" y="86829"/>
                  </a:lnTo>
                  <a:lnTo>
                    <a:pt x="14748" y="92837"/>
                  </a:lnTo>
                  <a:lnTo>
                    <a:pt x="221697" y="92837"/>
                  </a:lnTo>
                  <a:lnTo>
                    <a:pt x="259062" y="66065"/>
                  </a:lnTo>
                  <a:close/>
                </a:path>
                <a:path w="259079" h="373380">
                  <a:moveTo>
                    <a:pt x="215351" y="99110"/>
                  </a:moveTo>
                  <a:lnTo>
                    <a:pt x="3602" y="99110"/>
                  </a:lnTo>
                  <a:lnTo>
                    <a:pt x="1028" y="125869"/>
                  </a:lnTo>
                  <a:lnTo>
                    <a:pt x="190755" y="125869"/>
                  </a:lnTo>
                  <a:lnTo>
                    <a:pt x="215351" y="99110"/>
                  </a:lnTo>
                  <a:close/>
                </a:path>
                <a:path w="259079" h="373380">
                  <a:moveTo>
                    <a:pt x="185348" y="132143"/>
                  </a:moveTo>
                  <a:lnTo>
                    <a:pt x="425" y="132143"/>
                  </a:lnTo>
                  <a:lnTo>
                    <a:pt x="0" y="136565"/>
                  </a:lnTo>
                  <a:lnTo>
                    <a:pt x="279" y="158902"/>
                  </a:lnTo>
                  <a:lnTo>
                    <a:pt x="169300" y="158902"/>
                  </a:lnTo>
                  <a:lnTo>
                    <a:pt x="185348" y="132143"/>
                  </a:lnTo>
                  <a:close/>
                </a:path>
                <a:path w="259079" h="373380">
                  <a:moveTo>
                    <a:pt x="165530" y="165188"/>
                  </a:moveTo>
                  <a:lnTo>
                    <a:pt x="358" y="165188"/>
                  </a:lnTo>
                  <a:lnTo>
                    <a:pt x="578" y="182730"/>
                  </a:lnTo>
                  <a:lnTo>
                    <a:pt x="1693" y="191947"/>
                  </a:lnTo>
                  <a:lnTo>
                    <a:pt x="153542" y="191947"/>
                  </a:lnTo>
                  <a:lnTo>
                    <a:pt x="159291" y="175592"/>
                  </a:lnTo>
                  <a:lnTo>
                    <a:pt x="165530" y="165188"/>
                  </a:lnTo>
                  <a:close/>
                </a:path>
                <a:path w="259079" h="373380">
                  <a:moveTo>
                    <a:pt x="151336" y="198221"/>
                  </a:moveTo>
                  <a:lnTo>
                    <a:pt x="2451" y="198221"/>
                  </a:lnTo>
                  <a:lnTo>
                    <a:pt x="5687" y="224980"/>
                  </a:lnTo>
                  <a:lnTo>
                    <a:pt x="141930" y="224980"/>
                  </a:lnTo>
                  <a:lnTo>
                    <a:pt x="151336" y="198221"/>
                  </a:lnTo>
                  <a:close/>
                </a:path>
                <a:path w="259079" h="373380">
                  <a:moveTo>
                    <a:pt x="140507" y="231254"/>
                  </a:moveTo>
                  <a:lnTo>
                    <a:pt x="6875" y="231254"/>
                  </a:lnTo>
                  <a:lnTo>
                    <a:pt x="13234" y="258025"/>
                  </a:lnTo>
                  <a:lnTo>
                    <a:pt x="135940" y="258025"/>
                  </a:lnTo>
                  <a:lnTo>
                    <a:pt x="140507" y="231254"/>
                  </a:lnTo>
                  <a:close/>
                </a:path>
                <a:path w="259079" h="373380">
                  <a:moveTo>
                    <a:pt x="134869" y="264299"/>
                  </a:moveTo>
                  <a:lnTo>
                    <a:pt x="14725" y="264299"/>
                  </a:lnTo>
                  <a:lnTo>
                    <a:pt x="17587" y="276348"/>
                  </a:lnTo>
                  <a:lnTo>
                    <a:pt x="23032" y="291045"/>
                  </a:lnTo>
                  <a:lnTo>
                    <a:pt x="133851" y="291045"/>
                  </a:lnTo>
                  <a:lnTo>
                    <a:pt x="134478" y="266594"/>
                  </a:lnTo>
                  <a:lnTo>
                    <a:pt x="134869" y="264299"/>
                  </a:lnTo>
                  <a:close/>
                </a:path>
                <a:path w="259079" h="373380">
                  <a:moveTo>
                    <a:pt x="133690" y="297332"/>
                  </a:moveTo>
                  <a:lnTo>
                    <a:pt x="25361" y="297332"/>
                  </a:lnTo>
                  <a:lnTo>
                    <a:pt x="34637" y="322367"/>
                  </a:lnTo>
                  <a:lnTo>
                    <a:pt x="35528" y="324091"/>
                  </a:lnTo>
                  <a:lnTo>
                    <a:pt x="135285" y="324091"/>
                  </a:lnTo>
                  <a:lnTo>
                    <a:pt x="133407" y="308393"/>
                  </a:lnTo>
                  <a:lnTo>
                    <a:pt x="133690" y="297332"/>
                  </a:lnTo>
                  <a:close/>
                </a:path>
                <a:path w="259079" h="373380">
                  <a:moveTo>
                    <a:pt x="136038" y="330377"/>
                  </a:moveTo>
                  <a:lnTo>
                    <a:pt x="38778" y="330377"/>
                  </a:lnTo>
                  <a:lnTo>
                    <a:pt x="52603" y="357124"/>
                  </a:lnTo>
                  <a:lnTo>
                    <a:pt x="140114" y="357124"/>
                  </a:lnTo>
                  <a:lnTo>
                    <a:pt x="138559" y="351449"/>
                  </a:lnTo>
                  <a:lnTo>
                    <a:pt x="136038" y="330377"/>
                  </a:lnTo>
                  <a:close/>
                </a:path>
                <a:path w="259079" h="373380">
                  <a:moveTo>
                    <a:pt x="56252" y="363410"/>
                  </a:moveTo>
                  <a:lnTo>
                    <a:pt x="55852" y="363410"/>
                  </a:lnTo>
                  <a:lnTo>
                    <a:pt x="56800" y="365244"/>
                  </a:lnTo>
                  <a:lnTo>
                    <a:pt x="62246" y="373201"/>
                  </a:lnTo>
                  <a:lnTo>
                    <a:pt x="62246" y="369392"/>
                  </a:lnTo>
                  <a:lnTo>
                    <a:pt x="56252" y="363410"/>
                  </a:lnTo>
                  <a:close/>
                </a:path>
              </a:pathLst>
            </a:custGeom>
            <a:solidFill>
              <a:srgbClr val="EDA64E"/>
            </a:solidFill>
          </p:spPr>
          <p:txBody>
            <a:bodyPr wrap="square" lIns="0" tIns="0" rIns="0" bIns="0" rtlCol="0"/>
            <a:lstStyle/>
            <a:p>
              <a:endParaRPr/>
            </a:p>
          </p:txBody>
        </p:sp>
        <p:sp>
          <p:nvSpPr>
            <p:cNvPr id="33" name="object 151"/>
            <p:cNvSpPr/>
            <p:nvPr/>
          </p:nvSpPr>
          <p:spPr>
            <a:xfrm>
              <a:off x="641966" y="308083"/>
              <a:ext cx="319405" cy="423545"/>
            </a:xfrm>
            <a:custGeom>
              <a:avLst/>
              <a:gdLst/>
              <a:ahLst/>
              <a:cxnLst/>
              <a:rect l="l" t="t" r="r" b="b"/>
              <a:pathLst>
                <a:path w="319404" h="423544">
                  <a:moveTo>
                    <a:pt x="257859" y="0"/>
                  </a:moveTo>
                  <a:lnTo>
                    <a:pt x="233716" y="0"/>
                  </a:lnTo>
                  <a:lnTo>
                    <a:pt x="212249" y="10927"/>
                  </a:lnTo>
                  <a:lnTo>
                    <a:pt x="188468" y="26771"/>
                  </a:lnTo>
                  <a:lnTo>
                    <a:pt x="257859" y="26771"/>
                  </a:lnTo>
                  <a:lnTo>
                    <a:pt x="263854" y="20764"/>
                  </a:lnTo>
                  <a:lnTo>
                    <a:pt x="263854" y="5994"/>
                  </a:lnTo>
                  <a:lnTo>
                    <a:pt x="257859" y="0"/>
                  </a:lnTo>
                  <a:close/>
                </a:path>
                <a:path w="319404" h="423544">
                  <a:moveTo>
                    <a:pt x="261497" y="33045"/>
                  </a:moveTo>
                  <a:lnTo>
                    <a:pt x="179052" y="33045"/>
                  </a:lnTo>
                  <a:lnTo>
                    <a:pt x="172125" y="37660"/>
                  </a:lnTo>
                  <a:lnTo>
                    <a:pt x="145982" y="59804"/>
                  </a:lnTo>
                  <a:lnTo>
                    <a:pt x="251036" y="59804"/>
                  </a:lnTo>
                  <a:lnTo>
                    <a:pt x="256362" y="43157"/>
                  </a:lnTo>
                  <a:lnTo>
                    <a:pt x="261497" y="33045"/>
                  </a:lnTo>
                  <a:close/>
                </a:path>
                <a:path w="319404" h="423544">
                  <a:moveTo>
                    <a:pt x="249029" y="66078"/>
                  </a:moveTo>
                  <a:lnTo>
                    <a:pt x="138575" y="66078"/>
                  </a:lnTo>
                  <a:lnTo>
                    <a:pt x="134882" y="69205"/>
                  </a:lnTo>
                  <a:lnTo>
                    <a:pt x="112676" y="92837"/>
                  </a:lnTo>
                  <a:lnTo>
                    <a:pt x="242297" y="92837"/>
                  </a:lnTo>
                  <a:lnTo>
                    <a:pt x="244038" y="81680"/>
                  </a:lnTo>
                  <a:lnTo>
                    <a:pt x="249029" y="66078"/>
                  </a:lnTo>
                  <a:close/>
                </a:path>
                <a:path w="319404" h="423544">
                  <a:moveTo>
                    <a:pt x="241316" y="99123"/>
                  </a:moveTo>
                  <a:lnTo>
                    <a:pt x="106769" y="99123"/>
                  </a:lnTo>
                  <a:lnTo>
                    <a:pt x="100960" y="105304"/>
                  </a:lnTo>
                  <a:lnTo>
                    <a:pt x="85596" y="125882"/>
                  </a:lnTo>
                  <a:lnTo>
                    <a:pt x="237630" y="125882"/>
                  </a:lnTo>
                  <a:lnTo>
                    <a:pt x="237672" y="122483"/>
                  </a:lnTo>
                  <a:lnTo>
                    <a:pt x="241316" y="99123"/>
                  </a:lnTo>
                  <a:close/>
                </a:path>
                <a:path w="319404" h="423544">
                  <a:moveTo>
                    <a:pt x="237552" y="132156"/>
                  </a:moveTo>
                  <a:lnTo>
                    <a:pt x="80911" y="132156"/>
                  </a:lnTo>
                  <a:lnTo>
                    <a:pt x="70796" y="145703"/>
                  </a:lnTo>
                  <a:lnTo>
                    <a:pt x="63076" y="158915"/>
                  </a:lnTo>
                  <a:lnTo>
                    <a:pt x="237221" y="158915"/>
                  </a:lnTo>
                  <a:lnTo>
                    <a:pt x="237552" y="132156"/>
                  </a:lnTo>
                  <a:close/>
                </a:path>
                <a:path w="319404" h="423544">
                  <a:moveTo>
                    <a:pt x="237143" y="165188"/>
                  </a:moveTo>
                  <a:lnTo>
                    <a:pt x="59411" y="165188"/>
                  </a:lnTo>
                  <a:lnTo>
                    <a:pt x="44828" y="190145"/>
                  </a:lnTo>
                  <a:lnTo>
                    <a:pt x="44026" y="191960"/>
                  </a:lnTo>
                  <a:lnTo>
                    <a:pt x="240146" y="191960"/>
                  </a:lnTo>
                  <a:lnTo>
                    <a:pt x="237138" y="165576"/>
                  </a:lnTo>
                  <a:lnTo>
                    <a:pt x="237143" y="165188"/>
                  </a:lnTo>
                  <a:close/>
                </a:path>
                <a:path w="319404" h="423544">
                  <a:moveTo>
                    <a:pt x="240861" y="198234"/>
                  </a:moveTo>
                  <a:lnTo>
                    <a:pt x="41251" y="198234"/>
                  </a:lnTo>
                  <a:lnTo>
                    <a:pt x="29420" y="224980"/>
                  </a:lnTo>
                  <a:lnTo>
                    <a:pt x="245472" y="224980"/>
                  </a:lnTo>
                  <a:lnTo>
                    <a:pt x="242312" y="210968"/>
                  </a:lnTo>
                  <a:lnTo>
                    <a:pt x="240861" y="198234"/>
                  </a:lnTo>
                  <a:close/>
                </a:path>
                <a:path w="319404" h="423544">
                  <a:moveTo>
                    <a:pt x="246890" y="231267"/>
                  </a:moveTo>
                  <a:lnTo>
                    <a:pt x="26640" y="231267"/>
                  </a:lnTo>
                  <a:lnTo>
                    <a:pt x="23496" y="238375"/>
                  </a:lnTo>
                  <a:lnTo>
                    <a:pt x="17323" y="258025"/>
                  </a:lnTo>
                  <a:lnTo>
                    <a:pt x="252924" y="258025"/>
                  </a:lnTo>
                  <a:lnTo>
                    <a:pt x="246890" y="231267"/>
                  </a:lnTo>
                  <a:close/>
                </a:path>
                <a:path w="319404" h="423544">
                  <a:moveTo>
                    <a:pt x="254898" y="264312"/>
                  </a:moveTo>
                  <a:lnTo>
                    <a:pt x="15348" y="264312"/>
                  </a:lnTo>
                  <a:lnTo>
                    <a:pt x="7237" y="290136"/>
                  </a:lnTo>
                  <a:lnTo>
                    <a:pt x="7040" y="291058"/>
                  </a:lnTo>
                  <a:lnTo>
                    <a:pt x="263568" y="291058"/>
                  </a:lnTo>
                  <a:lnTo>
                    <a:pt x="254898" y="264312"/>
                  </a:lnTo>
                  <a:close/>
                </a:path>
                <a:path w="319404" h="423544">
                  <a:moveTo>
                    <a:pt x="265606" y="297345"/>
                  </a:moveTo>
                  <a:lnTo>
                    <a:pt x="179932" y="297345"/>
                  </a:lnTo>
                  <a:lnTo>
                    <a:pt x="173950" y="303326"/>
                  </a:lnTo>
                  <a:lnTo>
                    <a:pt x="173950" y="318109"/>
                  </a:lnTo>
                  <a:lnTo>
                    <a:pt x="179932" y="324091"/>
                  </a:lnTo>
                  <a:lnTo>
                    <a:pt x="275623" y="324091"/>
                  </a:lnTo>
                  <a:lnTo>
                    <a:pt x="269281" y="308683"/>
                  </a:lnTo>
                  <a:lnTo>
                    <a:pt x="265606" y="297345"/>
                  </a:lnTo>
                  <a:close/>
                </a:path>
                <a:path w="319404" h="423544">
                  <a:moveTo>
                    <a:pt x="45668" y="297345"/>
                  </a:moveTo>
                  <a:lnTo>
                    <a:pt x="5700" y="297345"/>
                  </a:lnTo>
                  <a:lnTo>
                    <a:pt x="0" y="324091"/>
                  </a:lnTo>
                  <a:lnTo>
                    <a:pt x="45668" y="324091"/>
                  </a:lnTo>
                  <a:lnTo>
                    <a:pt x="51662" y="318109"/>
                  </a:lnTo>
                  <a:lnTo>
                    <a:pt x="51662" y="303326"/>
                  </a:lnTo>
                  <a:lnTo>
                    <a:pt x="45668" y="297345"/>
                  </a:lnTo>
                  <a:close/>
                </a:path>
                <a:path w="319404" h="423544">
                  <a:moveTo>
                    <a:pt x="278210" y="330377"/>
                  </a:moveTo>
                  <a:lnTo>
                    <a:pt x="243927" y="330377"/>
                  </a:lnTo>
                  <a:lnTo>
                    <a:pt x="237920" y="336372"/>
                  </a:lnTo>
                  <a:lnTo>
                    <a:pt x="237920" y="351142"/>
                  </a:lnTo>
                  <a:lnTo>
                    <a:pt x="243927" y="357136"/>
                  </a:lnTo>
                  <a:lnTo>
                    <a:pt x="289224" y="357136"/>
                  </a:lnTo>
                  <a:lnTo>
                    <a:pt x="278210" y="330377"/>
                  </a:lnTo>
                  <a:close/>
                </a:path>
                <a:path w="319404" h="423544">
                  <a:moveTo>
                    <a:pt x="291991" y="363410"/>
                  </a:moveTo>
                  <a:lnTo>
                    <a:pt x="257288" y="363410"/>
                  </a:lnTo>
                  <a:lnTo>
                    <a:pt x="251306" y="369404"/>
                  </a:lnTo>
                  <a:lnTo>
                    <a:pt x="251306" y="384187"/>
                  </a:lnTo>
                  <a:lnTo>
                    <a:pt x="257288" y="390169"/>
                  </a:lnTo>
                  <a:lnTo>
                    <a:pt x="305083" y="390169"/>
                  </a:lnTo>
                  <a:lnTo>
                    <a:pt x="291991" y="363410"/>
                  </a:lnTo>
                  <a:close/>
                </a:path>
                <a:path w="319404" h="423544">
                  <a:moveTo>
                    <a:pt x="308152" y="396443"/>
                  </a:moveTo>
                  <a:lnTo>
                    <a:pt x="281049" y="396443"/>
                  </a:lnTo>
                  <a:lnTo>
                    <a:pt x="275055" y="402437"/>
                  </a:lnTo>
                  <a:lnTo>
                    <a:pt x="275055" y="417220"/>
                  </a:lnTo>
                  <a:lnTo>
                    <a:pt x="281049" y="423202"/>
                  </a:lnTo>
                  <a:lnTo>
                    <a:pt x="319310" y="423202"/>
                  </a:lnTo>
                  <a:lnTo>
                    <a:pt x="317574" y="415701"/>
                  </a:lnTo>
                  <a:lnTo>
                    <a:pt x="308152" y="396443"/>
                  </a:lnTo>
                  <a:close/>
                </a:path>
              </a:pathLst>
            </a:custGeom>
            <a:solidFill>
              <a:srgbClr val="8ED4DD"/>
            </a:solidFill>
          </p:spPr>
          <p:txBody>
            <a:bodyPr wrap="square" lIns="0" tIns="0" rIns="0" bIns="0" rtlCol="0"/>
            <a:lstStyle/>
            <a:p>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74637"/>
            <a:ext cx="6241504" cy="1327361"/>
          </a:xfrm>
        </p:spPr>
        <p:txBody>
          <a:bodyPr/>
          <a:lstStyle/>
          <a:p>
            <a:r>
              <a:rPr lang="en-US"/>
              <a:t>Click to edit Master title</a:t>
            </a:r>
          </a:p>
        </p:txBody>
      </p:sp>
      <p:sp>
        <p:nvSpPr>
          <p:cNvPr id="3" name="Content Placeholder 2"/>
          <p:cNvSpPr>
            <a:spLocks noGrp="1"/>
          </p:cNvSpPr>
          <p:nvPr>
            <p:ph sz="half" idx="1"/>
          </p:nvPr>
        </p:nvSpPr>
        <p:spPr>
          <a:xfrm>
            <a:off x="457200" y="1916832"/>
            <a:ext cx="3657600" cy="42096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916832"/>
            <a:ext cx="3657600" cy="42096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EE300C-6FC5-4FC3-AF1A-075E4F50620D}" type="datetime1">
              <a:rPr lang="en-US" smtClean="0"/>
              <a:pPr/>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grpSp>
        <p:nvGrpSpPr>
          <p:cNvPr id="22" name="Group 21"/>
          <p:cNvGrpSpPr/>
          <p:nvPr userDrawn="1"/>
        </p:nvGrpSpPr>
        <p:grpSpPr>
          <a:xfrm>
            <a:off x="1835696" y="1323909"/>
            <a:ext cx="6192688" cy="139044"/>
            <a:chOff x="1453224" y="1371600"/>
            <a:chExt cx="6739044" cy="152400"/>
          </a:xfrm>
        </p:grpSpPr>
        <p:cxnSp>
          <p:nvCxnSpPr>
            <p:cNvPr id="23" name="Straight Connector 22"/>
            <p:cNvCxnSpPr/>
            <p:nvPr/>
          </p:nvCxnSpPr>
          <p:spPr>
            <a:xfrm>
              <a:off x="1453224" y="1447801"/>
              <a:ext cx="6739044" cy="0"/>
            </a:xfrm>
            <a:prstGeom prst="line">
              <a:avLst/>
            </a:prstGeom>
            <a:ln w="12700">
              <a:solidFill>
                <a:srgbClr val="7F7862"/>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6890407" y="1371600"/>
              <a:ext cx="152400" cy="152400"/>
            </a:xfrm>
            <a:prstGeom prst="ellipse">
              <a:avLst/>
            </a:prstGeom>
            <a:solidFill>
              <a:schemeClr val="bg1"/>
            </a:solidFill>
            <a:ln w="12700">
              <a:solidFill>
                <a:srgbClr val="EDA6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userDrawn="1"/>
        </p:nvGrpSpPr>
        <p:grpSpPr>
          <a:xfrm>
            <a:off x="467544" y="346757"/>
            <a:ext cx="1150611" cy="1183120"/>
            <a:chOff x="251520" y="212439"/>
            <a:chExt cx="1150611" cy="1183120"/>
          </a:xfrm>
        </p:grpSpPr>
        <p:sp>
          <p:nvSpPr>
            <p:cNvPr id="26" name="object 139"/>
            <p:cNvSpPr/>
            <p:nvPr/>
          </p:nvSpPr>
          <p:spPr>
            <a:xfrm>
              <a:off x="251520" y="1048084"/>
              <a:ext cx="68580" cy="106045"/>
            </a:xfrm>
            <a:custGeom>
              <a:avLst/>
              <a:gdLst/>
              <a:ahLst/>
              <a:cxnLst/>
              <a:rect l="l" t="t" r="r" b="b"/>
              <a:pathLst>
                <a:path w="68579" h="106044">
                  <a:moveTo>
                    <a:pt x="2679" y="88239"/>
                  </a:moveTo>
                  <a:lnTo>
                    <a:pt x="34429" y="105536"/>
                  </a:lnTo>
                  <a:lnTo>
                    <a:pt x="41911" y="105039"/>
                  </a:lnTo>
                  <a:lnTo>
                    <a:pt x="64522" y="90919"/>
                  </a:lnTo>
                  <a:lnTo>
                    <a:pt x="33388" y="90919"/>
                  </a:lnTo>
                  <a:lnTo>
                    <a:pt x="27497" y="90752"/>
                  </a:lnTo>
                  <a:lnTo>
                    <a:pt x="20415" y="90250"/>
                  </a:lnTo>
                  <a:lnTo>
                    <a:pt x="12142" y="89413"/>
                  </a:lnTo>
                  <a:lnTo>
                    <a:pt x="2679" y="88239"/>
                  </a:lnTo>
                  <a:close/>
                </a:path>
                <a:path w="68579" h="106044">
                  <a:moveTo>
                    <a:pt x="33985" y="0"/>
                  </a:moveTo>
                  <a:lnTo>
                    <a:pt x="0" y="18770"/>
                  </a:lnTo>
                  <a:lnTo>
                    <a:pt x="0" y="37261"/>
                  </a:lnTo>
                  <a:lnTo>
                    <a:pt x="2374" y="44018"/>
                  </a:lnTo>
                  <a:lnTo>
                    <a:pt x="11912" y="52565"/>
                  </a:lnTo>
                  <a:lnTo>
                    <a:pt x="19177" y="55918"/>
                  </a:lnTo>
                  <a:lnTo>
                    <a:pt x="38646" y="60794"/>
                  </a:lnTo>
                  <a:lnTo>
                    <a:pt x="44907" y="63030"/>
                  </a:lnTo>
                  <a:lnTo>
                    <a:pt x="50469" y="67094"/>
                  </a:lnTo>
                  <a:lnTo>
                    <a:pt x="51866" y="70256"/>
                  </a:lnTo>
                  <a:lnTo>
                    <a:pt x="51866" y="85458"/>
                  </a:lnTo>
                  <a:lnTo>
                    <a:pt x="45707" y="90919"/>
                  </a:lnTo>
                  <a:lnTo>
                    <a:pt x="64522" y="90919"/>
                  </a:lnTo>
                  <a:lnTo>
                    <a:pt x="66273" y="87550"/>
                  </a:lnTo>
                  <a:lnTo>
                    <a:pt x="67993" y="81023"/>
                  </a:lnTo>
                  <a:lnTo>
                    <a:pt x="68567" y="73482"/>
                  </a:lnTo>
                  <a:lnTo>
                    <a:pt x="68567" y="65036"/>
                  </a:lnTo>
                  <a:lnTo>
                    <a:pt x="66471" y="58851"/>
                  </a:lnTo>
                  <a:lnTo>
                    <a:pt x="58127" y="51003"/>
                  </a:lnTo>
                  <a:lnTo>
                    <a:pt x="50952" y="47624"/>
                  </a:lnTo>
                  <a:lnTo>
                    <a:pt x="30581" y="41960"/>
                  </a:lnTo>
                  <a:lnTo>
                    <a:pt x="23990" y="39573"/>
                  </a:lnTo>
                  <a:lnTo>
                    <a:pt x="18034" y="35699"/>
                  </a:lnTo>
                  <a:lnTo>
                    <a:pt x="16535" y="32448"/>
                  </a:lnTo>
                  <a:lnTo>
                    <a:pt x="16535" y="19024"/>
                  </a:lnTo>
                  <a:lnTo>
                    <a:pt x="22847" y="14604"/>
                  </a:lnTo>
                  <a:lnTo>
                    <a:pt x="65223" y="14604"/>
                  </a:lnTo>
                  <a:lnTo>
                    <a:pt x="66319" y="3568"/>
                  </a:lnTo>
                  <a:lnTo>
                    <a:pt x="61112" y="2679"/>
                  </a:lnTo>
                  <a:lnTo>
                    <a:pt x="53544" y="1505"/>
                  </a:lnTo>
                  <a:lnTo>
                    <a:pt x="46501" y="668"/>
                  </a:lnTo>
                  <a:lnTo>
                    <a:pt x="39981" y="166"/>
                  </a:lnTo>
                  <a:lnTo>
                    <a:pt x="33985" y="0"/>
                  </a:lnTo>
                  <a:close/>
                </a:path>
                <a:path w="68579" h="106044">
                  <a:moveTo>
                    <a:pt x="65223" y="14604"/>
                  </a:moveTo>
                  <a:lnTo>
                    <a:pt x="35471" y="14604"/>
                  </a:lnTo>
                  <a:lnTo>
                    <a:pt x="40557" y="14754"/>
                  </a:lnTo>
                  <a:lnTo>
                    <a:pt x="47170" y="15203"/>
                  </a:lnTo>
                  <a:lnTo>
                    <a:pt x="55312" y="15949"/>
                  </a:lnTo>
                  <a:lnTo>
                    <a:pt x="64985" y="16992"/>
                  </a:lnTo>
                  <a:lnTo>
                    <a:pt x="65223" y="14604"/>
                  </a:lnTo>
                  <a:close/>
                </a:path>
              </a:pathLst>
            </a:custGeom>
            <a:solidFill>
              <a:srgbClr val="42B7B2"/>
            </a:solidFill>
          </p:spPr>
          <p:txBody>
            <a:bodyPr wrap="square" lIns="0" tIns="0" rIns="0" bIns="0" rtlCol="0"/>
            <a:lstStyle/>
            <a:p>
              <a:endParaRPr/>
            </a:p>
          </p:txBody>
        </p:sp>
        <p:sp>
          <p:nvSpPr>
            <p:cNvPr id="27" name="object 140"/>
            <p:cNvSpPr/>
            <p:nvPr/>
          </p:nvSpPr>
          <p:spPr>
            <a:xfrm>
              <a:off x="333042" y="1046440"/>
              <a:ext cx="62865" cy="106045"/>
            </a:xfrm>
            <a:custGeom>
              <a:avLst/>
              <a:gdLst/>
              <a:ahLst/>
              <a:cxnLst/>
              <a:rect l="l" t="t" r="r" b="b"/>
              <a:pathLst>
                <a:path w="62865" h="106044">
                  <a:moveTo>
                    <a:pt x="16255" y="0"/>
                  </a:moveTo>
                  <a:lnTo>
                    <a:pt x="0" y="0"/>
                  </a:lnTo>
                  <a:lnTo>
                    <a:pt x="0" y="105536"/>
                  </a:lnTo>
                  <a:lnTo>
                    <a:pt x="16255" y="105536"/>
                  </a:lnTo>
                  <a:lnTo>
                    <a:pt x="16255" y="75133"/>
                  </a:lnTo>
                  <a:lnTo>
                    <a:pt x="25946" y="74079"/>
                  </a:lnTo>
                  <a:lnTo>
                    <a:pt x="44492" y="74079"/>
                  </a:lnTo>
                  <a:lnTo>
                    <a:pt x="39814" y="65887"/>
                  </a:lnTo>
                  <a:lnTo>
                    <a:pt x="42838" y="60972"/>
                  </a:lnTo>
                  <a:lnTo>
                    <a:pt x="16255" y="60972"/>
                  </a:lnTo>
                  <a:lnTo>
                    <a:pt x="16255" y="0"/>
                  </a:lnTo>
                  <a:close/>
                </a:path>
                <a:path w="62865" h="106044">
                  <a:moveTo>
                    <a:pt x="44492" y="74079"/>
                  </a:moveTo>
                  <a:lnTo>
                    <a:pt x="25946" y="74079"/>
                  </a:lnTo>
                  <a:lnTo>
                    <a:pt x="44132" y="105536"/>
                  </a:lnTo>
                  <a:lnTo>
                    <a:pt x="62458" y="105536"/>
                  </a:lnTo>
                  <a:lnTo>
                    <a:pt x="44492" y="74079"/>
                  </a:lnTo>
                  <a:close/>
                </a:path>
                <a:path w="62865" h="106044">
                  <a:moveTo>
                    <a:pt x="61277" y="31000"/>
                  </a:moveTo>
                  <a:lnTo>
                    <a:pt x="43091" y="31000"/>
                  </a:lnTo>
                  <a:lnTo>
                    <a:pt x="25501" y="60070"/>
                  </a:lnTo>
                  <a:lnTo>
                    <a:pt x="16255" y="60972"/>
                  </a:lnTo>
                  <a:lnTo>
                    <a:pt x="42838" y="60972"/>
                  </a:lnTo>
                  <a:lnTo>
                    <a:pt x="61277" y="31000"/>
                  </a:lnTo>
                  <a:close/>
                </a:path>
              </a:pathLst>
            </a:custGeom>
            <a:solidFill>
              <a:srgbClr val="42B7B2"/>
            </a:solidFill>
          </p:spPr>
          <p:txBody>
            <a:bodyPr wrap="square" lIns="0" tIns="0" rIns="0" bIns="0" rtlCol="0"/>
            <a:lstStyle/>
            <a:p>
              <a:endParaRPr/>
            </a:p>
          </p:txBody>
        </p:sp>
        <p:sp>
          <p:nvSpPr>
            <p:cNvPr id="28" name="object 141"/>
            <p:cNvSpPr/>
            <p:nvPr/>
          </p:nvSpPr>
          <p:spPr>
            <a:xfrm>
              <a:off x="404450" y="1047630"/>
              <a:ext cx="16510" cy="17145"/>
            </a:xfrm>
            <a:custGeom>
              <a:avLst/>
              <a:gdLst/>
              <a:ahLst/>
              <a:cxnLst/>
              <a:rect l="l" t="t" r="r" b="b"/>
              <a:pathLst>
                <a:path w="16509" h="17144">
                  <a:moveTo>
                    <a:pt x="16255" y="0"/>
                  </a:moveTo>
                  <a:lnTo>
                    <a:pt x="0" y="0"/>
                  </a:lnTo>
                  <a:lnTo>
                    <a:pt x="0" y="17145"/>
                  </a:lnTo>
                  <a:lnTo>
                    <a:pt x="16255" y="17145"/>
                  </a:lnTo>
                  <a:lnTo>
                    <a:pt x="16255" y="0"/>
                  </a:lnTo>
                  <a:close/>
                </a:path>
              </a:pathLst>
            </a:custGeom>
            <a:solidFill>
              <a:srgbClr val="42B7B2"/>
            </a:solidFill>
          </p:spPr>
          <p:txBody>
            <a:bodyPr wrap="square" lIns="0" tIns="0" rIns="0" bIns="0" rtlCol="0"/>
            <a:lstStyle/>
            <a:p>
              <a:endParaRPr/>
            </a:p>
          </p:txBody>
        </p:sp>
        <p:sp>
          <p:nvSpPr>
            <p:cNvPr id="29" name="object 142"/>
            <p:cNvSpPr/>
            <p:nvPr/>
          </p:nvSpPr>
          <p:spPr>
            <a:xfrm>
              <a:off x="404450" y="1077449"/>
              <a:ext cx="16510" cy="74930"/>
            </a:xfrm>
            <a:custGeom>
              <a:avLst/>
              <a:gdLst/>
              <a:ahLst/>
              <a:cxnLst/>
              <a:rect l="l" t="t" r="r" b="b"/>
              <a:pathLst>
                <a:path w="16509" h="74930">
                  <a:moveTo>
                    <a:pt x="16255" y="0"/>
                  </a:moveTo>
                  <a:lnTo>
                    <a:pt x="0" y="0"/>
                  </a:lnTo>
                  <a:lnTo>
                    <a:pt x="0" y="74536"/>
                  </a:lnTo>
                  <a:lnTo>
                    <a:pt x="16255" y="74536"/>
                  </a:lnTo>
                  <a:lnTo>
                    <a:pt x="16255" y="0"/>
                  </a:lnTo>
                  <a:close/>
                </a:path>
              </a:pathLst>
            </a:custGeom>
            <a:solidFill>
              <a:srgbClr val="42B7B2"/>
            </a:solidFill>
          </p:spPr>
          <p:txBody>
            <a:bodyPr wrap="square" lIns="0" tIns="0" rIns="0" bIns="0" rtlCol="0"/>
            <a:lstStyle/>
            <a:p>
              <a:endParaRPr/>
            </a:p>
          </p:txBody>
        </p:sp>
        <p:sp>
          <p:nvSpPr>
            <p:cNvPr id="30" name="object 143"/>
            <p:cNvSpPr/>
            <p:nvPr/>
          </p:nvSpPr>
          <p:spPr>
            <a:xfrm>
              <a:off x="438283" y="892842"/>
              <a:ext cx="963848" cy="415565"/>
            </a:xfrm>
            <a:prstGeom prst="rect">
              <a:avLst/>
            </a:prstGeom>
            <a:blipFill>
              <a:blip r:embed="rId2" cstate="print"/>
              <a:stretch>
                <a:fillRect/>
              </a:stretch>
            </a:blipFill>
          </p:spPr>
          <p:txBody>
            <a:bodyPr wrap="square" lIns="0" tIns="0" rIns="0" bIns="0" rtlCol="0"/>
            <a:lstStyle/>
            <a:p>
              <a:endParaRPr/>
            </a:p>
          </p:txBody>
        </p:sp>
        <p:sp>
          <p:nvSpPr>
            <p:cNvPr id="31" name="object 145"/>
            <p:cNvSpPr/>
            <p:nvPr/>
          </p:nvSpPr>
          <p:spPr>
            <a:xfrm>
              <a:off x="715673" y="1395559"/>
              <a:ext cx="217804" cy="0"/>
            </a:xfrm>
            <a:custGeom>
              <a:avLst/>
              <a:gdLst/>
              <a:ahLst/>
              <a:cxnLst/>
              <a:rect l="l" t="t" r="r" b="b"/>
              <a:pathLst>
                <a:path w="217804">
                  <a:moveTo>
                    <a:pt x="0" y="0"/>
                  </a:moveTo>
                  <a:lnTo>
                    <a:pt x="217436" y="0"/>
                  </a:lnTo>
                </a:path>
              </a:pathLst>
            </a:custGeom>
            <a:ln w="27470">
              <a:solidFill>
                <a:srgbClr val="EDA64E"/>
              </a:solidFill>
            </a:ln>
          </p:spPr>
          <p:txBody>
            <a:bodyPr wrap="square" lIns="0" tIns="0" rIns="0" bIns="0" rtlCol="0"/>
            <a:lstStyle/>
            <a:p>
              <a:endParaRPr/>
            </a:p>
          </p:txBody>
        </p:sp>
        <p:sp>
          <p:nvSpPr>
            <p:cNvPr id="32" name="object 146"/>
            <p:cNvSpPr/>
            <p:nvPr/>
          </p:nvSpPr>
          <p:spPr>
            <a:xfrm>
              <a:off x="513593" y="308433"/>
              <a:ext cx="170815" cy="356870"/>
            </a:xfrm>
            <a:custGeom>
              <a:avLst/>
              <a:gdLst/>
              <a:ahLst/>
              <a:cxnLst/>
              <a:rect l="l" t="t" r="r" b="b"/>
              <a:pathLst>
                <a:path w="170815" h="356869">
                  <a:moveTo>
                    <a:pt x="132187" y="0"/>
                  </a:moveTo>
                  <a:lnTo>
                    <a:pt x="126543" y="5643"/>
                  </a:lnTo>
                  <a:lnTo>
                    <a:pt x="126543" y="20413"/>
                  </a:lnTo>
                  <a:lnTo>
                    <a:pt x="132538" y="26421"/>
                  </a:lnTo>
                  <a:lnTo>
                    <a:pt x="143432" y="26421"/>
                  </a:lnTo>
                  <a:lnTo>
                    <a:pt x="134287" y="3719"/>
                  </a:lnTo>
                  <a:lnTo>
                    <a:pt x="132187" y="0"/>
                  </a:lnTo>
                  <a:close/>
                </a:path>
                <a:path w="170815" h="356869">
                  <a:moveTo>
                    <a:pt x="145960" y="32694"/>
                  </a:moveTo>
                  <a:lnTo>
                    <a:pt x="102020" y="32694"/>
                  </a:lnTo>
                  <a:lnTo>
                    <a:pt x="96038" y="38676"/>
                  </a:lnTo>
                  <a:lnTo>
                    <a:pt x="96038" y="53459"/>
                  </a:lnTo>
                  <a:lnTo>
                    <a:pt x="102020" y="59453"/>
                  </a:lnTo>
                  <a:lnTo>
                    <a:pt x="155185" y="59453"/>
                  </a:lnTo>
                  <a:lnTo>
                    <a:pt x="152335" y="48519"/>
                  </a:lnTo>
                  <a:lnTo>
                    <a:pt x="145960" y="32694"/>
                  </a:lnTo>
                  <a:close/>
                </a:path>
                <a:path w="170815" h="356869">
                  <a:moveTo>
                    <a:pt x="156821" y="65727"/>
                  </a:moveTo>
                  <a:lnTo>
                    <a:pt x="81357" y="65727"/>
                  </a:lnTo>
                  <a:lnTo>
                    <a:pt x="75362" y="71709"/>
                  </a:lnTo>
                  <a:lnTo>
                    <a:pt x="75362" y="86492"/>
                  </a:lnTo>
                  <a:lnTo>
                    <a:pt x="81357" y="92486"/>
                  </a:lnTo>
                  <a:lnTo>
                    <a:pt x="163796" y="92486"/>
                  </a:lnTo>
                  <a:lnTo>
                    <a:pt x="156821" y="65727"/>
                  </a:lnTo>
                  <a:close/>
                </a:path>
                <a:path w="170815" h="356869">
                  <a:moveTo>
                    <a:pt x="164810" y="98772"/>
                  </a:moveTo>
                  <a:lnTo>
                    <a:pt x="7798" y="98772"/>
                  </a:lnTo>
                  <a:lnTo>
                    <a:pt x="1804" y="104754"/>
                  </a:lnTo>
                  <a:lnTo>
                    <a:pt x="1804" y="119537"/>
                  </a:lnTo>
                  <a:lnTo>
                    <a:pt x="7798" y="125531"/>
                  </a:lnTo>
                  <a:lnTo>
                    <a:pt x="168314" y="125531"/>
                  </a:lnTo>
                  <a:lnTo>
                    <a:pt x="164810" y="98772"/>
                  </a:lnTo>
                  <a:close/>
                </a:path>
                <a:path w="170815" h="356869">
                  <a:moveTo>
                    <a:pt x="169135" y="131805"/>
                  </a:moveTo>
                  <a:lnTo>
                    <a:pt x="0" y="131805"/>
                  </a:lnTo>
                  <a:lnTo>
                    <a:pt x="18938" y="158564"/>
                  </a:lnTo>
                  <a:lnTo>
                    <a:pt x="170275" y="158564"/>
                  </a:lnTo>
                  <a:lnTo>
                    <a:pt x="170125" y="139368"/>
                  </a:lnTo>
                  <a:lnTo>
                    <a:pt x="169135" y="131805"/>
                  </a:lnTo>
                  <a:close/>
                </a:path>
                <a:path w="170815" h="356869">
                  <a:moveTo>
                    <a:pt x="170324" y="164838"/>
                  </a:moveTo>
                  <a:lnTo>
                    <a:pt x="23378" y="164838"/>
                  </a:lnTo>
                  <a:lnTo>
                    <a:pt x="28966" y="172733"/>
                  </a:lnTo>
                  <a:lnTo>
                    <a:pt x="36131" y="191609"/>
                  </a:lnTo>
                  <a:lnTo>
                    <a:pt x="169616" y="191609"/>
                  </a:lnTo>
                  <a:lnTo>
                    <a:pt x="170474" y="184089"/>
                  </a:lnTo>
                  <a:lnTo>
                    <a:pt x="170324" y="164838"/>
                  </a:lnTo>
                  <a:close/>
                </a:path>
                <a:path w="170815" h="356869">
                  <a:moveTo>
                    <a:pt x="168901" y="197883"/>
                  </a:moveTo>
                  <a:lnTo>
                    <a:pt x="38513" y="197883"/>
                  </a:lnTo>
                  <a:lnTo>
                    <a:pt x="48666" y="224629"/>
                  </a:lnTo>
                  <a:lnTo>
                    <a:pt x="165851" y="224629"/>
                  </a:lnTo>
                  <a:lnTo>
                    <a:pt x="168901" y="197883"/>
                  </a:lnTo>
                  <a:close/>
                </a:path>
                <a:path w="170815" h="356869">
                  <a:moveTo>
                    <a:pt x="164675" y="230916"/>
                  </a:moveTo>
                  <a:lnTo>
                    <a:pt x="50162" y="230916"/>
                  </a:lnTo>
                  <a:lnTo>
                    <a:pt x="54395" y="257675"/>
                  </a:lnTo>
                  <a:lnTo>
                    <a:pt x="158075" y="257675"/>
                  </a:lnTo>
                  <a:lnTo>
                    <a:pt x="164675" y="230916"/>
                  </a:lnTo>
                  <a:close/>
                </a:path>
                <a:path w="170815" h="356869">
                  <a:moveTo>
                    <a:pt x="156525" y="263961"/>
                  </a:moveTo>
                  <a:lnTo>
                    <a:pt x="55390" y="263961"/>
                  </a:lnTo>
                  <a:lnTo>
                    <a:pt x="55837" y="266791"/>
                  </a:lnTo>
                  <a:lnTo>
                    <a:pt x="55586" y="290708"/>
                  </a:lnTo>
                  <a:lnTo>
                    <a:pt x="147525" y="290708"/>
                  </a:lnTo>
                  <a:lnTo>
                    <a:pt x="153783" y="275081"/>
                  </a:lnTo>
                  <a:lnTo>
                    <a:pt x="156525" y="263961"/>
                  </a:lnTo>
                  <a:close/>
                </a:path>
                <a:path w="170815" h="356869">
                  <a:moveTo>
                    <a:pt x="145007" y="296994"/>
                  </a:moveTo>
                  <a:lnTo>
                    <a:pt x="55520" y="296994"/>
                  </a:lnTo>
                  <a:lnTo>
                    <a:pt x="55394" y="309006"/>
                  </a:lnTo>
                  <a:lnTo>
                    <a:pt x="52703" y="323740"/>
                  </a:lnTo>
                  <a:lnTo>
                    <a:pt x="133573" y="323740"/>
                  </a:lnTo>
                  <a:lnTo>
                    <a:pt x="135970" y="319563"/>
                  </a:lnTo>
                  <a:lnTo>
                    <a:pt x="145007" y="296994"/>
                  </a:lnTo>
                  <a:close/>
                </a:path>
                <a:path w="170815" h="356869">
                  <a:moveTo>
                    <a:pt x="100381" y="330027"/>
                  </a:moveTo>
                  <a:lnTo>
                    <a:pt x="51555" y="330027"/>
                  </a:lnTo>
                  <a:lnTo>
                    <a:pt x="47479" y="352346"/>
                  </a:lnTo>
                  <a:lnTo>
                    <a:pt x="45826" y="356786"/>
                  </a:lnTo>
                  <a:lnTo>
                    <a:pt x="100381" y="356786"/>
                  </a:lnTo>
                  <a:lnTo>
                    <a:pt x="106376" y="350791"/>
                  </a:lnTo>
                  <a:lnTo>
                    <a:pt x="106376" y="336021"/>
                  </a:lnTo>
                  <a:lnTo>
                    <a:pt x="100381" y="330027"/>
                  </a:lnTo>
                  <a:close/>
                </a:path>
              </a:pathLst>
            </a:custGeom>
            <a:solidFill>
              <a:srgbClr val="42B7B2"/>
            </a:solidFill>
          </p:spPr>
          <p:txBody>
            <a:bodyPr wrap="square" lIns="0" tIns="0" rIns="0" bIns="0" rtlCol="0"/>
            <a:lstStyle/>
            <a:p>
              <a:endParaRPr/>
            </a:p>
          </p:txBody>
        </p:sp>
        <p:sp>
          <p:nvSpPr>
            <p:cNvPr id="33" name="object 147"/>
            <p:cNvSpPr/>
            <p:nvPr/>
          </p:nvSpPr>
          <p:spPr>
            <a:xfrm>
              <a:off x="473995" y="440239"/>
              <a:ext cx="96600" cy="224980"/>
            </a:xfrm>
            <a:prstGeom prst="rect">
              <a:avLst/>
            </a:prstGeom>
            <a:blipFill>
              <a:blip r:embed="rId3" cstate="print"/>
              <a:stretch>
                <a:fillRect/>
              </a:stretch>
            </a:blipFill>
          </p:spPr>
          <p:txBody>
            <a:bodyPr wrap="square" lIns="0" tIns="0" rIns="0" bIns="0" rtlCol="0"/>
            <a:lstStyle/>
            <a:p>
              <a:endParaRPr/>
            </a:p>
          </p:txBody>
        </p:sp>
        <p:sp>
          <p:nvSpPr>
            <p:cNvPr id="34" name="object 148"/>
            <p:cNvSpPr/>
            <p:nvPr/>
          </p:nvSpPr>
          <p:spPr>
            <a:xfrm>
              <a:off x="870182" y="212439"/>
              <a:ext cx="276225" cy="618490"/>
            </a:xfrm>
            <a:custGeom>
              <a:avLst/>
              <a:gdLst/>
              <a:ahLst/>
              <a:cxnLst/>
              <a:rect l="l" t="t" r="r" b="b"/>
              <a:pathLst>
                <a:path w="276225" h="618489">
                  <a:moveTo>
                    <a:pt x="120372" y="0"/>
                  </a:moveTo>
                  <a:lnTo>
                    <a:pt x="100065" y="0"/>
                  </a:lnTo>
                  <a:lnTo>
                    <a:pt x="94083" y="5981"/>
                  </a:lnTo>
                  <a:lnTo>
                    <a:pt x="94083" y="20764"/>
                  </a:lnTo>
                  <a:lnTo>
                    <a:pt x="100065" y="26758"/>
                  </a:lnTo>
                  <a:lnTo>
                    <a:pt x="120372" y="26758"/>
                  </a:lnTo>
                  <a:lnTo>
                    <a:pt x="126354" y="20764"/>
                  </a:lnTo>
                  <a:lnTo>
                    <a:pt x="126354" y="5981"/>
                  </a:lnTo>
                  <a:lnTo>
                    <a:pt x="120372" y="0"/>
                  </a:lnTo>
                  <a:close/>
                </a:path>
                <a:path w="276225" h="618489">
                  <a:moveTo>
                    <a:pt x="129808" y="29578"/>
                  </a:moveTo>
                  <a:lnTo>
                    <a:pt x="85905" y="29578"/>
                  </a:lnTo>
                  <a:lnTo>
                    <a:pt x="79923" y="35572"/>
                  </a:lnTo>
                  <a:lnTo>
                    <a:pt x="79923" y="50342"/>
                  </a:lnTo>
                  <a:lnTo>
                    <a:pt x="85905" y="56337"/>
                  </a:lnTo>
                  <a:lnTo>
                    <a:pt x="129808" y="56337"/>
                  </a:lnTo>
                  <a:lnTo>
                    <a:pt x="135803" y="50342"/>
                  </a:lnTo>
                  <a:lnTo>
                    <a:pt x="135803" y="35572"/>
                  </a:lnTo>
                  <a:lnTo>
                    <a:pt x="129808" y="29578"/>
                  </a:lnTo>
                  <a:close/>
                </a:path>
                <a:path w="276225" h="618489">
                  <a:moveTo>
                    <a:pt x="8930" y="29578"/>
                  </a:moveTo>
                  <a:lnTo>
                    <a:pt x="0" y="29578"/>
                  </a:lnTo>
                  <a:lnTo>
                    <a:pt x="5303" y="32500"/>
                  </a:lnTo>
                  <a:lnTo>
                    <a:pt x="14912" y="39574"/>
                  </a:lnTo>
                  <a:lnTo>
                    <a:pt x="14912" y="35572"/>
                  </a:lnTo>
                  <a:lnTo>
                    <a:pt x="8930" y="29578"/>
                  </a:lnTo>
                  <a:close/>
                </a:path>
                <a:path w="276225" h="618489">
                  <a:moveTo>
                    <a:pt x="149392" y="62610"/>
                  </a:moveTo>
                  <a:lnTo>
                    <a:pt x="81637" y="62610"/>
                  </a:lnTo>
                  <a:lnTo>
                    <a:pt x="75643" y="68605"/>
                  </a:lnTo>
                  <a:lnTo>
                    <a:pt x="75643" y="83375"/>
                  </a:lnTo>
                  <a:lnTo>
                    <a:pt x="81637" y="89369"/>
                  </a:lnTo>
                  <a:lnTo>
                    <a:pt x="149392" y="89369"/>
                  </a:lnTo>
                  <a:lnTo>
                    <a:pt x="155374" y="83375"/>
                  </a:lnTo>
                  <a:lnTo>
                    <a:pt x="155374" y="68605"/>
                  </a:lnTo>
                  <a:lnTo>
                    <a:pt x="149392" y="62610"/>
                  </a:lnTo>
                  <a:close/>
                </a:path>
                <a:path w="276225" h="618489">
                  <a:moveTo>
                    <a:pt x="162232" y="95643"/>
                  </a:moveTo>
                  <a:lnTo>
                    <a:pt x="78939" y="95643"/>
                  </a:lnTo>
                  <a:lnTo>
                    <a:pt x="100586" y="122415"/>
                  </a:lnTo>
                  <a:lnTo>
                    <a:pt x="162232" y="122415"/>
                  </a:lnTo>
                  <a:lnTo>
                    <a:pt x="168239" y="116408"/>
                  </a:lnTo>
                  <a:lnTo>
                    <a:pt x="168239" y="101638"/>
                  </a:lnTo>
                  <a:lnTo>
                    <a:pt x="162232" y="95643"/>
                  </a:lnTo>
                  <a:close/>
                </a:path>
                <a:path w="276225" h="618489">
                  <a:moveTo>
                    <a:pt x="170664" y="128689"/>
                  </a:moveTo>
                  <a:lnTo>
                    <a:pt x="105659" y="128689"/>
                  </a:lnTo>
                  <a:lnTo>
                    <a:pt x="105821" y="128889"/>
                  </a:lnTo>
                  <a:lnTo>
                    <a:pt x="122223" y="155448"/>
                  </a:lnTo>
                  <a:lnTo>
                    <a:pt x="170664" y="155448"/>
                  </a:lnTo>
                  <a:lnTo>
                    <a:pt x="176646" y="149453"/>
                  </a:lnTo>
                  <a:lnTo>
                    <a:pt x="176646" y="134670"/>
                  </a:lnTo>
                  <a:lnTo>
                    <a:pt x="170664" y="128689"/>
                  </a:lnTo>
                  <a:close/>
                </a:path>
                <a:path w="276225" h="618489">
                  <a:moveTo>
                    <a:pt x="190222" y="161721"/>
                  </a:moveTo>
                  <a:lnTo>
                    <a:pt x="126097" y="161721"/>
                  </a:lnTo>
                  <a:lnTo>
                    <a:pt x="131347" y="170222"/>
                  </a:lnTo>
                  <a:lnTo>
                    <a:pt x="139651" y="188480"/>
                  </a:lnTo>
                  <a:lnTo>
                    <a:pt x="190222" y="188480"/>
                  </a:lnTo>
                  <a:lnTo>
                    <a:pt x="196217" y="182486"/>
                  </a:lnTo>
                  <a:lnTo>
                    <a:pt x="196217" y="167703"/>
                  </a:lnTo>
                  <a:lnTo>
                    <a:pt x="190222" y="161721"/>
                  </a:lnTo>
                  <a:close/>
                </a:path>
                <a:path w="276225" h="618489">
                  <a:moveTo>
                    <a:pt x="219470" y="194767"/>
                  </a:moveTo>
                  <a:lnTo>
                    <a:pt x="142510" y="194767"/>
                  </a:lnTo>
                  <a:lnTo>
                    <a:pt x="152002" y="215637"/>
                  </a:lnTo>
                  <a:lnTo>
                    <a:pt x="153828" y="221526"/>
                  </a:lnTo>
                  <a:lnTo>
                    <a:pt x="219470" y="221526"/>
                  </a:lnTo>
                  <a:lnTo>
                    <a:pt x="225359" y="215637"/>
                  </a:lnTo>
                  <a:lnTo>
                    <a:pt x="225465" y="200748"/>
                  </a:lnTo>
                  <a:lnTo>
                    <a:pt x="219470" y="194767"/>
                  </a:lnTo>
                  <a:close/>
                </a:path>
                <a:path w="276225" h="618489">
                  <a:moveTo>
                    <a:pt x="239473" y="227799"/>
                  </a:moveTo>
                  <a:lnTo>
                    <a:pt x="155774" y="227799"/>
                  </a:lnTo>
                  <a:lnTo>
                    <a:pt x="164073" y="254558"/>
                  </a:lnTo>
                  <a:lnTo>
                    <a:pt x="239473" y="254558"/>
                  </a:lnTo>
                  <a:lnTo>
                    <a:pt x="245467" y="248564"/>
                  </a:lnTo>
                  <a:lnTo>
                    <a:pt x="245467" y="233781"/>
                  </a:lnTo>
                  <a:lnTo>
                    <a:pt x="239473" y="227799"/>
                  </a:lnTo>
                  <a:close/>
                </a:path>
                <a:path w="276225" h="618489">
                  <a:moveTo>
                    <a:pt x="262142" y="260832"/>
                  </a:moveTo>
                  <a:lnTo>
                    <a:pt x="166019" y="260832"/>
                  </a:lnTo>
                  <a:lnTo>
                    <a:pt x="167256" y="264820"/>
                  </a:lnTo>
                  <a:lnTo>
                    <a:pt x="171658" y="287604"/>
                  </a:lnTo>
                  <a:lnTo>
                    <a:pt x="262142" y="287604"/>
                  </a:lnTo>
                  <a:lnTo>
                    <a:pt x="268150" y="281597"/>
                  </a:lnTo>
                  <a:lnTo>
                    <a:pt x="268150" y="266826"/>
                  </a:lnTo>
                  <a:lnTo>
                    <a:pt x="262142" y="260832"/>
                  </a:lnTo>
                  <a:close/>
                </a:path>
                <a:path w="276225" h="618489">
                  <a:moveTo>
                    <a:pt x="269508" y="293877"/>
                  </a:moveTo>
                  <a:lnTo>
                    <a:pt x="172870" y="293877"/>
                  </a:lnTo>
                  <a:lnTo>
                    <a:pt x="175215" y="306017"/>
                  </a:lnTo>
                  <a:lnTo>
                    <a:pt x="176540" y="320624"/>
                  </a:lnTo>
                  <a:lnTo>
                    <a:pt x="269508" y="320624"/>
                  </a:lnTo>
                  <a:lnTo>
                    <a:pt x="275503" y="314642"/>
                  </a:lnTo>
                  <a:lnTo>
                    <a:pt x="275503" y="299859"/>
                  </a:lnTo>
                  <a:lnTo>
                    <a:pt x="269508" y="293877"/>
                  </a:lnTo>
                  <a:close/>
                </a:path>
                <a:path w="276225" h="618489">
                  <a:moveTo>
                    <a:pt x="270067" y="326910"/>
                  </a:moveTo>
                  <a:lnTo>
                    <a:pt x="177109" y="326910"/>
                  </a:lnTo>
                  <a:lnTo>
                    <a:pt x="178992" y="347675"/>
                  </a:lnTo>
                  <a:lnTo>
                    <a:pt x="179063" y="353669"/>
                  </a:lnTo>
                  <a:lnTo>
                    <a:pt x="270067" y="353669"/>
                  </a:lnTo>
                  <a:lnTo>
                    <a:pt x="276062" y="347675"/>
                  </a:lnTo>
                  <a:lnTo>
                    <a:pt x="276062" y="332892"/>
                  </a:lnTo>
                  <a:lnTo>
                    <a:pt x="270067" y="326910"/>
                  </a:lnTo>
                  <a:close/>
                </a:path>
                <a:path w="276225" h="618489">
                  <a:moveTo>
                    <a:pt x="262142" y="359956"/>
                  </a:moveTo>
                  <a:lnTo>
                    <a:pt x="179000" y="359956"/>
                  </a:lnTo>
                  <a:lnTo>
                    <a:pt x="178732" y="386702"/>
                  </a:lnTo>
                  <a:lnTo>
                    <a:pt x="262142" y="386702"/>
                  </a:lnTo>
                  <a:lnTo>
                    <a:pt x="268150" y="380720"/>
                  </a:lnTo>
                  <a:lnTo>
                    <a:pt x="268150" y="365937"/>
                  </a:lnTo>
                  <a:lnTo>
                    <a:pt x="262142" y="359956"/>
                  </a:lnTo>
                  <a:close/>
                </a:path>
                <a:path w="276225" h="618489">
                  <a:moveTo>
                    <a:pt x="248033" y="392988"/>
                  </a:moveTo>
                  <a:lnTo>
                    <a:pt x="178669" y="392988"/>
                  </a:lnTo>
                  <a:lnTo>
                    <a:pt x="178667" y="393243"/>
                  </a:lnTo>
                  <a:lnTo>
                    <a:pt x="175702" y="419734"/>
                  </a:lnTo>
                  <a:lnTo>
                    <a:pt x="248033" y="419734"/>
                  </a:lnTo>
                  <a:lnTo>
                    <a:pt x="254027" y="413753"/>
                  </a:lnTo>
                  <a:lnTo>
                    <a:pt x="254027" y="398970"/>
                  </a:lnTo>
                  <a:lnTo>
                    <a:pt x="248033" y="392988"/>
                  </a:lnTo>
                  <a:close/>
                </a:path>
                <a:path w="276225" h="618489">
                  <a:moveTo>
                    <a:pt x="222811" y="426021"/>
                  </a:moveTo>
                  <a:lnTo>
                    <a:pt x="174999" y="426021"/>
                  </a:lnTo>
                  <a:lnTo>
                    <a:pt x="173617" y="438370"/>
                  </a:lnTo>
                  <a:lnTo>
                    <a:pt x="170475" y="452780"/>
                  </a:lnTo>
                  <a:lnTo>
                    <a:pt x="222811" y="452780"/>
                  </a:lnTo>
                  <a:lnTo>
                    <a:pt x="228805" y="446785"/>
                  </a:lnTo>
                  <a:lnTo>
                    <a:pt x="228805" y="432015"/>
                  </a:lnTo>
                  <a:lnTo>
                    <a:pt x="222811" y="426021"/>
                  </a:lnTo>
                  <a:close/>
                </a:path>
                <a:path w="276225" h="618489">
                  <a:moveTo>
                    <a:pt x="203354" y="459054"/>
                  </a:moveTo>
                  <a:lnTo>
                    <a:pt x="169107" y="459054"/>
                  </a:lnTo>
                  <a:lnTo>
                    <a:pt x="163689" y="483903"/>
                  </a:lnTo>
                  <a:lnTo>
                    <a:pt x="163056" y="485813"/>
                  </a:lnTo>
                  <a:lnTo>
                    <a:pt x="203354" y="485813"/>
                  </a:lnTo>
                  <a:lnTo>
                    <a:pt x="209336" y="479831"/>
                  </a:lnTo>
                  <a:lnTo>
                    <a:pt x="209336" y="465048"/>
                  </a:lnTo>
                  <a:lnTo>
                    <a:pt x="203354" y="459054"/>
                  </a:lnTo>
                  <a:close/>
                </a:path>
                <a:path w="276225" h="618489">
                  <a:moveTo>
                    <a:pt x="195467" y="492086"/>
                  </a:moveTo>
                  <a:lnTo>
                    <a:pt x="160976" y="492086"/>
                  </a:lnTo>
                  <a:lnTo>
                    <a:pt x="152107" y="518845"/>
                  </a:lnTo>
                  <a:lnTo>
                    <a:pt x="195467" y="518845"/>
                  </a:lnTo>
                  <a:lnTo>
                    <a:pt x="201449" y="512864"/>
                  </a:lnTo>
                  <a:lnTo>
                    <a:pt x="201449" y="498081"/>
                  </a:lnTo>
                  <a:lnTo>
                    <a:pt x="195467" y="492086"/>
                  </a:lnTo>
                  <a:close/>
                </a:path>
                <a:path w="276225" h="618489">
                  <a:moveTo>
                    <a:pt x="164632" y="558164"/>
                  </a:moveTo>
                  <a:lnTo>
                    <a:pt x="135502" y="558164"/>
                  </a:lnTo>
                  <a:lnTo>
                    <a:pt x="128114" y="574381"/>
                  </a:lnTo>
                  <a:lnTo>
                    <a:pt x="121845" y="584923"/>
                  </a:lnTo>
                  <a:lnTo>
                    <a:pt x="164632" y="584923"/>
                  </a:lnTo>
                  <a:lnTo>
                    <a:pt x="170626" y="578942"/>
                  </a:lnTo>
                  <a:lnTo>
                    <a:pt x="170626" y="564159"/>
                  </a:lnTo>
                  <a:lnTo>
                    <a:pt x="164632" y="558164"/>
                  </a:lnTo>
                  <a:close/>
                </a:path>
                <a:path w="276225" h="618489">
                  <a:moveTo>
                    <a:pt x="147893" y="591197"/>
                  </a:moveTo>
                  <a:lnTo>
                    <a:pt x="118114" y="591197"/>
                  </a:lnTo>
                  <a:lnTo>
                    <a:pt x="104670" y="613807"/>
                  </a:lnTo>
                  <a:lnTo>
                    <a:pt x="108828" y="617956"/>
                  </a:lnTo>
                  <a:lnTo>
                    <a:pt x="147893" y="617956"/>
                  </a:lnTo>
                  <a:lnTo>
                    <a:pt x="153888" y="611974"/>
                  </a:lnTo>
                  <a:lnTo>
                    <a:pt x="153888" y="597204"/>
                  </a:lnTo>
                  <a:lnTo>
                    <a:pt x="147893" y="591197"/>
                  </a:lnTo>
                  <a:close/>
                </a:path>
              </a:pathLst>
            </a:custGeom>
            <a:solidFill>
              <a:srgbClr val="EDA64E"/>
            </a:solidFill>
          </p:spPr>
          <p:txBody>
            <a:bodyPr wrap="square" lIns="0" tIns="0" rIns="0" bIns="0" rtlCol="0"/>
            <a:lstStyle/>
            <a:p>
              <a:endParaRPr/>
            </a:p>
          </p:txBody>
        </p:sp>
        <p:sp>
          <p:nvSpPr>
            <p:cNvPr id="35" name="object 149"/>
            <p:cNvSpPr/>
            <p:nvPr/>
          </p:nvSpPr>
          <p:spPr>
            <a:xfrm>
              <a:off x="681095" y="242017"/>
              <a:ext cx="370840" cy="586105"/>
            </a:xfrm>
            <a:custGeom>
              <a:avLst/>
              <a:gdLst/>
              <a:ahLst/>
              <a:cxnLst/>
              <a:rect l="l" t="t" r="r" b="b"/>
              <a:pathLst>
                <a:path w="370840" h="586105">
                  <a:moveTo>
                    <a:pt x="195336" y="0"/>
                  </a:moveTo>
                  <a:lnTo>
                    <a:pt x="137374" y="0"/>
                  </a:lnTo>
                  <a:lnTo>
                    <a:pt x="142811" y="7829"/>
                  </a:lnTo>
                  <a:lnTo>
                    <a:pt x="151067" y="26758"/>
                  </a:lnTo>
                  <a:lnTo>
                    <a:pt x="198016" y="26758"/>
                  </a:lnTo>
                  <a:lnTo>
                    <a:pt x="203998" y="20764"/>
                  </a:lnTo>
                  <a:lnTo>
                    <a:pt x="203998" y="6234"/>
                  </a:lnTo>
                  <a:lnTo>
                    <a:pt x="195336" y="0"/>
                  </a:lnTo>
                  <a:close/>
                </a:path>
                <a:path w="370840" h="586105">
                  <a:moveTo>
                    <a:pt x="177087" y="33032"/>
                  </a:moveTo>
                  <a:lnTo>
                    <a:pt x="153803" y="33032"/>
                  </a:lnTo>
                  <a:lnTo>
                    <a:pt x="163879" y="56137"/>
                  </a:lnTo>
                  <a:lnTo>
                    <a:pt x="164681" y="59791"/>
                  </a:lnTo>
                  <a:lnTo>
                    <a:pt x="177087" y="59791"/>
                  </a:lnTo>
                  <a:lnTo>
                    <a:pt x="183081" y="53797"/>
                  </a:lnTo>
                  <a:lnTo>
                    <a:pt x="183081" y="39027"/>
                  </a:lnTo>
                  <a:lnTo>
                    <a:pt x="177087" y="33032"/>
                  </a:lnTo>
                  <a:close/>
                </a:path>
                <a:path w="370840" h="586105">
                  <a:moveTo>
                    <a:pt x="271677" y="66065"/>
                  </a:moveTo>
                  <a:lnTo>
                    <a:pt x="265504" y="66065"/>
                  </a:lnTo>
                  <a:lnTo>
                    <a:pt x="259522" y="72059"/>
                  </a:lnTo>
                  <a:lnTo>
                    <a:pt x="259522" y="86829"/>
                  </a:lnTo>
                  <a:lnTo>
                    <a:pt x="265504" y="92837"/>
                  </a:lnTo>
                  <a:lnTo>
                    <a:pt x="293803" y="92837"/>
                  </a:lnTo>
                  <a:lnTo>
                    <a:pt x="271677" y="66065"/>
                  </a:lnTo>
                  <a:close/>
                </a:path>
                <a:path w="370840" h="586105">
                  <a:moveTo>
                    <a:pt x="218730" y="66065"/>
                  </a:moveTo>
                  <a:lnTo>
                    <a:pt x="166058" y="66065"/>
                  </a:lnTo>
                  <a:lnTo>
                    <a:pt x="171933" y="92837"/>
                  </a:lnTo>
                  <a:lnTo>
                    <a:pt x="218730" y="92837"/>
                  </a:lnTo>
                  <a:lnTo>
                    <a:pt x="224724" y="86829"/>
                  </a:lnTo>
                  <a:lnTo>
                    <a:pt x="224724" y="72059"/>
                  </a:lnTo>
                  <a:lnTo>
                    <a:pt x="218730" y="66065"/>
                  </a:lnTo>
                  <a:close/>
                </a:path>
                <a:path w="370840" h="586105">
                  <a:moveTo>
                    <a:pt x="297933" y="99110"/>
                  </a:moveTo>
                  <a:lnTo>
                    <a:pt x="173310" y="99110"/>
                  </a:lnTo>
                  <a:lnTo>
                    <a:pt x="174375" y="103965"/>
                  </a:lnTo>
                  <a:lnTo>
                    <a:pt x="174937" y="125869"/>
                  </a:lnTo>
                  <a:lnTo>
                    <a:pt x="314855" y="125869"/>
                  </a:lnTo>
                  <a:lnTo>
                    <a:pt x="297933" y="99110"/>
                  </a:lnTo>
                  <a:close/>
                </a:path>
                <a:path w="370840" h="586105">
                  <a:moveTo>
                    <a:pt x="318823" y="132143"/>
                  </a:moveTo>
                  <a:lnTo>
                    <a:pt x="175098" y="132143"/>
                  </a:lnTo>
                  <a:lnTo>
                    <a:pt x="175553" y="149890"/>
                  </a:lnTo>
                  <a:lnTo>
                    <a:pt x="174095" y="158902"/>
                  </a:lnTo>
                  <a:lnTo>
                    <a:pt x="331787" y="158902"/>
                  </a:lnTo>
                  <a:lnTo>
                    <a:pt x="320550" y="134874"/>
                  </a:lnTo>
                  <a:lnTo>
                    <a:pt x="318823" y="132143"/>
                  </a:lnTo>
                  <a:close/>
                </a:path>
                <a:path w="370840" h="586105">
                  <a:moveTo>
                    <a:pt x="334727" y="165188"/>
                  </a:moveTo>
                  <a:lnTo>
                    <a:pt x="173079" y="165188"/>
                  </a:lnTo>
                  <a:lnTo>
                    <a:pt x="168752" y="191947"/>
                  </a:lnTo>
                  <a:lnTo>
                    <a:pt x="345529" y="191947"/>
                  </a:lnTo>
                  <a:lnTo>
                    <a:pt x="341751" y="180207"/>
                  </a:lnTo>
                  <a:lnTo>
                    <a:pt x="334727" y="165188"/>
                  </a:lnTo>
                  <a:close/>
                </a:path>
                <a:path w="370840" h="586105">
                  <a:moveTo>
                    <a:pt x="347547" y="198221"/>
                  </a:moveTo>
                  <a:lnTo>
                    <a:pt x="166590" y="198221"/>
                  </a:lnTo>
                  <a:lnTo>
                    <a:pt x="156905" y="224980"/>
                  </a:lnTo>
                  <a:lnTo>
                    <a:pt x="356158" y="224980"/>
                  </a:lnTo>
                  <a:lnTo>
                    <a:pt x="347547" y="198221"/>
                  </a:lnTo>
                  <a:close/>
                </a:path>
                <a:path w="370840" h="586105">
                  <a:moveTo>
                    <a:pt x="357955" y="231254"/>
                  </a:moveTo>
                  <a:lnTo>
                    <a:pt x="154371" y="231254"/>
                  </a:lnTo>
                  <a:lnTo>
                    <a:pt x="136972" y="258025"/>
                  </a:lnTo>
                  <a:lnTo>
                    <a:pt x="363425" y="258025"/>
                  </a:lnTo>
                  <a:lnTo>
                    <a:pt x="357955" y="231254"/>
                  </a:lnTo>
                  <a:close/>
                </a:path>
                <a:path w="370840" h="586105">
                  <a:moveTo>
                    <a:pt x="364707" y="264299"/>
                  </a:moveTo>
                  <a:lnTo>
                    <a:pt x="132895" y="264299"/>
                  </a:lnTo>
                  <a:lnTo>
                    <a:pt x="124397" y="277374"/>
                  </a:lnTo>
                  <a:lnTo>
                    <a:pt x="108263" y="291045"/>
                  </a:lnTo>
                  <a:lnTo>
                    <a:pt x="368068" y="291045"/>
                  </a:lnTo>
                  <a:lnTo>
                    <a:pt x="365990" y="270580"/>
                  </a:lnTo>
                  <a:lnTo>
                    <a:pt x="364707" y="264299"/>
                  </a:lnTo>
                  <a:close/>
                </a:path>
                <a:path w="370840" h="586105">
                  <a:moveTo>
                    <a:pt x="368706" y="297332"/>
                  </a:moveTo>
                  <a:lnTo>
                    <a:pt x="100844" y="297332"/>
                  </a:lnTo>
                  <a:lnTo>
                    <a:pt x="85559" y="310283"/>
                  </a:lnTo>
                  <a:lnTo>
                    <a:pt x="53628" y="324091"/>
                  </a:lnTo>
                  <a:lnTo>
                    <a:pt x="370367" y="324091"/>
                  </a:lnTo>
                  <a:lnTo>
                    <a:pt x="370358" y="313597"/>
                  </a:lnTo>
                  <a:lnTo>
                    <a:pt x="368706" y="297332"/>
                  </a:lnTo>
                  <a:close/>
                </a:path>
                <a:path w="370840" h="586105">
                  <a:moveTo>
                    <a:pt x="370373" y="330377"/>
                  </a:moveTo>
                  <a:lnTo>
                    <a:pt x="25803" y="330377"/>
                  </a:lnTo>
                  <a:lnTo>
                    <a:pt x="0" y="332753"/>
                  </a:lnTo>
                  <a:lnTo>
                    <a:pt x="16462" y="357124"/>
                  </a:lnTo>
                  <a:lnTo>
                    <a:pt x="370398" y="357124"/>
                  </a:lnTo>
                  <a:lnTo>
                    <a:pt x="370373" y="330377"/>
                  </a:lnTo>
                  <a:close/>
                </a:path>
                <a:path w="370840" h="586105">
                  <a:moveTo>
                    <a:pt x="369851" y="363410"/>
                  </a:moveTo>
                  <a:lnTo>
                    <a:pt x="140803" y="363410"/>
                  </a:lnTo>
                  <a:lnTo>
                    <a:pt x="134821" y="369392"/>
                  </a:lnTo>
                  <a:lnTo>
                    <a:pt x="134821" y="384175"/>
                  </a:lnTo>
                  <a:lnTo>
                    <a:pt x="140803" y="390156"/>
                  </a:lnTo>
                  <a:lnTo>
                    <a:pt x="367160" y="390156"/>
                  </a:lnTo>
                  <a:lnTo>
                    <a:pt x="369851" y="363410"/>
                  </a:lnTo>
                  <a:close/>
                </a:path>
                <a:path w="370840" h="586105">
                  <a:moveTo>
                    <a:pt x="366527" y="396443"/>
                  </a:moveTo>
                  <a:lnTo>
                    <a:pt x="204798" y="396443"/>
                  </a:lnTo>
                  <a:lnTo>
                    <a:pt x="198791" y="402437"/>
                  </a:lnTo>
                  <a:lnTo>
                    <a:pt x="198791" y="417207"/>
                  </a:lnTo>
                  <a:lnTo>
                    <a:pt x="204798" y="423202"/>
                  </a:lnTo>
                  <a:lnTo>
                    <a:pt x="361728" y="423202"/>
                  </a:lnTo>
                  <a:lnTo>
                    <a:pt x="365844" y="403229"/>
                  </a:lnTo>
                  <a:lnTo>
                    <a:pt x="366527" y="396443"/>
                  </a:lnTo>
                  <a:close/>
                </a:path>
                <a:path w="370840" h="586105">
                  <a:moveTo>
                    <a:pt x="360435" y="429475"/>
                  </a:moveTo>
                  <a:lnTo>
                    <a:pt x="218159" y="429475"/>
                  </a:lnTo>
                  <a:lnTo>
                    <a:pt x="212177" y="435470"/>
                  </a:lnTo>
                  <a:lnTo>
                    <a:pt x="212177" y="450253"/>
                  </a:lnTo>
                  <a:lnTo>
                    <a:pt x="218159" y="456234"/>
                  </a:lnTo>
                  <a:lnTo>
                    <a:pt x="354100" y="456234"/>
                  </a:lnTo>
                  <a:lnTo>
                    <a:pt x="356422" y="448945"/>
                  </a:lnTo>
                  <a:lnTo>
                    <a:pt x="360435" y="429475"/>
                  </a:lnTo>
                  <a:close/>
                </a:path>
                <a:path w="370840" h="586105">
                  <a:moveTo>
                    <a:pt x="352102" y="462508"/>
                  </a:moveTo>
                  <a:lnTo>
                    <a:pt x="241920" y="462508"/>
                  </a:lnTo>
                  <a:lnTo>
                    <a:pt x="235926" y="468502"/>
                  </a:lnTo>
                  <a:lnTo>
                    <a:pt x="235926" y="483285"/>
                  </a:lnTo>
                  <a:lnTo>
                    <a:pt x="241920" y="489267"/>
                  </a:lnTo>
                  <a:lnTo>
                    <a:pt x="343579" y="489267"/>
                  </a:lnTo>
                  <a:lnTo>
                    <a:pt x="352102" y="462508"/>
                  </a:lnTo>
                  <a:close/>
                </a:path>
                <a:path w="370840" h="586105">
                  <a:moveTo>
                    <a:pt x="326895" y="528586"/>
                  </a:moveTo>
                  <a:lnTo>
                    <a:pt x="288377" y="528586"/>
                  </a:lnTo>
                  <a:lnTo>
                    <a:pt x="282382" y="534581"/>
                  </a:lnTo>
                  <a:lnTo>
                    <a:pt x="282382" y="549363"/>
                  </a:lnTo>
                  <a:lnTo>
                    <a:pt x="288377" y="555345"/>
                  </a:lnTo>
                  <a:lnTo>
                    <a:pt x="312978" y="555345"/>
                  </a:lnTo>
                  <a:lnTo>
                    <a:pt x="321892" y="539926"/>
                  </a:lnTo>
                  <a:lnTo>
                    <a:pt x="326895" y="528586"/>
                  </a:lnTo>
                  <a:close/>
                </a:path>
                <a:path w="370840" h="586105">
                  <a:moveTo>
                    <a:pt x="309351" y="561619"/>
                  </a:moveTo>
                  <a:lnTo>
                    <a:pt x="297915" y="561619"/>
                  </a:lnTo>
                  <a:lnTo>
                    <a:pt x="291920" y="567626"/>
                  </a:lnTo>
                  <a:lnTo>
                    <a:pt x="291920" y="582396"/>
                  </a:lnTo>
                  <a:lnTo>
                    <a:pt x="295218" y="585687"/>
                  </a:lnTo>
                  <a:lnTo>
                    <a:pt x="296243" y="584293"/>
                  </a:lnTo>
                  <a:lnTo>
                    <a:pt x="309351" y="561619"/>
                  </a:lnTo>
                  <a:close/>
                </a:path>
              </a:pathLst>
            </a:custGeom>
            <a:solidFill>
              <a:srgbClr val="42B7B2"/>
            </a:solidFill>
          </p:spPr>
          <p:txBody>
            <a:bodyPr wrap="square" lIns="0" tIns="0" rIns="0" bIns="0" rtlCol="0"/>
            <a:lstStyle/>
            <a:p>
              <a:endParaRPr/>
            </a:p>
          </p:txBody>
        </p:sp>
        <p:sp>
          <p:nvSpPr>
            <p:cNvPr id="36" name="object 150"/>
            <p:cNvSpPr/>
            <p:nvPr/>
          </p:nvSpPr>
          <p:spPr>
            <a:xfrm>
              <a:off x="631382" y="242018"/>
              <a:ext cx="259079" cy="373380"/>
            </a:xfrm>
            <a:custGeom>
              <a:avLst/>
              <a:gdLst/>
              <a:ahLst/>
              <a:cxnLst/>
              <a:rect l="l" t="t" r="r" b="b"/>
              <a:pathLst>
                <a:path w="259079" h="373380">
                  <a:moveTo>
                    <a:pt x="247730" y="0"/>
                  </a:moveTo>
                  <a:lnTo>
                    <a:pt x="120882" y="0"/>
                  </a:lnTo>
                  <a:lnTo>
                    <a:pt x="114888" y="5994"/>
                  </a:lnTo>
                  <a:lnTo>
                    <a:pt x="114888" y="20764"/>
                  </a:lnTo>
                  <a:lnTo>
                    <a:pt x="120882" y="26758"/>
                  </a:lnTo>
                  <a:lnTo>
                    <a:pt x="247730" y="26758"/>
                  </a:lnTo>
                  <a:lnTo>
                    <a:pt x="253711" y="20764"/>
                  </a:lnTo>
                  <a:lnTo>
                    <a:pt x="253711" y="5994"/>
                  </a:lnTo>
                  <a:lnTo>
                    <a:pt x="247730" y="0"/>
                  </a:lnTo>
                  <a:close/>
                </a:path>
                <a:path w="259079" h="373380">
                  <a:moveTo>
                    <a:pt x="226800" y="33032"/>
                  </a:moveTo>
                  <a:lnTo>
                    <a:pt x="112271" y="33032"/>
                  </a:lnTo>
                  <a:lnTo>
                    <a:pt x="106277" y="39027"/>
                  </a:lnTo>
                  <a:lnTo>
                    <a:pt x="106277" y="53797"/>
                  </a:lnTo>
                  <a:lnTo>
                    <a:pt x="112271" y="59791"/>
                  </a:lnTo>
                  <a:lnTo>
                    <a:pt x="226800" y="59791"/>
                  </a:lnTo>
                  <a:lnTo>
                    <a:pt x="232794" y="53797"/>
                  </a:lnTo>
                  <a:lnTo>
                    <a:pt x="232794" y="39027"/>
                  </a:lnTo>
                  <a:lnTo>
                    <a:pt x="226800" y="33032"/>
                  </a:lnTo>
                  <a:close/>
                </a:path>
                <a:path w="259079" h="373380">
                  <a:moveTo>
                    <a:pt x="90440" y="33032"/>
                  </a:moveTo>
                  <a:lnTo>
                    <a:pt x="43869" y="33032"/>
                  </a:lnTo>
                  <a:lnTo>
                    <a:pt x="37888" y="39027"/>
                  </a:lnTo>
                  <a:lnTo>
                    <a:pt x="37888" y="53797"/>
                  </a:lnTo>
                  <a:lnTo>
                    <a:pt x="43869" y="59791"/>
                  </a:lnTo>
                  <a:lnTo>
                    <a:pt x="90440" y="59791"/>
                  </a:lnTo>
                  <a:lnTo>
                    <a:pt x="96422" y="53797"/>
                  </a:lnTo>
                  <a:lnTo>
                    <a:pt x="96422" y="39027"/>
                  </a:lnTo>
                  <a:lnTo>
                    <a:pt x="90440" y="33032"/>
                  </a:lnTo>
                  <a:close/>
                </a:path>
                <a:path w="259079" h="373380">
                  <a:moveTo>
                    <a:pt x="259062" y="66065"/>
                  </a:moveTo>
                  <a:lnTo>
                    <a:pt x="14748" y="66065"/>
                  </a:lnTo>
                  <a:lnTo>
                    <a:pt x="8754" y="72059"/>
                  </a:lnTo>
                  <a:lnTo>
                    <a:pt x="8754" y="86829"/>
                  </a:lnTo>
                  <a:lnTo>
                    <a:pt x="14748" y="92837"/>
                  </a:lnTo>
                  <a:lnTo>
                    <a:pt x="221697" y="92837"/>
                  </a:lnTo>
                  <a:lnTo>
                    <a:pt x="259062" y="66065"/>
                  </a:lnTo>
                  <a:close/>
                </a:path>
                <a:path w="259079" h="373380">
                  <a:moveTo>
                    <a:pt x="215351" y="99110"/>
                  </a:moveTo>
                  <a:lnTo>
                    <a:pt x="3602" y="99110"/>
                  </a:lnTo>
                  <a:lnTo>
                    <a:pt x="1028" y="125869"/>
                  </a:lnTo>
                  <a:lnTo>
                    <a:pt x="190755" y="125869"/>
                  </a:lnTo>
                  <a:lnTo>
                    <a:pt x="215351" y="99110"/>
                  </a:lnTo>
                  <a:close/>
                </a:path>
                <a:path w="259079" h="373380">
                  <a:moveTo>
                    <a:pt x="185348" y="132143"/>
                  </a:moveTo>
                  <a:lnTo>
                    <a:pt x="425" y="132143"/>
                  </a:lnTo>
                  <a:lnTo>
                    <a:pt x="0" y="136565"/>
                  </a:lnTo>
                  <a:lnTo>
                    <a:pt x="279" y="158902"/>
                  </a:lnTo>
                  <a:lnTo>
                    <a:pt x="169300" y="158902"/>
                  </a:lnTo>
                  <a:lnTo>
                    <a:pt x="185348" y="132143"/>
                  </a:lnTo>
                  <a:close/>
                </a:path>
                <a:path w="259079" h="373380">
                  <a:moveTo>
                    <a:pt x="165530" y="165188"/>
                  </a:moveTo>
                  <a:lnTo>
                    <a:pt x="358" y="165188"/>
                  </a:lnTo>
                  <a:lnTo>
                    <a:pt x="578" y="182730"/>
                  </a:lnTo>
                  <a:lnTo>
                    <a:pt x="1693" y="191947"/>
                  </a:lnTo>
                  <a:lnTo>
                    <a:pt x="153542" y="191947"/>
                  </a:lnTo>
                  <a:lnTo>
                    <a:pt x="159291" y="175592"/>
                  </a:lnTo>
                  <a:lnTo>
                    <a:pt x="165530" y="165188"/>
                  </a:lnTo>
                  <a:close/>
                </a:path>
                <a:path w="259079" h="373380">
                  <a:moveTo>
                    <a:pt x="151336" y="198221"/>
                  </a:moveTo>
                  <a:lnTo>
                    <a:pt x="2451" y="198221"/>
                  </a:lnTo>
                  <a:lnTo>
                    <a:pt x="5687" y="224980"/>
                  </a:lnTo>
                  <a:lnTo>
                    <a:pt x="141930" y="224980"/>
                  </a:lnTo>
                  <a:lnTo>
                    <a:pt x="151336" y="198221"/>
                  </a:lnTo>
                  <a:close/>
                </a:path>
                <a:path w="259079" h="373380">
                  <a:moveTo>
                    <a:pt x="140507" y="231254"/>
                  </a:moveTo>
                  <a:lnTo>
                    <a:pt x="6875" y="231254"/>
                  </a:lnTo>
                  <a:lnTo>
                    <a:pt x="13234" y="258025"/>
                  </a:lnTo>
                  <a:lnTo>
                    <a:pt x="135940" y="258025"/>
                  </a:lnTo>
                  <a:lnTo>
                    <a:pt x="140507" y="231254"/>
                  </a:lnTo>
                  <a:close/>
                </a:path>
                <a:path w="259079" h="373380">
                  <a:moveTo>
                    <a:pt x="134869" y="264299"/>
                  </a:moveTo>
                  <a:lnTo>
                    <a:pt x="14725" y="264299"/>
                  </a:lnTo>
                  <a:lnTo>
                    <a:pt x="17587" y="276348"/>
                  </a:lnTo>
                  <a:lnTo>
                    <a:pt x="23032" y="291045"/>
                  </a:lnTo>
                  <a:lnTo>
                    <a:pt x="133851" y="291045"/>
                  </a:lnTo>
                  <a:lnTo>
                    <a:pt x="134478" y="266594"/>
                  </a:lnTo>
                  <a:lnTo>
                    <a:pt x="134869" y="264299"/>
                  </a:lnTo>
                  <a:close/>
                </a:path>
                <a:path w="259079" h="373380">
                  <a:moveTo>
                    <a:pt x="133690" y="297332"/>
                  </a:moveTo>
                  <a:lnTo>
                    <a:pt x="25361" y="297332"/>
                  </a:lnTo>
                  <a:lnTo>
                    <a:pt x="34637" y="322367"/>
                  </a:lnTo>
                  <a:lnTo>
                    <a:pt x="35528" y="324091"/>
                  </a:lnTo>
                  <a:lnTo>
                    <a:pt x="135285" y="324091"/>
                  </a:lnTo>
                  <a:lnTo>
                    <a:pt x="133407" y="308393"/>
                  </a:lnTo>
                  <a:lnTo>
                    <a:pt x="133690" y="297332"/>
                  </a:lnTo>
                  <a:close/>
                </a:path>
                <a:path w="259079" h="373380">
                  <a:moveTo>
                    <a:pt x="136038" y="330377"/>
                  </a:moveTo>
                  <a:lnTo>
                    <a:pt x="38778" y="330377"/>
                  </a:lnTo>
                  <a:lnTo>
                    <a:pt x="52603" y="357124"/>
                  </a:lnTo>
                  <a:lnTo>
                    <a:pt x="140114" y="357124"/>
                  </a:lnTo>
                  <a:lnTo>
                    <a:pt x="138559" y="351449"/>
                  </a:lnTo>
                  <a:lnTo>
                    <a:pt x="136038" y="330377"/>
                  </a:lnTo>
                  <a:close/>
                </a:path>
                <a:path w="259079" h="373380">
                  <a:moveTo>
                    <a:pt x="56252" y="363410"/>
                  </a:moveTo>
                  <a:lnTo>
                    <a:pt x="55852" y="363410"/>
                  </a:lnTo>
                  <a:lnTo>
                    <a:pt x="56800" y="365244"/>
                  </a:lnTo>
                  <a:lnTo>
                    <a:pt x="62246" y="373201"/>
                  </a:lnTo>
                  <a:lnTo>
                    <a:pt x="62246" y="369392"/>
                  </a:lnTo>
                  <a:lnTo>
                    <a:pt x="56252" y="363410"/>
                  </a:lnTo>
                  <a:close/>
                </a:path>
              </a:pathLst>
            </a:custGeom>
            <a:solidFill>
              <a:srgbClr val="EDA64E"/>
            </a:solidFill>
          </p:spPr>
          <p:txBody>
            <a:bodyPr wrap="square" lIns="0" tIns="0" rIns="0" bIns="0" rtlCol="0"/>
            <a:lstStyle/>
            <a:p>
              <a:endParaRPr/>
            </a:p>
          </p:txBody>
        </p:sp>
        <p:sp>
          <p:nvSpPr>
            <p:cNvPr id="37" name="object 151"/>
            <p:cNvSpPr/>
            <p:nvPr/>
          </p:nvSpPr>
          <p:spPr>
            <a:xfrm>
              <a:off x="641966" y="308083"/>
              <a:ext cx="319405" cy="423545"/>
            </a:xfrm>
            <a:custGeom>
              <a:avLst/>
              <a:gdLst/>
              <a:ahLst/>
              <a:cxnLst/>
              <a:rect l="l" t="t" r="r" b="b"/>
              <a:pathLst>
                <a:path w="319404" h="423544">
                  <a:moveTo>
                    <a:pt x="257859" y="0"/>
                  </a:moveTo>
                  <a:lnTo>
                    <a:pt x="233716" y="0"/>
                  </a:lnTo>
                  <a:lnTo>
                    <a:pt x="212249" y="10927"/>
                  </a:lnTo>
                  <a:lnTo>
                    <a:pt x="188468" y="26771"/>
                  </a:lnTo>
                  <a:lnTo>
                    <a:pt x="257859" y="26771"/>
                  </a:lnTo>
                  <a:lnTo>
                    <a:pt x="263854" y="20764"/>
                  </a:lnTo>
                  <a:lnTo>
                    <a:pt x="263854" y="5994"/>
                  </a:lnTo>
                  <a:lnTo>
                    <a:pt x="257859" y="0"/>
                  </a:lnTo>
                  <a:close/>
                </a:path>
                <a:path w="319404" h="423544">
                  <a:moveTo>
                    <a:pt x="261497" y="33045"/>
                  </a:moveTo>
                  <a:lnTo>
                    <a:pt x="179052" y="33045"/>
                  </a:lnTo>
                  <a:lnTo>
                    <a:pt x="172125" y="37660"/>
                  </a:lnTo>
                  <a:lnTo>
                    <a:pt x="145982" y="59804"/>
                  </a:lnTo>
                  <a:lnTo>
                    <a:pt x="251036" y="59804"/>
                  </a:lnTo>
                  <a:lnTo>
                    <a:pt x="256362" y="43157"/>
                  </a:lnTo>
                  <a:lnTo>
                    <a:pt x="261497" y="33045"/>
                  </a:lnTo>
                  <a:close/>
                </a:path>
                <a:path w="319404" h="423544">
                  <a:moveTo>
                    <a:pt x="249029" y="66078"/>
                  </a:moveTo>
                  <a:lnTo>
                    <a:pt x="138575" y="66078"/>
                  </a:lnTo>
                  <a:lnTo>
                    <a:pt x="134882" y="69205"/>
                  </a:lnTo>
                  <a:lnTo>
                    <a:pt x="112676" y="92837"/>
                  </a:lnTo>
                  <a:lnTo>
                    <a:pt x="242297" y="92837"/>
                  </a:lnTo>
                  <a:lnTo>
                    <a:pt x="244038" y="81680"/>
                  </a:lnTo>
                  <a:lnTo>
                    <a:pt x="249029" y="66078"/>
                  </a:lnTo>
                  <a:close/>
                </a:path>
                <a:path w="319404" h="423544">
                  <a:moveTo>
                    <a:pt x="241316" y="99123"/>
                  </a:moveTo>
                  <a:lnTo>
                    <a:pt x="106769" y="99123"/>
                  </a:lnTo>
                  <a:lnTo>
                    <a:pt x="100960" y="105304"/>
                  </a:lnTo>
                  <a:lnTo>
                    <a:pt x="85596" y="125882"/>
                  </a:lnTo>
                  <a:lnTo>
                    <a:pt x="237630" y="125882"/>
                  </a:lnTo>
                  <a:lnTo>
                    <a:pt x="237672" y="122483"/>
                  </a:lnTo>
                  <a:lnTo>
                    <a:pt x="241316" y="99123"/>
                  </a:lnTo>
                  <a:close/>
                </a:path>
                <a:path w="319404" h="423544">
                  <a:moveTo>
                    <a:pt x="237552" y="132156"/>
                  </a:moveTo>
                  <a:lnTo>
                    <a:pt x="80911" y="132156"/>
                  </a:lnTo>
                  <a:lnTo>
                    <a:pt x="70796" y="145703"/>
                  </a:lnTo>
                  <a:lnTo>
                    <a:pt x="63076" y="158915"/>
                  </a:lnTo>
                  <a:lnTo>
                    <a:pt x="237221" y="158915"/>
                  </a:lnTo>
                  <a:lnTo>
                    <a:pt x="237552" y="132156"/>
                  </a:lnTo>
                  <a:close/>
                </a:path>
                <a:path w="319404" h="423544">
                  <a:moveTo>
                    <a:pt x="237143" y="165188"/>
                  </a:moveTo>
                  <a:lnTo>
                    <a:pt x="59411" y="165188"/>
                  </a:lnTo>
                  <a:lnTo>
                    <a:pt x="44828" y="190145"/>
                  </a:lnTo>
                  <a:lnTo>
                    <a:pt x="44026" y="191960"/>
                  </a:lnTo>
                  <a:lnTo>
                    <a:pt x="240146" y="191960"/>
                  </a:lnTo>
                  <a:lnTo>
                    <a:pt x="237138" y="165576"/>
                  </a:lnTo>
                  <a:lnTo>
                    <a:pt x="237143" y="165188"/>
                  </a:lnTo>
                  <a:close/>
                </a:path>
                <a:path w="319404" h="423544">
                  <a:moveTo>
                    <a:pt x="240861" y="198234"/>
                  </a:moveTo>
                  <a:lnTo>
                    <a:pt x="41251" y="198234"/>
                  </a:lnTo>
                  <a:lnTo>
                    <a:pt x="29420" y="224980"/>
                  </a:lnTo>
                  <a:lnTo>
                    <a:pt x="245472" y="224980"/>
                  </a:lnTo>
                  <a:lnTo>
                    <a:pt x="242312" y="210968"/>
                  </a:lnTo>
                  <a:lnTo>
                    <a:pt x="240861" y="198234"/>
                  </a:lnTo>
                  <a:close/>
                </a:path>
                <a:path w="319404" h="423544">
                  <a:moveTo>
                    <a:pt x="246890" y="231267"/>
                  </a:moveTo>
                  <a:lnTo>
                    <a:pt x="26640" y="231267"/>
                  </a:lnTo>
                  <a:lnTo>
                    <a:pt x="23496" y="238375"/>
                  </a:lnTo>
                  <a:lnTo>
                    <a:pt x="17323" y="258025"/>
                  </a:lnTo>
                  <a:lnTo>
                    <a:pt x="252924" y="258025"/>
                  </a:lnTo>
                  <a:lnTo>
                    <a:pt x="246890" y="231267"/>
                  </a:lnTo>
                  <a:close/>
                </a:path>
                <a:path w="319404" h="423544">
                  <a:moveTo>
                    <a:pt x="254898" y="264312"/>
                  </a:moveTo>
                  <a:lnTo>
                    <a:pt x="15348" y="264312"/>
                  </a:lnTo>
                  <a:lnTo>
                    <a:pt x="7237" y="290136"/>
                  </a:lnTo>
                  <a:lnTo>
                    <a:pt x="7040" y="291058"/>
                  </a:lnTo>
                  <a:lnTo>
                    <a:pt x="263568" y="291058"/>
                  </a:lnTo>
                  <a:lnTo>
                    <a:pt x="254898" y="264312"/>
                  </a:lnTo>
                  <a:close/>
                </a:path>
                <a:path w="319404" h="423544">
                  <a:moveTo>
                    <a:pt x="265606" y="297345"/>
                  </a:moveTo>
                  <a:lnTo>
                    <a:pt x="179932" y="297345"/>
                  </a:lnTo>
                  <a:lnTo>
                    <a:pt x="173950" y="303326"/>
                  </a:lnTo>
                  <a:lnTo>
                    <a:pt x="173950" y="318109"/>
                  </a:lnTo>
                  <a:lnTo>
                    <a:pt x="179932" y="324091"/>
                  </a:lnTo>
                  <a:lnTo>
                    <a:pt x="275623" y="324091"/>
                  </a:lnTo>
                  <a:lnTo>
                    <a:pt x="269281" y="308683"/>
                  </a:lnTo>
                  <a:lnTo>
                    <a:pt x="265606" y="297345"/>
                  </a:lnTo>
                  <a:close/>
                </a:path>
                <a:path w="319404" h="423544">
                  <a:moveTo>
                    <a:pt x="45668" y="297345"/>
                  </a:moveTo>
                  <a:lnTo>
                    <a:pt x="5700" y="297345"/>
                  </a:lnTo>
                  <a:lnTo>
                    <a:pt x="0" y="324091"/>
                  </a:lnTo>
                  <a:lnTo>
                    <a:pt x="45668" y="324091"/>
                  </a:lnTo>
                  <a:lnTo>
                    <a:pt x="51662" y="318109"/>
                  </a:lnTo>
                  <a:lnTo>
                    <a:pt x="51662" y="303326"/>
                  </a:lnTo>
                  <a:lnTo>
                    <a:pt x="45668" y="297345"/>
                  </a:lnTo>
                  <a:close/>
                </a:path>
                <a:path w="319404" h="423544">
                  <a:moveTo>
                    <a:pt x="278210" y="330377"/>
                  </a:moveTo>
                  <a:lnTo>
                    <a:pt x="243927" y="330377"/>
                  </a:lnTo>
                  <a:lnTo>
                    <a:pt x="237920" y="336372"/>
                  </a:lnTo>
                  <a:lnTo>
                    <a:pt x="237920" y="351142"/>
                  </a:lnTo>
                  <a:lnTo>
                    <a:pt x="243927" y="357136"/>
                  </a:lnTo>
                  <a:lnTo>
                    <a:pt x="289224" y="357136"/>
                  </a:lnTo>
                  <a:lnTo>
                    <a:pt x="278210" y="330377"/>
                  </a:lnTo>
                  <a:close/>
                </a:path>
                <a:path w="319404" h="423544">
                  <a:moveTo>
                    <a:pt x="291991" y="363410"/>
                  </a:moveTo>
                  <a:lnTo>
                    <a:pt x="257288" y="363410"/>
                  </a:lnTo>
                  <a:lnTo>
                    <a:pt x="251306" y="369404"/>
                  </a:lnTo>
                  <a:lnTo>
                    <a:pt x="251306" y="384187"/>
                  </a:lnTo>
                  <a:lnTo>
                    <a:pt x="257288" y="390169"/>
                  </a:lnTo>
                  <a:lnTo>
                    <a:pt x="305083" y="390169"/>
                  </a:lnTo>
                  <a:lnTo>
                    <a:pt x="291991" y="363410"/>
                  </a:lnTo>
                  <a:close/>
                </a:path>
                <a:path w="319404" h="423544">
                  <a:moveTo>
                    <a:pt x="308152" y="396443"/>
                  </a:moveTo>
                  <a:lnTo>
                    <a:pt x="281049" y="396443"/>
                  </a:lnTo>
                  <a:lnTo>
                    <a:pt x="275055" y="402437"/>
                  </a:lnTo>
                  <a:lnTo>
                    <a:pt x="275055" y="417220"/>
                  </a:lnTo>
                  <a:lnTo>
                    <a:pt x="281049" y="423202"/>
                  </a:lnTo>
                  <a:lnTo>
                    <a:pt x="319310" y="423202"/>
                  </a:lnTo>
                  <a:lnTo>
                    <a:pt x="317574" y="415701"/>
                  </a:lnTo>
                  <a:lnTo>
                    <a:pt x="308152" y="396443"/>
                  </a:lnTo>
                  <a:close/>
                </a:path>
              </a:pathLst>
            </a:custGeom>
            <a:solidFill>
              <a:srgbClr val="8ED4DD"/>
            </a:solidFill>
          </p:spPr>
          <p:txBody>
            <a:bodyPr wrap="square" lIns="0" tIns="0" rIns="0" bIns="0" rtlCol="0"/>
            <a:lstStyle/>
            <a:p>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63688" y="274637"/>
            <a:ext cx="6313512" cy="1327361"/>
          </a:xfrm>
        </p:spPr>
        <p:txBody>
          <a:bodyPr/>
          <a:lstStyle>
            <a:lvl1pPr>
              <a:defRPr/>
            </a:lvl1pPr>
          </a:lstStyle>
          <a:p>
            <a:r>
              <a:rPr lang="en-US"/>
              <a:t>Click to edit Master title </a:t>
            </a:r>
          </a:p>
        </p:txBody>
      </p:sp>
      <p:sp>
        <p:nvSpPr>
          <p:cNvPr id="3" name="Text Placeholder 2"/>
          <p:cNvSpPr>
            <a:spLocks noGrp="1"/>
          </p:cNvSpPr>
          <p:nvPr>
            <p:ph type="body" idx="1"/>
          </p:nvPr>
        </p:nvSpPr>
        <p:spPr>
          <a:xfrm>
            <a:off x="441059" y="1916832"/>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5692" y="2564904"/>
            <a:ext cx="3657600" cy="3558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27984" y="1916832"/>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27984" y="2564904"/>
            <a:ext cx="3657600" cy="35612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0D295D-4A77-4DEB-B04C-9F4282A8BC04}" type="datetime1">
              <a:rPr lang="en-US" smtClean="0"/>
              <a:pPr/>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grpSp>
        <p:nvGrpSpPr>
          <p:cNvPr id="24" name="Group 23"/>
          <p:cNvGrpSpPr/>
          <p:nvPr userDrawn="1"/>
        </p:nvGrpSpPr>
        <p:grpSpPr>
          <a:xfrm>
            <a:off x="1763688" y="1333904"/>
            <a:ext cx="6264696" cy="143301"/>
            <a:chOff x="1453224" y="1371600"/>
            <a:chExt cx="6662464" cy="152400"/>
          </a:xfrm>
        </p:grpSpPr>
        <p:cxnSp>
          <p:nvCxnSpPr>
            <p:cNvPr id="25" name="Straight Connector 24"/>
            <p:cNvCxnSpPr/>
            <p:nvPr/>
          </p:nvCxnSpPr>
          <p:spPr>
            <a:xfrm>
              <a:off x="1453224" y="1447801"/>
              <a:ext cx="6662464" cy="0"/>
            </a:xfrm>
            <a:prstGeom prst="line">
              <a:avLst/>
            </a:prstGeom>
            <a:ln w="12700">
              <a:solidFill>
                <a:srgbClr val="EDA64E"/>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890407" y="1371600"/>
              <a:ext cx="152400" cy="152400"/>
            </a:xfrm>
            <a:prstGeom prst="ellipse">
              <a:avLst/>
            </a:prstGeom>
            <a:solidFill>
              <a:schemeClr val="bg1"/>
            </a:solidFill>
            <a:ln w="12700">
              <a:solidFill>
                <a:srgbClr val="EDA6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userDrawn="1"/>
        </p:nvGrpSpPr>
        <p:grpSpPr>
          <a:xfrm>
            <a:off x="435692" y="346757"/>
            <a:ext cx="1150611" cy="1183120"/>
            <a:chOff x="251520" y="212439"/>
            <a:chExt cx="1150611" cy="1183120"/>
          </a:xfrm>
        </p:grpSpPr>
        <p:sp>
          <p:nvSpPr>
            <p:cNvPr id="28" name="object 139"/>
            <p:cNvSpPr/>
            <p:nvPr/>
          </p:nvSpPr>
          <p:spPr>
            <a:xfrm>
              <a:off x="251520" y="1048084"/>
              <a:ext cx="68580" cy="106045"/>
            </a:xfrm>
            <a:custGeom>
              <a:avLst/>
              <a:gdLst/>
              <a:ahLst/>
              <a:cxnLst/>
              <a:rect l="l" t="t" r="r" b="b"/>
              <a:pathLst>
                <a:path w="68579" h="106044">
                  <a:moveTo>
                    <a:pt x="2679" y="88239"/>
                  </a:moveTo>
                  <a:lnTo>
                    <a:pt x="34429" y="105536"/>
                  </a:lnTo>
                  <a:lnTo>
                    <a:pt x="41911" y="105039"/>
                  </a:lnTo>
                  <a:lnTo>
                    <a:pt x="64522" y="90919"/>
                  </a:lnTo>
                  <a:lnTo>
                    <a:pt x="33388" y="90919"/>
                  </a:lnTo>
                  <a:lnTo>
                    <a:pt x="27497" y="90752"/>
                  </a:lnTo>
                  <a:lnTo>
                    <a:pt x="20415" y="90250"/>
                  </a:lnTo>
                  <a:lnTo>
                    <a:pt x="12142" y="89413"/>
                  </a:lnTo>
                  <a:lnTo>
                    <a:pt x="2679" y="88239"/>
                  </a:lnTo>
                  <a:close/>
                </a:path>
                <a:path w="68579" h="106044">
                  <a:moveTo>
                    <a:pt x="33985" y="0"/>
                  </a:moveTo>
                  <a:lnTo>
                    <a:pt x="0" y="18770"/>
                  </a:lnTo>
                  <a:lnTo>
                    <a:pt x="0" y="37261"/>
                  </a:lnTo>
                  <a:lnTo>
                    <a:pt x="2374" y="44018"/>
                  </a:lnTo>
                  <a:lnTo>
                    <a:pt x="11912" y="52565"/>
                  </a:lnTo>
                  <a:lnTo>
                    <a:pt x="19177" y="55918"/>
                  </a:lnTo>
                  <a:lnTo>
                    <a:pt x="38646" y="60794"/>
                  </a:lnTo>
                  <a:lnTo>
                    <a:pt x="44907" y="63030"/>
                  </a:lnTo>
                  <a:lnTo>
                    <a:pt x="50469" y="67094"/>
                  </a:lnTo>
                  <a:lnTo>
                    <a:pt x="51866" y="70256"/>
                  </a:lnTo>
                  <a:lnTo>
                    <a:pt x="51866" y="85458"/>
                  </a:lnTo>
                  <a:lnTo>
                    <a:pt x="45707" y="90919"/>
                  </a:lnTo>
                  <a:lnTo>
                    <a:pt x="64522" y="90919"/>
                  </a:lnTo>
                  <a:lnTo>
                    <a:pt x="66273" y="87550"/>
                  </a:lnTo>
                  <a:lnTo>
                    <a:pt x="67993" y="81023"/>
                  </a:lnTo>
                  <a:lnTo>
                    <a:pt x="68567" y="73482"/>
                  </a:lnTo>
                  <a:lnTo>
                    <a:pt x="68567" y="65036"/>
                  </a:lnTo>
                  <a:lnTo>
                    <a:pt x="66471" y="58851"/>
                  </a:lnTo>
                  <a:lnTo>
                    <a:pt x="58127" y="51003"/>
                  </a:lnTo>
                  <a:lnTo>
                    <a:pt x="50952" y="47624"/>
                  </a:lnTo>
                  <a:lnTo>
                    <a:pt x="30581" y="41960"/>
                  </a:lnTo>
                  <a:lnTo>
                    <a:pt x="23990" y="39573"/>
                  </a:lnTo>
                  <a:lnTo>
                    <a:pt x="18034" y="35699"/>
                  </a:lnTo>
                  <a:lnTo>
                    <a:pt x="16535" y="32448"/>
                  </a:lnTo>
                  <a:lnTo>
                    <a:pt x="16535" y="19024"/>
                  </a:lnTo>
                  <a:lnTo>
                    <a:pt x="22847" y="14604"/>
                  </a:lnTo>
                  <a:lnTo>
                    <a:pt x="65223" y="14604"/>
                  </a:lnTo>
                  <a:lnTo>
                    <a:pt x="66319" y="3568"/>
                  </a:lnTo>
                  <a:lnTo>
                    <a:pt x="61112" y="2679"/>
                  </a:lnTo>
                  <a:lnTo>
                    <a:pt x="53544" y="1505"/>
                  </a:lnTo>
                  <a:lnTo>
                    <a:pt x="46501" y="668"/>
                  </a:lnTo>
                  <a:lnTo>
                    <a:pt x="39981" y="166"/>
                  </a:lnTo>
                  <a:lnTo>
                    <a:pt x="33985" y="0"/>
                  </a:lnTo>
                  <a:close/>
                </a:path>
                <a:path w="68579" h="106044">
                  <a:moveTo>
                    <a:pt x="65223" y="14604"/>
                  </a:moveTo>
                  <a:lnTo>
                    <a:pt x="35471" y="14604"/>
                  </a:lnTo>
                  <a:lnTo>
                    <a:pt x="40557" y="14754"/>
                  </a:lnTo>
                  <a:lnTo>
                    <a:pt x="47170" y="15203"/>
                  </a:lnTo>
                  <a:lnTo>
                    <a:pt x="55312" y="15949"/>
                  </a:lnTo>
                  <a:lnTo>
                    <a:pt x="64985" y="16992"/>
                  </a:lnTo>
                  <a:lnTo>
                    <a:pt x="65223" y="14604"/>
                  </a:lnTo>
                  <a:close/>
                </a:path>
              </a:pathLst>
            </a:custGeom>
            <a:solidFill>
              <a:srgbClr val="42B7B2"/>
            </a:solidFill>
          </p:spPr>
          <p:txBody>
            <a:bodyPr wrap="square" lIns="0" tIns="0" rIns="0" bIns="0" rtlCol="0"/>
            <a:lstStyle/>
            <a:p>
              <a:endParaRPr/>
            </a:p>
          </p:txBody>
        </p:sp>
        <p:sp>
          <p:nvSpPr>
            <p:cNvPr id="29" name="object 140"/>
            <p:cNvSpPr/>
            <p:nvPr/>
          </p:nvSpPr>
          <p:spPr>
            <a:xfrm>
              <a:off x="333042" y="1046440"/>
              <a:ext cx="62865" cy="106045"/>
            </a:xfrm>
            <a:custGeom>
              <a:avLst/>
              <a:gdLst/>
              <a:ahLst/>
              <a:cxnLst/>
              <a:rect l="l" t="t" r="r" b="b"/>
              <a:pathLst>
                <a:path w="62865" h="106044">
                  <a:moveTo>
                    <a:pt x="16255" y="0"/>
                  </a:moveTo>
                  <a:lnTo>
                    <a:pt x="0" y="0"/>
                  </a:lnTo>
                  <a:lnTo>
                    <a:pt x="0" y="105536"/>
                  </a:lnTo>
                  <a:lnTo>
                    <a:pt x="16255" y="105536"/>
                  </a:lnTo>
                  <a:lnTo>
                    <a:pt x="16255" y="75133"/>
                  </a:lnTo>
                  <a:lnTo>
                    <a:pt x="25946" y="74079"/>
                  </a:lnTo>
                  <a:lnTo>
                    <a:pt x="44492" y="74079"/>
                  </a:lnTo>
                  <a:lnTo>
                    <a:pt x="39814" y="65887"/>
                  </a:lnTo>
                  <a:lnTo>
                    <a:pt x="42838" y="60972"/>
                  </a:lnTo>
                  <a:lnTo>
                    <a:pt x="16255" y="60972"/>
                  </a:lnTo>
                  <a:lnTo>
                    <a:pt x="16255" y="0"/>
                  </a:lnTo>
                  <a:close/>
                </a:path>
                <a:path w="62865" h="106044">
                  <a:moveTo>
                    <a:pt x="44492" y="74079"/>
                  </a:moveTo>
                  <a:lnTo>
                    <a:pt x="25946" y="74079"/>
                  </a:lnTo>
                  <a:lnTo>
                    <a:pt x="44132" y="105536"/>
                  </a:lnTo>
                  <a:lnTo>
                    <a:pt x="62458" y="105536"/>
                  </a:lnTo>
                  <a:lnTo>
                    <a:pt x="44492" y="74079"/>
                  </a:lnTo>
                  <a:close/>
                </a:path>
                <a:path w="62865" h="106044">
                  <a:moveTo>
                    <a:pt x="61277" y="31000"/>
                  </a:moveTo>
                  <a:lnTo>
                    <a:pt x="43091" y="31000"/>
                  </a:lnTo>
                  <a:lnTo>
                    <a:pt x="25501" y="60070"/>
                  </a:lnTo>
                  <a:lnTo>
                    <a:pt x="16255" y="60972"/>
                  </a:lnTo>
                  <a:lnTo>
                    <a:pt x="42838" y="60972"/>
                  </a:lnTo>
                  <a:lnTo>
                    <a:pt x="61277" y="31000"/>
                  </a:lnTo>
                  <a:close/>
                </a:path>
              </a:pathLst>
            </a:custGeom>
            <a:solidFill>
              <a:srgbClr val="42B7B2"/>
            </a:solidFill>
          </p:spPr>
          <p:txBody>
            <a:bodyPr wrap="square" lIns="0" tIns="0" rIns="0" bIns="0" rtlCol="0"/>
            <a:lstStyle/>
            <a:p>
              <a:endParaRPr/>
            </a:p>
          </p:txBody>
        </p:sp>
        <p:sp>
          <p:nvSpPr>
            <p:cNvPr id="30" name="object 141"/>
            <p:cNvSpPr/>
            <p:nvPr/>
          </p:nvSpPr>
          <p:spPr>
            <a:xfrm>
              <a:off x="404450" y="1047630"/>
              <a:ext cx="16510" cy="17145"/>
            </a:xfrm>
            <a:custGeom>
              <a:avLst/>
              <a:gdLst/>
              <a:ahLst/>
              <a:cxnLst/>
              <a:rect l="l" t="t" r="r" b="b"/>
              <a:pathLst>
                <a:path w="16509" h="17144">
                  <a:moveTo>
                    <a:pt x="16255" y="0"/>
                  </a:moveTo>
                  <a:lnTo>
                    <a:pt x="0" y="0"/>
                  </a:lnTo>
                  <a:lnTo>
                    <a:pt x="0" y="17145"/>
                  </a:lnTo>
                  <a:lnTo>
                    <a:pt x="16255" y="17145"/>
                  </a:lnTo>
                  <a:lnTo>
                    <a:pt x="16255" y="0"/>
                  </a:lnTo>
                  <a:close/>
                </a:path>
              </a:pathLst>
            </a:custGeom>
            <a:solidFill>
              <a:srgbClr val="42B7B2"/>
            </a:solidFill>
          </p:spPr>
          <p:txBody>
            <a:bodyPr wrap="square" lIns="0" tIns="0" rIns="0" bIns="0" rtlCol="0"/>
            <a:lstStyle/>
            <a:p>
              <a:endParaRPr/>
            </a:p>
          </p:txBody>
        </p:sp>
        <p:sp>
          <p:nvSpPr>
            <p:cNvPr id="31" name="object 142"/>
            <p:cNvSpPr/>
            <p:nvPr/>
          </p:nvSpPr>
          <p:spPr>
            <a:xfrm>
              <a:off x="404450" y="1077449"/>
              <a:ext cx="16510" cy="74930"/>
            </a:xfrm>
            <a:custGeom>
              <a:avLst/>
              <a:gdLst/>
              <a:ahLst/>
              <a:cxnLst/>
              <a:rect l="l" t="t" r="r" b="b"/>
              <a:pathLst>
                <a:path w="16509" h="74930">
                  <a:moveTo>
                    <a:pt x="16255" y="0"/>
                  </a:moveTo>
                  <a:lnTo>
                    <a:pt x="0" y="0"/>
                  </a:lnTo>
                  <a:lnTo>
                    <a:pt x="0" y="74536"/>
                  </a:lnTo>
                  <a:lnTo>
                    <a:pt x="16255" y="74536"/>
                  </a:lnTo>
                  <a:lnTo>
                    <a:pt x="16255" y="0"/>
                  </a:lnTo>
                  <a:close/>
                </a:path>
              </a:pathLst>
            </a:custGeom>
            <a:solidFill>
              <a:srgbClr val="42B7B2"/>
            </a:solidFill>
          </p:spPr>
          <p:txBody>
            <a:bodyPr wrap="square" lIns="0" tIns="0" rIns="0" bIns="0" rtlCol="0"/>
            <a:lstStyle/>
            <a:p>
              <a:endParaRPr/>
            </a:p>
          </p:txBody>
        </p:sp>
        <p:sp>
          <p:nvSpPr>
            <p:cNvPr id="32" name="object 143"/>
            <p:cNvSpPr/>
            <p:nvPr/>
          </p:nvSpPr>
          <p:spPr>
            <a:xfrm>
              <a:off x="438283" y="892842"/>
              <a:ext cx="963848" cy="415565"/>
            </a:xfrm>
            <a:prstGeom prst="rect">
              <a:avLst/>
            </a:prstGeom>
            <a:blipFill>
              <a:blip r:embed="rId2" cstate="print"/>
              <a:stretch>
                <a:fillRect/>
              </a:stretch>
            </a:blipFill>
          </p:spPr>
          <p:txBody>
            <a:bodyPr wrap="square" lIns="0" tIns="0" rIns="0" bIns="0" rtlCol="0"/>
            <a:lstStyle/>
            <a:p>
              <a:endParaRPr/>
            </a:p>
          </p:txBody>
        </p:sp>
        <p:sp>
          <p:nvSpPr>
            <p:cNvPr id="33" name="object 145"/>
            <p:cNvSpPr/>
            <p:nvPr/>
          </p:nvSpPr>
          <p:spPr>
            <a:xfrm>
              <a:off x="715673" y="1395559"/>
              <a:ext cx="217804" cy="0"/>
            </a:xfrm>
            <a:custGeom>
              <a:avLst/>
              <a:gdLst/>
              <a:ahLst/>
              <a:cxnLst/>
              <a:rect l="l" t="t" r="r" b="b"/>
              <a:pathLst>
                <a:path w="217804">
                  <a:moveTo>
                    <a:pt x="0" y="0"/>
                  </a:moveTo>
                  <a:lnTo>
                    <a:pt x="217436" y="0"/>
                  </a:lnTo>
                </a:path>
              </a:pathLst>
            </a:custGeom>
            <a:ln w="27470">
              <a:solidFill>
                <a:srgbClr val="EDA64E"/>
              </a:solidFill>
            </a:ln>
          </p:spPr>
          <p:txBody>
            <a:bodyPr wrap="square" lIns="0" tIns="0" rIns="0" bIns="0" rtlCol="0"/>
            <a:lstStyle/>
            <a:p>
              <a:endParaRPr/>
            </a:p>
          </p:txBody>
        </p:sp>
        <p:sp>
          <p:nvSpPr>
            <p:cNvPr id="34" name="object 146"/>
            <p:cNvSpPr/>
            <p:nvPr/>
          </p:nvSpPr>
          <p:spPr>
            <a:xfrm>
              <a:off x="513593" y="308433"/>
              <a:ext cx="170815" cy="356870"/>
            </a:xfrm>
            <a:custGeom>
              <a:avLst/>
              <a:gdLst/>
              <a:ahLst/>
              <a:cxnLst/>
              <a:rect l="l" t="t" r="r" b="b"/>
              <a:pathLst>
                <a:path w="170815" h="356869">
                  <a:moveTo>
                    <a:pt x="132187" y="0"/>
                  </a:moveTo>
                  <a:lnTo>
                    <a:pt x="126543" y="5643"/>
                  </a:lnTo>
                  <a:lnTo>
                    <a:pt x="126543" y="20413"/>
                  </a:lnTo>
                  <a:lnTo>
                    <a:pt x="132538" y="26421"/>
                  </a:lnTo>
                  <a:lnTo>
                    <a:pt x="143432" y="26421"/>
                  </a:lnTo>
                  <a:lnTo>
                    <a:pt x="134287" y="3719"/>
                  </a:lnTo>
                  <a:lnTo>
                    <a:pt x="132187" y="0"/>
                  </a:lnTo>
                  <a:close/>
                </a:path>
                <a:path w="170815" h="356869">
                  <a:moveTo>
                    <a:pt x="145960" y="32694"/>
                  </a:moveTo>
                  <a:lnTo>
                    <a:pt x="102020" y="32694"/>
                  </a:lnTo>
                  <a:lnTo>
                    <a:pt x="96038" y="38676"/>
                  </a:lnTo>
                  <a:lnTo>
                    <a:pt x="96038" y="53459"/>
                  </a:lnTo>
                  <a:lnTo>
                    <a:pt x="102020" y="59453"/>
                  </a:lnTo>
                  <a:lnTo>
                    <a:pt x="155185" y="59453"/>
                  </a:lnTo>
                  <a:lnTo>
                    <a:pt x="152335" y="48519"/>
                  </a:lnTo>
                  <a:lnTo>
                    <a:pt x="145960" y="32694"/>
                  </a:lnTo>
                  <a:close/>
                </a:path>
                <a:path w="170815" h="356869">
                  <a:moveTo>
                    <a:pt x="156821" y="65727"/>
                  </a:moveTo>
                  <a:lnTo>
                    <a:pt x="81357" y="65727"/>
                  </a:lnTo>
                  <a:lnTo>
                    <a:pt x="75362" y="71709"/>
                  </a:lnTo>
                  <a:lnTo>
                    <a:pt x="75362" y="86492"/>
                  </a:lnTo>
                  <a:lnTo>
                    <a:pt x="81357" y="92486"/>
                  </a:lnTo>
                  <a:lnTo>
                    <a:pt x="163796" y="92486"/>
                  </a:lnTo>
                  <a:lnTo>
                    <a:pt x="156821" y="65727"/>
                  </a:lnTo>
                  <a:close/>
                </a:path>
                <a:path w="170815" h="356869">
                  <a:moveTo>
                    <a:pt x="164810" y="98772"/>
                  </a:moveTo>
                  <a:lnTo>
                    <a:pt x="7798" y="98772"/>
                  </a:lnTo>
                  <a:lnTo>
                    <a:pt x="1804" y="104754"/>
                  </a:lnTo>
                  <a:lnTo>
                    <a:pt x="1804" y="119537"/>
                  </a:lnTo>
                  <a:lnTo>
                    <a:pt x="7798" y="125531"/>
                  </a:lnTo>
                  <a:lnTo>
                    <a:pt x="168314" y="125531"/>
                  </a:lnTo>
                  <a:lnTo>
                    <a:pt x="164810" y="98772"/>
                  </a:lnTo>
                  <a:close/>
                </a:path>
                <a:path w="170815" h="356869">
                  <a:moveTo>
                    <a:pt x="169135" y="131805"/>
                  </a:moveTo>
                  <a:lnTo>
                    <a:pt x="0" y="131805"/>
                  </a:lnTo>
                  <a:lnTo>
                    <a:pt x="18938" y="158564"/>
                  </a:lnTo>
                  <a:lnTo>
                    <a:pt x="170275" y="158564"/>
                  </a:lnTo>
                  <a:lnTo>
                    <a:pt x="170125" y="139368"/>
                  </a:lnTo>
                  <a:lnTo>
                    <a:pt x="169135" y="131805"/>
                  </a:lnTo>
                  <a:close/>
                </a:path>
                <a:path w="170815" h="356869">
                  <a:moveTo>
                    <a:pt x="170324" y="164838"/>
                  </a:moveTo>
                  <a:lnTo>
                    <a:pt x="23378" y="164838"/>
                  </a:lnTo>
                  <a:lnTo>
                    <a:pt x="28966" y="172733"/>
                  </a:lnTo>
                  <a:lnTo>
                    <a:pt x="36131" y="191609"/>
                  </a:lnTo>
                  <a:lnTo>
                    <a:pt x="169616" y="191609"/>
                  </a:lnTo>
                  <a:lnTo>
                    <a:pt x="170474" y="184089"/>
                  </a:lnTo>
                  <a:lnTo>
                    <a:pt x="170324" y="164838"/>
                  </a:lnTo>
                  <a:close/>
                </a:path>
                <a:path w="170815" h="356869">
                  <a:moveTo>
                    <a:pt x="168901" y="197883"/>
                  </a:moveTo>
                  <a:lnTo>
                    <a:pt x="38513" y="197883"/>
                  </a:lnTo>
                  <a:lnTo>
                    <a:pt x="48666" y="224629"/>
                  </a:lnTo>
                  <a:lnTo>
                    <a:pt x="165851" y="224629"/>
                  </a:lnTo>
                  <a:lnTo>
                    <a:pt x="168901" y="197883"/>
                  </a:lnTo>
                  <a:close/>
                </a:path>
                <a:path w="170815" h="356869">
                  <a:moveTo>
                    <a:pt x="164675" y="230916"/>
                  </a:moveTo>
                  <a:lnTo>
                    <a:pt x="50162" y="230916"/>
                  </a:lnTo>
                  <a:lnTo>
                    <a:pt x="54395" y="257675"/>
                  </a:lnTo>
                  <a:lnTo>
                    <a:pt x="158075" y="257675"/>
                  </a:lnTo>
                  <a:lnTo>
                    <a:pt x="164675" y="230916"/>
                  </a:lnTo>
                  <a:close/>
                </a:path>
                <a:path w="170815" h="356869">
                  <a:moveTo>
                    <a:pt x="156525" y="263961"/>
                  </a:moveTo>
                  <a:lnTo>
                    <a:pt x="55390" y="263961"/>
                  </a:lnTo>
                  <a:lnTo>
                    <a:pt x="55837" y="266791"/>
                  </a:lnTo>
                  <a:lnTo>
                    <a:pt x="55586" y="290708"/>
                  </a:lnTo>
                  <a:lnTo>
                    <a:pt x="147525" y="290708"/>
                  </a:lnTo>
                  <a:lnTo>
                    <a:pt x="153783" y="275081"/>
                  </a:lnTo>
                  <a:lnTo>
                    <a:pt x="156525" y="263961"/>
                  </a:lnTo>
                  <a:close/>
                </a:path>
                <a:path w="170815" h="356869">
                  <a:moveTo>
                    <a:pt x="145007" y="296994"/>
                  </a:moveTo>
                  <a:lnTo>
                    <a:pt x="55520" y="296994"/>
                  </a:lnTo>
                  <a:lnTo>
                    <a:pt x="55394" y="309006"/>
                  </a:lnTo>
                  <a:lnTo>
                    <a:pt x="52703" y="323740"/>
                  </a:lnTo>
                  <a:lnTo>
                    <a:pt x="133573" y="323740"/>
                  </a:lnTo>
                  <a:lnTo>
                    <a:pt x="135970" y="319563"/>
                  </a:lnTo>
                  <a:lnTo>
                    <a:pt x="145007" y="296994"/>
                  </a:lnTo>
                  <a:close/>
                </a:path>
                <a:path w="170815" h="356869">
                  <a:moveTo>
                    <a:pt x="100381" y="330027"/>
                  </a:moveTo>
                  <a:lnTo>
                    <a:pt x="51555" y="330027"/>
                  </a:lnTo>
                  <a:lnTo>
                    <a:pt x="47479" y="352346"/>
                  </a:lnTo>
                  <a:lnTo>
                    <a:pt x="45826" y="356786"/>
                  </a:lnTo>
                  <a:lnTo>
                    <a:pt x="100381" y="356786"/>
                  </a:lnTo>
                  <a:lnTo>
                    <a:pt x="106376" y="350791"/>
                  </a:lnTo>
                  <a:lnTo>
                    <a:pt x="106376" y="336021"/>
                  </a:lnTo>
                  <a:lnTo>
                    <a:pt x="100381" y="330027"/>
                  </a:lnTo>
                  <a:close/>
                </a:path>
              </a:pathLst>
            </a:custGeom>
            <a:solidFill>
              <a:srgbClr val="42B7B2"/>
            </a:solidFill>
          </p:spPr>
          <p:txBody>
            <a:bodyPr wrap="square" lIns="0" tIns="0" rIns="0" bIns="0" rtlCol="0"/>
            <a:lstStyle/>
            <a:p>
              <a:endParaRPr/>
            </a:p>
          </p:txBody>
        </p:sp>
        <p:sp>
          <p:nvSpPr>
            <p:cNvPr id="35" name="object 147"/>
            <p:cNvSpPr/>
            <p:nvPr/>
          </p:nvSpPr>
          <p:spPr>
            <a:xfrm>
              <a:off x="473995" y="440239"/>
              <a:ext cx="96600" cy="224980"/>
            </a:xfrm>
            <a:prstGeom prst="rect">
              <a:avLst/>
            </a:prstGeom>
            <a:blipFill>
              <a:blip r:embed="rId3" cstate="print"/>
              <a:stretch>
                <a:fillRect/>
              </a:stretch>
            </a:blipFill>
          </p:spPr>
          <p:txBody>
            <a:bodyPr wrap="square" lIns="0" tIns="0" rIns="0" bIns="0" rtlCol="0"/>
            <a:lstStyle/>
            <a:p>
              <a:endParaRPr/>
            </a:p>
          </p:txBody>
        </p:sp>
        <p:sp>
          <p:nvSpPr>
            <p:cNvPr id="36" name="object 148"/>
            <p:cNvSpPr/>
            <p:nvPr/>
          </p:nvSpPr>
          <p:spPr>
            <a:xfrm>
              <a:off x="870182" y="212439"/>
              <a:ext cx="276225" cy="618490"/>
            </a:xfrm>
            <a:custGeom>
              <a:avLst/>
              <a:gdLst/>
              <a:ahLst/>
              <a:cxnLst/>
              <a:rect l="l" t="t" r="r" b="b"/>
              <a:pathLst>
                <a:path w="276225" h="618489">
                  <a:moveTo>
                    <a:pt x="120372" y="0"/>
                  </a:moveTo>
                  <a:lnTo>
                    <a:pt x="100065" y="0"/>
                  </a:lnTo>
                  <a:lnTo>
                    <a:pt x="94083" y="5981"/>
                  </a:lnTo>
                  <a:lnTo>
                    <a:pt x="94083" y="20764"/>
                  </a:lnTo>
                  <a:lnTo>
                    <a:pt x="100065" y="26758"/>
                  </a:lnTo>
                  <a:lnTo>
                    <a:pt x="120372" y="26758"/>
                  </a:lnTo>
                  <a:lnTo>
                    <a:pt x="126354" y="20764"/>
                  </a:lnTo>
                  <a:lnTo>
                    <a:pt x="126354" y="5981"/>
                  </a:lnTo>
                  <a:lnTo>
                    <a:pt x="120372" y="0"/>
                  </a:lnTo>
                  <a:close/>
                </a:path>
                <a:path w="276225" h="618489">
                  <a:moveTo>
                    <a:pt x="129808" y="29578"/>
                  </a:moveTo>
                  <a:lnTo>
                    <a:pt x="85905" y="29578"/>
                  </a:lnTo>
                  <a:lnTo>
                    <a:pt x="79923" y="35572"/>
                  </a:lnTo>
                  <a:lnTo>
                    <a:pt x="79923" y="50342"/>
                  </a:lnTo>
                  <a:lnTo>
                    <a:pt x="85905" y="56337"/>
                  </a:lnTo>
                  <a:lnTo>
                    <a:pt x="129808" y="56337"/>
                  </a:lnTo>
                  <a:lnTo>
                    <a:pt x="135803" y="50342"/>
                  </a:lnTo>
                  <a:lnTo>
                    <a:pt x="135803" y="35572"/>
                  </a:lnTo>
                  <a:lnTo>
                    <a:pt x="129808" y="29578"/>
                  </a:lnTo>
                  <a:close/>
                </a:path>
                <a:path w="276225" h="618489">
                  <a:moveTo>
                    <a:pt x="8930" y="29578"/>
                  </a:moveTo>
                  <a:lnTo>
                    <a:pt x="0" y="29578"/>
                  </a:lnTo>
                  <a:lnTo>
                    <a:pt x="5303" y="32500"/>
                  </a:lnTo>
                  <a:lnTo>
                    <a:pt x="14912" y="39574"/>
                  </a:lnTo>
                  <a:lnTo>
                    <a:pt x="14912" y="35572"/>
                  </a:lnTo>
                  <a:lnTo>
                    <a:pt x="8930" y="29578"/>
                  </a:lnTo>
                  <a:close/>
                </a:path>
                <a:path w="276225" h="618489">
                  <a:moveTo>
                    <a:pt x="149392" y="62610"/>
                  </a:moveTo>
                  <a:lnTo>
                    <a:pt x="81637" y="62610"/>
                  </a:lnTo>
                  <a:lnTo>
                    <a:pt x="75643" y="68605"/>
                  </a:lnTo>
                  <a:lnTo>
                    <a:pt x="75643" y="83375"/>
                  </a:lnTo>
                  <a:lnTo>
                    <a:pt x="81637" y="89369"/>
                  </a:lnTo>
                  <a:lnTo>
                    <a:pt x="149392" y="89369"/>
                  </a:lnTo>
                  <a:lnTo>
                    <a:pt x="155374" y="83375"/>
                  </a:lnTo>
                  <a:lnTo>
                    <a:pt x="155374" y="68605"/>
                  </a:lnTo>
                  <a:lnTo>
                    <a:pt x="149392" y="62610"/>
                  </a:lnTo>
                  <a:close/>
                </a:path>
                <a:path w="276225" h="618489">
                  <a:moveTo>
                    <a:pt x="162232" y="95643"/>
                  </a:moveTo>
                  <a:lnTo>
                    <a:pt x="78939" y="95643"/>
                  </a:lnTo>
                  <a:lnTo>
                    <a:pt x="100586" y="122415"/>
                  </a:lnTo>
                  <a:lnTo>
                    <a:pt x="162232" y="122415"/>
                  </a:lnTo>
                  <a:lnTo>
                    <a:pt x="168239" y="116408"/>
                  </a:lnTo>
                  <a:lnTo>
                    <a:pt x="168239" y="101638"/>
                  </a:lnTo>
                  <a:lnTo>
                    <a:pt x="162232" y="95643"/>
                  </a:lnTo>
                  <a:close/>
                </a:path>
                <a:path w="276225" h="618489">
                  <a:moveTo>
                    <a:pt x="170664" y="128689"/>
                  </a:moveTo>
                  <a:lnTo>
                    <a:pt x="105659" y="128689"/>
                  </a:lnTo>
                  <a:lnTo>
                    <a:pt x="105821" y="128889"/>
                  </a:lnTo>
                  <a:lnTo>
                    <a:pt x="122223" y="155448"/>
                  </a:lnTo>
                  <a:lnTo>
                    <a:pt x="170664" y="155448"/>
                  </a:lnTo>
                  <a:lnTo>
                    <a:pt x="176646" y="149453"/>
                  </a:lnTo>
                  <a:lnTo>
                    <a:pt x="176646" y="134670"/>
                  </a:lnTo>
                  <a:lnTo>
                    <a:pt x="170664" y="128689"/>
                  </a:lnTo>
                  <a:close/>
                </a:path>
                <a:path w="276225" h="618489">
                  <a:moveTo>
                    <a:pt x="190222" y="161721"/>
                  </a:moveTo>
                  <a:lnTo>
                    <a:pt x="126097" y="161721"/>
                  </a:lnTo>
                  <a:lnTo>
                    <a:pt x="131347" y="170222"/>
                  </a:lnTo>
                  <a:lnTo>
                    <a:pt x="139651" y="188480"/>
                  </a:lnTo>
                  <a:lnTo>
                    <a:pt x="190222" y="188480"/>
                  </a:lnTo>
                  <a:lnTo>
                    <a:pt x="196217" y="182486"/>
                  </a:lnTo>
                  <a:lnTo>
                    <a:pt x="196217" y="167703"/>
                  </a:lnTo>
                  <a:lnTo>
                    <a:pt x="190222" y="161721"/>
                  </a:lnTo>
                  <a:close/>
                </a:path>
                <a:path w="276225" h="618489">
                  <a:moveTo>
                    <a:pt x="219470" y="194767"/>
                  </a:moveTo>
                  <a:lnTo>
                    <a:pt x="142510" y="194767"/>
                  </a:lnTo>
                  <a:lnTo>
                    <a:pt x="152002" y="215637"/>
                  </a:lnTo>
                  <a:lnTo>
                    <a:pt x="153828" y="221526"/>
                  </a:lnTo>
                  <a:lnTo>
                    <a:pt x="219470" y="221526"/>
                  </a:lnTo>
                  <a:lnTo>
                    <a:pt x="225359" y="215637"/>
                  </a:lnTo>
                  <a:lnTo>
                    <a:pt x="225465" y="200748"/>
                  </a:lnTo>
                  <a:lnTo>
                    <a:pt x="219470" y="194767"/>
                  </a:lnTo>
                  <a:close/>
                </a:path>
                <a:path w="276225" h="618489">
                  <a:moveTo>
                    <a:pt x="239473" y="227799"/>
                  </a:moveTo>
                  <a:lnTo>
                    <a:pt x="155774" y="227799"/>
                  </a:lnTo>
                  <a:lnTo>
                    <a:pt x="164073" y="254558"/>
                  </a:lnTo>
                  <a:lnTo>
                    <a:pt x="239473" y="254558"/>
                  </a:lnTo>
                  <a:lnTo>
                    <a:pt x="245467" y="248564"/>
                  </a:lnTo>
                  <a:lnTo>
                    <a:pt x="245467" y="233781"/>
                  </a:lnTo>
                  <a:lnTo>
                    <a:pt x="239473" y="227799"/>
                  </a:lnTo>
                  <a:close/>
                </a:path>
                <a:path w="276225" h="618489">
                  <a:moveTo>
                    <a:pt x="262142" y="260832"/>
                  </a:moveTo>
                  <a:lnTo>
                    <a:pt x="166019" y="260832"/>
                  </a:lnTo>
                  <a:lnTo>
                    <a:pt x="167256" y="264820"/>
                  </a:lnTo>
                  <a:lnTo>
                    <a:pt x="171658" y="287604"/>
                  </a:lnTo>
                  <a:lnTo>
                    <a:pt x="262142" y="287604"/>
                  </a:lnTo>
                  <a:lnTo>
                    <a:pt x="268150" y="281597"/>
                  </a:lnTo>
                  <a:lnTo>
                    <a:pt x="268150" y="266826"/>
                  </a:lnTo>
                  <a:lnTo>
                    <a:pt x="262142" y="260832"/>
                  </a:lnTo>
                  <a:close/>
                </a:path>
                <a:path w="276225" h="618489">
                  <a:moveTo>
                    <a:pt x="269508" y="293877"/>
                  </a:moveTo>
                  <a:lnTo>
                    <a:pt x="172870" y="293877"/>
                  </a:lnTo>
                  <a:lnTo>
                    <a:pt x="175215" y="306017"/>
                  </a:lnTo>
                  <a:lnTo>
                    <a:pt x="176540" y="320624"/>
                  </a:lnTo>
                  <a:lnTo>
                    <a:pt x="269508" y="320624"/>
                  </a:lnTo>
                  <a:lnTo>
                    <a:pt x="275503" y="314642"/>
                  </a:lnTo>
                  <a:lnTo>
                    <a:pt x="275503" y="299859"/>
                  </a:lnTo>
                  <a:lnTo>
                    <a:pt x="269508" y="293877"/>
                  </a:lnTo>
                  <a:close/>
                </a:path>
                <a:path w="276225" h="618489">
                  <a:moveTo>
                    <a:pt x="270067" y="326910"/>
                  </a:moveTo>
                  <a:lnTo>
                    <a:pt x="177109" y="326910"/>
                  </a:lnTo>
                  <a:lnTo>
                    <a:pt x="178992" y="347675"/>
                  </a:lnTo>
                  <a:lnTo>
                    <a:pt x="179063" y="353669"/>
                  </a:lnTo>
                  <a:lnTo>
                    <a:pt x="270067" y="353669"/>
                  </a:lnTo>
                  <a:lnTo>
                    <a:pt x="276062" y="347675"/>
                  </a:lnTo>
                  <a:lnTo>
                    <a:pt x="276062" y="332892"/>
                  </a:lnTo>
                  <a:lnTo>
                    <a:pt x="270067" y="326910"/>
                  </a:lnTo>
                  <a:close/>
                </a:path>
                <a:path w="276225" h="618489">
                  <a:moveTo>
                    <a:pt x="262142" y="359956"/>
                  </a:moveTo>
                  <a:lnTo>
                    <a:pt x="179000" y="359956"/>
                  </a:lnTo>
                  <a:lnTo>
                    <a:pt x="178732" y="386702"/>
                  </a:lnTo>
                  <a:lnTo>
                    <a:pt x="262142" y="386702"/>
                  </a:lnTo>
                  <a:lnTo>
                    <a:pt x="268150" y="380720"/>
                  </a:lnTo>
                  <a:lnTo>
                    <a:pt x="268150" y="365937"/>
                  </a:lnTo>
                  <a:lnTo>
                    <a:pt x="262142" y="359956"/>
                  </a:lnTo>
                  <a:close/>
                </a:path>
                <a:path w="276225" h="618489">
                  <a:moveTo>
                    <a:pt x="248033" y="392988"/>
                  </a:moveTo>
                  <a:lnTo>
                    <a:pt x="178669" y="392988"/>
                  </a:lnTo>
                  <a:lnTo>
                    <a:pt x="178667" y="393243"/>
                  </a:lnTo>
                  <a:lnTo>
                    <a:pt x="175702" y="419734"/>
                  </a:lnTo>
                  <a:lnTo>
                    <a:pt x="248033" y="419734"/>
                  </a:lnTo>
                  <a:lnTo>
                    <a:pt x="254027" y="413753"/>
                  </a:lnTo>
                  <a:lnTo>
                    <a:pt x="254027" y="398970"/>
                  </a:lnTo>
                  <a:lnTo>
                    <a:pt x="248033" y="392988"/>
                  </a:lnTo>
                  <a:close/>
                </a:path>
                <a:path w="276225" h="618489">
                  <a:moveTo>
                    <a:pt x="222811" y="426021"/>
                  </a:moveTo>
                  <a:lnTo>
                    <a:pt x="174999" y="426021"/>
                  </a:lnTo>
                  <a:lnTo>
                    <a:pt x="173617" y="438370"/>
                  </a:lnTo>
                  <a:lnTo>
                    <a:pt x="170475" y="452780"/>
                  </a:lnTo>
                  <a:lnTo>
                    <a:pt x="222811" y="452780"/>
                  </a:lnTo>
                  <a:lnTo>
                    <a:pt x="228805" y="446785"/>
                  </a:lnTo>
                  <a:lnTo>
                    <a:pt x="228805" y="432015"/>
                  </a:lnTo>
                  <a:lnTo>
                    <a:pt x="222811" y="426021"/>
                  </a:lnTo>
                  <a:close/>
                </a:path>
                <a:path w="276225" h="618489">
                  <a:moveTo>
                    <a:pt x="203354" y="459054"/>
                  </a:moveTo>
                  <a:lnTo>
                    <a:pt x="169107" y="459054"/>
                  </a:lnTo>
                  <a:lnTo>
                    <a:pt x="163689" y="483903"/>
                  </a:lnTo>
                  <a:lnTo>
                    <a:pt x="163056" y="485813"/>
                  </a:lnTo>
                  <a:lnTo>
                    <a:pt x="203354" y="485813"/>
                  </a:lnTo>
                  <a:lnTo>
                    <a:pt x="209336" y="479831"/>
                  </a:lnTo>
                  <a:lnTo>
                    <a:pt x="209336" y="465048"/>
                  </a:lnTo>
                  <a:lnTo>
                    <a:pt x="203354" y="459054"/>
                  </a:lnTo>
                  <a:close/>
                </a:path>
                <a:path w="276225" h="618489">
                  <a:moveTo>
                    <a:pt x="195467" y="492086"/>
                  </a:moveTo>
                  <a:lnTo>
                    <a:pt x="160976" y="492086"/>
                  </a:lnTo>
                  <a:lnTo>
                    <a:pt x="152107" y="518845"/>
                  </a:lnTo>
                  <a:lnTo>
                    <a:pt x="195467" y="518845"/>
                  </a:lnTo>
                  <a:lnTo>
                    <a:pt x="201449" y="512864"/>
                  </a:lnTo>
                  <a:lnTo>
                    <a:pt x="201449" y="498081"/>
                  </a:lnTo>
                  <a:lnTo>
                    <a:pt x="195467" y="492086"/>
                  </a:lnTo>
                  <a:close/>
                </a:path>
                <a:path w="276225" h="618489">
                  <a:moveTo>
                    <a:pt x="164632" y="558164"/>
                  </a:moveTo>
                  <a:lnTo>
                    <a:pt x="135502" y="558164"/>
                  </a:lnTo>
                  <a:lnTo>
                    <a:pt x="128114" y="574381"/>
                  </a:lnTo>
                  <a:lnTo>
                    <a:pt x="121845" y="584923"/>
                  </a:lnTo>
                  <a:lnTo>
                    <a:pt x="164632" y="584923"/>
                  </a:lnTo>
                  <a:lnTo>
                    <a:pt x="170626" y="578942"/>
                  </a:lnTo>
                  <a:lnTo>
                    <a:pt x="170626" y="564159"/>
                  </a:lnTo>
                  <a:lnTo>
                    <a:pt x="164632" y="558164"/>
                  </a:lnTo>
                  <a:close/>
                </a:path>
                <a:path w="276225" h="618489">
                  <a:moveTo>
                    <a:pt x="147893" y="591197"/>
                  </a:moveTo>
                  <a:lnTo>
                    <a:pt x="118114" y="591197"/>
                  </a:lnTo>
                  <a:lnTo>
                    <a:pt x="104670" y="613807"/>
                  </a:lnTo>
                  <a:lnTo>
                    <a:pt x="108828" y="617956"/>
                  </a:lnTo>
                  <a:lnTo>
                    <a:pt x="147893" y="617956"/>
                  </a:lnTo>
                  <a:lnTo>
                    <a:pt x="153888" y="611974"/>
                  </a:lnTo>
                  <a:lnTo>
                    <a:pt x="153888" y="597204"/>
                  </a:lnTo>
                  <a:lnTo>
                    <a:pt x="147893" y="591197"/>
                  </a:lnTo>
                  <a:close/>
                </a:path>
              </a:pathLst>
            </a:custGeom>
            <a:solidFill>
              <a:srgbClr val="EDA64E"/>
            </a:solidFill>
          </p:spPr>
          <p:txBody>
            <a:bodyPr wrap="square" lIns="0" tIns="0" rIns="0" bIns="0" rtlCol="0"/>
            <a:lstStyle/>
            <a:p>
              <a:endParaRPr/>
            </a:p>
          </p:txBody>
        </p:sp>
        <p:sp>
          <p:nvSpPr>
            <p:cNvPr id="37" name="object 149"/>
            <p:cNvSpPr/>
            <p:nvPr/>
          </p:nvSpPr>
          <p:spPr>
            <a:xfrm>
              <a:off x="681095" y="242017"/>
              <a:ext cx="370840" cy="586105"/>
            </a:xfrm>
            <a:custGeom>
              <a:avLst/>
              <a:gdLst/>
              <a:ahLst/>
              <a:cxnLst/>
              <a:rect l="l" t="t" r="r" b="b"/>
              <a:pathLst>
                <a:path w="370840" h="586105">
                  <a:moveTo>
                    <a:pt x="195336" y="0"/>
                  </a:moveTo>
                  <a:lnTo>
                    <a:pt x="137374" y="0"/>
                  </a:lnTo>
                  <a:lnTo>
                    <a:pt x="142811" y="7829"/>
                  </a:lnTo>
                  <a:lnTo>
                    <a:pt x="151067" y="26758"/>
                  </a:lnTo>
                  <a:lnTo>
                    <a:pt x="198016" y="26758"/>
                  </a:lnTo>
                  <a:lnTo>
                    <a:pt x="203998" y="20764"/>
                  </a:lnTo>
                  <a:lnTo>
                    <a:pt x="203998" y="6234"/>
                  </a:lnTo>
                  <a:lnTo>
                    <a:pt x="195336" y="0"/>
                  </a:lnTo>
                  <a:close/>
                </a:path>
                <a:path w="370840" h="586105">
                  <a:moveTo>
                    <a:pt x="177087" y="33032"/>
                  </a:moveTo>
                  <a:lnTo>
                    <a:pt x="153803" y="33032"/>
                  </a:lnTo>
                  <a:lnTo>
                    <a:pt x="163879" y="56137"/>
                  </a:lnTo>
                  <a:lnTo>
                    <a:pt x="164681" y="59791"/>
                  </a:lnTo>
                  <a:lnTo>
                    <a:pt x="177087" y="59791"/>
                  </a:lnTo>
                  <a:lnTo>
                    <a:pt x="183081" y="53797"/>
                  </a:lnTo>
                  <a:lnTo>
                    <a:pt x="183081" y="39027"/>
                  </a:lnTo>
                  <a:lnTo>
                    <a:pt x="177087" y="33032"/>
                  </a:lnTo>
                  <a:close/>
                </a:path>
                <a:path w="370840" h="586105">
                  <a:moveTo>
                    <a:pt x="271677" y="66065"/>
                  </a:moveTo>
                  <a:lnTo>
                    <a:pt x="265504" y="66065"/>
                  </a:lnTo>
                  <a:lnTo>
                    <a:pt x="259522" y="72059"/>
                  </a:lnTo>
                  <a:lnTo>
                    <a:pt x="259522" y="86829"/>
                  </a:lnTo>
                  <a:lnTo>
                    <a:pt x="265504" y="92837"/>
                  </a:lnTo>
                  <a:lnTo>
                    <a:pt x="293803" y="92837"/>
                  </a:lnTo>
                  <a:lnTo>
                    <a:pt x="271677" y="66065"/>
                  </a:lnTo>
                  <a:close/>
                </a:path>
                <a:path w="370840" h="586105">
                  <a:moveTo>
                    <a:pt x="218730" y="66065"/>
                  </a:moveTo>
                  <a:lnTo>
                    <a:pt x="166058" y="66065"/>
                  </a:lnTo>
                  <a:lnTo>
                    <a:pt x="171933" y="92837"/>
                  </a:lnTo>
                  <a:lnTo>
                    <a:pt x="218730" y="92837"/>
                  </a:lnTo>
                  <a:lnTo>
                    <a:pt x="224724" y="86829"/>
                  </a:lnTo>
                  <a:lnTo>
                    <a:pt x="224724" y="72059"/>
                  </a:lnTo>
                  <a:lnTo>
                    <a:pt x="218730" y="66065"/>
                  </a:lnTo>
                  <a:close/>
                </a:path>
                <a:path w="370840" h="586105">
                  <a:moveTo>
                    <a:pt x="297933" y="99110"/>
                  </a:moveTo>
                  <a:lnTo>
                    <a:pt x="173310" y="99110"/>
                  </a:lnTo>
                  <a:lnTo>
                    <a:pt x="174375" y="103965"/>
                  </a:lnTo>
                  <a:lnTo>
                    <a:pt x="174937" y="125869"/>
                  </a:lnTo>
                  <a:lnTo>
                    <a:pt x="314855" y="125869"/>
                  </a:lnTo>
                  <a:lnTo>
                    <a:pt x="297933" y="99110"/>
                  </a:lnTo>
                  <a:close/>
                </a:path>
                <a:path w="370840" h="586105">
                  <a:moveTo>
                    <a:pt x="318823" y="132143"/>
                  </a:moveTo>
                  <a:lnTo>
                    <a:pt x="175098" y="132143"/>
                  </a:lnTo>
                  <a:lnTo>
                    <a:pt x="175553" y="149890"/>
                  </a:lnTo>
                  <a:lnTo>
                    <a:pt x="174095" y="158902"/>
                  </a:lnTo>
                  <a:lnTo>
                    <a:pt x="331787" y="158902"/>
                  </a:lnTo>
                  <a:lnTo>
                    <a:pt x="320550" y="134874"/>
                  </a:lnTo>
                  <a:lnTo>
                    <a:pt x="318823" y="132143"/>
                  </a:lnTo>
                  <a:close/>
                </a:path>
                <a:path w="370840" h="586105">
                  <a:moveTo>
                    <a:pt x="334727" y="165188"/>
                  </a:moveTo>
                  <a:lnTo>
                    <a:pt x="173079" y="165188"/>
                  </a:lnTo>
                  <a:lnTo>
                    <a:pt x="168752" y="191947"/>
                  </a:lnTo>
                  <a:lnTo>
                    <a:pt x="345529" y="191947"/>
                  </a:lnTo>
                  <a:lnTo>
                    <a:pt x="341751" y="180207"/>
                  </a:lnTo>
                  <a:lnTo>
                    <a:pt x="334727" y="165188"/>
                  </a:lnTo>
                  <a:close/>
                </a:path>
                <a:path w="370840" h="586105">
                  <a:moveTo>
                    <a:pt x="347547" y="198221"/>
                  </a:moveTo>
                  <a:lnTo>
                    <a:pt x="166590" y="198221"/>
                  </a:lnTo>
                  <a:lnTo>
                    <a:pt x="156905" y="224980"/>
                  </a:lnTo>
                  <a:lnTo>
                    <a:pt x="356158" y="224980"/>
                  </a:lnTo>
                  <a:lnTo>
                    <a:pt x="347547" y="198221"/>
                  </a:lnTo>
                  <a:close/>
                </a:path>
                <a:path w="370840" h="586105">
                  <a:moveTo>
                    <a:pt x="357955" y="231254"/>
                  </a:moveTo>
                  <a:lnTo>
                    <a:pt x="154371" y="231254"/>
                  </a:lnTo>
                  <a:lnTo>
                    <a:pt x="136972" y="258025"/>
                  </a:lnTo>
                  <a:lnTo>
                    <a:pt x="363425" y="258025"/>
                  </a:lnTo>
                  <a:lnTo>
                    <a:pt x="357955" y="231254"/>
                  </a:lnTo>
                  <a:close/>
                </a:path>
                <a:path w="370840" h="586105">
                  <a:moveTo>
                    <a:pt x="364707" y="264299"/>
                  </a:moveTo>
                  <a:lnTo>
                    <a:pt x="132895" y="264299"/>
                  </a:lnTo>
                  <a:lnTo>
                    <a:pt x="124397" y="277374"/>
                  </a:lnTo>
                  <a:lnTo>
                    <a:pt x="108263" y="291045"/>
                  </a:lnTo>
                  <a:lnTo>
                    <a:pt x="368068" y="291045"/>
                  </a:lnTo>
                  <a:lnTo>
                    <a:pt x="365990" y="270580"/>
                  </a:lnTo>
                  <a:lnTo>
                    <a:pt x="364707" y="264299"/>
                  </a:lnTo>
                  <a:close/>
                </a:path>
                <a:path w="370840" h="586105">
                  <a:moveTo>
                    <a:pt x="368706" y="297332"/>
                  </a:moveTo>
                  <a:lnTo>
                    <a:pt x="100844" y="297332"/>
                  </a:lnTo>
                  <a:lnTo>
                    <a:pt x="85559" y="310283"/>
                  </a:lnTo>
                  <a:lnTo>
                    <a:pt x="53628" y="324091"/>
                  </a:lnTo>
                  <a:lnTo>
                    <a:pt x="370367" y="324091"/>
                  </a:lnTo>
                  <a:lnTo>
                    <a:pt x="370358" y="313597"/>
                  </a:lnTo>
                  <a:lnTo>
                    <a:pt x="368706" y="297332"/>
                  </a:lnTo>
                  <a:close/>
                </a:path>
                <a:path w="370840" h="586105">
                  <a:moveTo>
                    <a:pt x="370373" y="330377"/>
                  </a:moveTo>
                  <a:lnTo>
                    <a:pt x="25803" y="330377"/>
                  </a:lnTo>
                  <a:lnTo>
                    <a:pt x="0" y="332753"/>
                  </a:lnTo>
                  <a:lnTo>
                    <a:pt x="16462" y="357124"/>
                  </a:lnTo>
                  <a:lnTo>
                    <a:pt x="370398" y="357124"/>
                  </a:lnTo>
                  <a:lnTo>
                    <a:pt x="370373" y="330377"/>
                  </a:lnTo>
                  <a:close/>
                </a:path>
                <a:path w="370840" h="586105">
                  <a:moveTo>
                    <a:pt x="369851" y="363410"/>
                  </a:moveTo>
                  <a:lnTo>
                    <a:pt x="140803" y="363410"/>
                  </a:lnTo>
                  <a:lnTo>
                    <a:pt x="134821" y="369392"/>
                  </a:lnTo>
                  <a:lnTo>
                    <a:pt x="134821" y="384175"/>
                  </a:lnTo>
                  <a:lnTo>
                    <a:pt x="140803" y="390156"/>
                  </a:lnTo>
                  <a:lnTo>
                    <a:pt x="367160" y="390156"/>
                  </a:lnTo>
                  <a:lnTo>
                    <a:pt x="369851" y="363410"/>
                  </a:lnTo>
                  <a:close/>
                </a:path>
                <a:path w="370840" h="586105">
                  <a:moveTo>
                    <a:pt x="366527" y="396443"/>
                  </a:moveTo>
                  <a:lnTo>
                    <a:pt x="204798" y="396443"/>
                  </a:lnTo>
                  <a:lnTo>
                    <a:pt x="198791" y="402437"/>
                  </a:lnTo>
                  <a:lnTo>
                    <a:pt x="198791" y="417207"/>
                  </a:lnTo>
                  <a:lnTo>
                    <a:pt x="204798" y="423202"/>
                  </a:lnTo>
                  <a:lnTo>
                    <a:pt x="361728" y="423202"/>
                  </a:lnTo>
                  <a:lnTo>
                    <a:pt x="365844" y="403229"/>
                  </a:lnTo>
                  <a:lnTo>
                    <a:pt x="366527" y="396443"/>
                  </a:lnTo>
                  <a:close/>
                </a:path>
                <a:path w="370840" h="586105">
                  <a:moveTo>
                    <a:pt x="360435" y="429475"/>
                  </a:moveTo>
                  <a:lnTo>
                    <a:pt x="218159" y="429475"/>
                  </a:lnTo>
                  <a:lnTo>
                    <a:pt x="212177" y="435470"/>
                  </a:lnTo>
                  <a:lnTo>
                    <a:pt x="212177" y="450253"/>
                  </a:lnTo>
                  <a:lnTo>
                    <a:pt x="218159" y="456234"/>
                  </a:lnTo>
                  <a:lnTo>
                    <a:pt x="354100" y="456234"/>
                  </a:lnTo>
                  <a:lnTo>
                    <a:pt x="356422" y="448945"/>
                  </a:lnTo>
                  <a:lnTo>
                    <a:pt x="360435" y="429475"/>
                  </a:lnTo>
                  <a:close/>
                </a:path>
                <a:path w="370840" h="586105">
                  <a:moveTo>
                    <a:pt x="352102" y="462508"/>
                  </a:moveTo>
                  <a:lnTo>
                    <a:pt x="241920" y="462508"/>
                  </a:lnTo>
                  <a:lnTo>
                    <a:pt x="235926" y="468502"/>
                  </a:lnTo>
                  <a:lnTo>
                    <a:pt x="235926" y="483285"/>
                  </a:lnTo>
                  <a:lnTo>
                    <a:pt x="241920" y="489267"/>
                  </a:lnTo>
                  <a:lnTo>
                    <a:pt x="343579" y="489267"/>
                  </a:lnTo>
                  <a:lnTo>
                    <a:pt x="352102" y="462508"/>
                  </a:lnTo>
                  <a:close/>
                </a:path>
                <a:path w="370840" h="586105">
                  <a:moveTo>
                    <a:pt x="326895" y="528586"/>
                  </a:moveTo>
                  <a:lnTo>
                    <a:pt x="288377" y="528586"/>
                  </a:lnTo>
                  <a:lnTo>
                    <a:pt x="282382" y="534581"/>
                  </a:lnTo>
                  <a:lnTo>
                    <a:pt x="282382" y="549363"/>
                  </a:lnTo>
                  <a:lnTo>
                    <a:pt x="288377" y="555345"/>
                  </a:lnTo>
                  <a:lnTo>
                    <a:pt x="312978" y="555345"/>
                  </a:lnTo>
                  <a:lnTo>
                    <a:pt x="321892" y="539926"/>
                  </a:lnTo>
                  <a:lnTo>
                    <a:pt x="326895" y="528586"/>
                  </a:lnTo>
                  <a:close/>
                </a:path>
                <a:path w="370840" h="586105">
                  <a:moveTo>
                    <a:pt x="309351" y="561619"/>
                  </a:moveTo>
                  <a:lnTo>
                    <a:pt x="297915" y="561619"/>
                  </a:lnTo>
                  <a:lnTo>
                    <a:pt x="291920" y="567626"/>
                  </a:lnTo>
                  <a:lnTo>
                    <a:pt x="291920" y="582396"/>
                  </a:lnTo>
                  <a:lnTo>
                    <a:pt x="295218" y="585687"/>
                  </a:lnTo>
                  <a:lnTo>
                    <a:pt x="296243" y="584293"/>
                  </a:lnTo>
                  <a:lnTo>
                    <a:pt x="309351" y="561619"/>
                  </a:lnTo>
                  <a:close/>
                </a:path>
              </a:pathLst>
            </a:custGeom>
            <a:solidFill>
              <a:srgbClr val="42B7B2"/>
            </a:solidFill>
          </p:spPr>
          <p:txBody>
            <a:bodyPr wrap="square" lIns="0" tIns="0" rIns="0" bIns="0" rtlCol="0"/>
            <a:lstStyle/>
            <a:p>
              <a:endParaRPr/>
            </a:p>
          </p:txBody>
        </p:sp>
        <p:sp>
          <p:nvSpPr>
            <p:cNvPr id="38" name="object 150"/>
            <p:cNvSpPr/>
            <p:nvPr/>
          </p:nvSpPr>
          <p:spPr>
            <a:xfrm>
              <a:off x="631382" y="242018"/>
              <a:ext cx="259079" cy="373380"/>
            </a:xfrm>
            <a:custGeom>
              <a:avLst/>
              <a:gdLst/>
              <a:ahLst/>
              <a:cxnLst/>
              <a:rect l="l" t="t" r="r" b="b"/>
              <a:pathLst>
                <a:path w="259079" h="373380">
                  <a:moveTo>
                    <a:pt x="247730" y="0"/>
                  </a:moveTo>
                  <a:lnTo>
                    <a:pt x="120882" y="0"/>
                  </a:lnTo>
                  <a:lnTo>
                    <a:pt x="114888" y="5994"/>
                  </a:lnTo>
                  <a:lnTo>
                    <a:pt x="114888" y="20764"/>
                  </a:lnTo>
                  <a:lnTo>
                    <a:pt x="120882" y="26758"/>
                  </a:lnTo>
                  <a:lnTo>
                    <a:pt x="247730" y="26758"/>
                  </a:lnTo>
                  <a:lnTo>
                    <a:pt x="253711" y="20764"/>
                  </a:lnTo>
                  <a:lnTo>
                    <a:pt x="253711" y="5994"/>
                  </a:lnTo>
                  <a:lnTo>
                    <a:pt x="247730" y="0"/>
                  </a:lnTo>
                  <a:close/>
                </a:path>
                <a:path w="259079" h="373380">
                  <a:moveTo>
                    <a:pt x="226800" y="33032"/>
                  </a:moveTo>
                  <a:lnTo>
                    <a:pt x="112271" y="33032"/>
                  </a:lnTo>
                  <a:lnTo>
                    <a:pt x="106277" y="39027"/>
                  </a:lnTo>
                  <a:lnTo>
                    <a:pt x="106277" y="53797"/>
                  </a:lnTo>
                  <a:lnTo>
                    <a:pt x="112271" y="59791"/>
                  </a:lnTo>
                  <a:lnTo>
                    <a:pt x="226800" y="59791"/>
                  </a:lnTo>
                  <a:lnTo>
                    <a:pt x="232794" y="53797"/>
                  </a:lnTo>
                  <a:lnTo>
                    <a:pt x="232794" y="39027"/>
                  </a:lnTo>
                  <a:lnTo>
                    <a:pt x="226800" y="33032"/>
                  </a:lnTo>
                  <a:close/>
                </a:path>
                <a:path w="259079" h="373380">
                  <a:moveTo>
                    <a:pt x="90440" y="33032"/>
                  </a:moveTo>
                  <a:lnTo>
                    <a:pt x="43869" y="33032"/>
                  </a:lnTo>
                  <a:lnTo>
                    <a:pt x="37888" y="39027"/>
                  </a:lnTo>
                  <a:lnTo>
                    <a:pt x="37888" y="53797"/>
                  </a:lnTo>
                  <a:lnTo>
                    <a:pt x="43869" y="59791"/>
                  </a:lnTo>
                  <a:lnTo>
                    <a:pt x="90440" y="59791"/>
                  </a:lnTo>
                  <a:lnTo>
                    <a:pt x="96422" y="53797"/>
                  </a:lnTo>
                  <a:lnTo>
                    <a:pt x="96422" y="39027"/>
                  </a:lnTo>
                  <a:lnTo>
                    <a:pt x="90440" y="33032"/>
                  </a:lnTo>
                  <a:close/>
                </a:path>
                <a:path w="259079" h="373380">
                  <a:moveTo>
                    <a:pt x="259062" y="66065"/>
                  </a:moveTo>
                  <a:lnTo>
                    <a:pt x="14748" y="66065"/>
                  </a:lnTo>
                  <a:lnTo>
                    <a:pt x="8754" y="72059"/>
                  </a:lnTo>
                  <a:lnTo>
                    <a:pt x="8754" y="86829"/>
                  </a:lnTo>
                  <a:lnTo>
                    <a:pt x="14748" y="92837"/>
                  </a:lnTo>
                  <a:lnTo>
                    <a:pt x="221697" y="92837"/>
                  </a:lnTo>
                  <a:lnTo>
                    <a:pt x="259062" y="66065"/>
                  </a:lnTo>
                  <a:close/>
                </a:path>
                <a:path w="259079" h="373380">
                  <a:moveTo>
                    <a:pt x="215351" y="99110"/>
                  </a:moveTo>
                  <a:lnTo>
                    <a:pt x="3602" y="99110"/>
                  </a:lnTo>
                  <a:lnTo>
                    <a:pt x="1028" y="125869"/>
                  </a:lnTo>
                  <a:lnTo>
                    <a:pt x="190755" y="125869"/>
                  </a:lnTo>
                  <a:lnTo>
                    <a:pt x="215351" y="99110"/>
                  </a:lnTo>
                  <a:close/>
                </a:path>
                <a:path w="259079" h="373380">
                  <a:moveTo>
                    <a:pt x="185348" y="132143"/>
                  </a:moveTo>
                  <a:lnTo>
                    <a:pt x="425" y="132143"/>
                  </a:lnTo>
                  <a:lnTo>
                    <a:pt x="0" y="136565"/>
                  </a:lnTo>
                  <a:lnTo>
                    <a:pt x="279" y="158902"/>
                  </a:lnTo>
                  <a:lnTo>
                    <a:pt x="169300" y="158902"/>
                  </a:lnTo>
                  <a:lnTo>
                    <a:pt x="185348" y="132143"/>
                  </a:lnTo>
                  <a:close/>
                </a:path>
                <a:path w="259079" h="373380">
                  <a:moveTo>
                    <a:pt x="165530" y="165188"/>
                  </a:moveTo>
                  <a:lnTo>
                    <a:pt x="358" y="165188"/>
                  </a:lnTo>
                  <a:lnTo>
                    <a:pt x="578" y="182730"/>
                  </a:lnTo>
                  <a:lnTo>
                    <a:pt x="1693" y="191947"/>
                  </a:lnTo>
                  <a:lnTo>
                    <a:pt x="153542" y="191947"/>
                  </a:lnTo>
                  <a:lnTo>
                    <a:pt x="159291" y="175592"/>
                  </a:lnTo>
                  <a:lnTo>
                    <a:pt x="165530" y="165188"/>
                  </a:lnTo>
                  <a:close/>
                </a:path>
                <a:path w="259079" h="373380">
                  <a:moveTo>
                    <a:pt x="151336" y="198221"/>
                  </a:moveTo>
                  <a:lnTo>
                    <a:pt x="2451" y="198221"/>
                  </a:lnTo>
                  <a:lnTo>
                    <a:pt x="5687" y="224980"/>
                  </a:lnTo>
                  <a:lnTo>
                    <a:pt x="141930" y="224980"/>
                  </a:lnTo>
                  <a:lnTo>
                    <a:pt x="151336" y="198221"/>
                  </a:lnTo>
                  <a:close/>
                </a:path>
                <a:path w="259079" h="373380">
                  <a:moveTo>
                    <a:pt x="140507" y="231254"/>
                  </a:moveTo>
                  <a:lnTo>
                    <a:pt x="6875" y="231254"/>
                  </a:lnTo>
                  <a:lnTo>
                    <a:pt x="13234" y="258025"/>
                  </a:lnTo>
                  <a:lnTo>
                    <a:pt x="135940" y="258025"/>
                  </a:lnTo>
                  <a:lnTo>
                    <a:pt x="140507" y="231254"/>
                  </a:lnTo>
                  <a:close/>
                </a:path>
                <a:path w="259079" h="373380">
                  <a:moveTo>
                    <a:pt x="134869" y="264299"/>
                  </a:moveTo>
                  <a:lnTo>
                    <a:pt x="14725" y="264299"/>
                  </a:lnTo>
                  <a:lnTo>
                    <a:pt x="17587" y="276348"/>
                  </a:lnTo>
                  <a:lnTo>
                    <a:pt x="23032" y="291045"/>
                  </a:lnTo>
                  <a:lnTo>
                    <a:pt x="133851" y="291045"/>
                  </a:lnTo>
                  <a:lnTo>
                    <a:pt x="134478" y="266594"/>
                  </a:lnTo>
                  <a:lnTo>
                    <a:pt x="134869" y="264299"/>
                  </a:lnTo>
                  <a:close/>
                </a:path>
                <a:path w="259079" h="373380">
                  <a:moveTo>
                    <a:pt x="133690" y="297332"/>
                  </a:moveTo>
                  <a:lnTo>
                    <a:pt x="25361" y="297332"/>
                  </a:lnTo>
                  <a:lnTo>
                    <a:pt x="34637" y="322367"/>
                  </a:lnTo>
                  <a:lnTo>
                    <a:pt x="35528" y="324091"/>
                  </a:lnTo>
                  <a:lnTo>
                    <a:pt x="135285" y="324091"/>
                  </a:lnTo>
                  <a:lnTo>
                    <a:pt x="133407" y="308393"/>
                  </a:lnTo>
                  <a:lnTo>
                    <a:pt x="133690" y="297332"/>
                  </a:lnTo>
                  <a:close/>
                </a:path>
                <a:path w="259079" h="373380">
                  <a:moveTo>
                    <a:pt x="136038" y="330377"/>
                  </a:moveTo>
                  <a:lnTo>
                    <a:pt x="38778" y="330377"/>
                  </a:lnTo>
                  <a:lnTo>
                    <a:pt x="52603" y="357124"/>
                  </a:lnTo>
                  <a:lnTo>
                    <a:pt x="140114" y="357124"/>
                  </a:lnTo>
                  <a:lnTo>
                    <a:pt x="138559" y="351449"/>
                  </a:lnTo>
                  <a:lnTo>
                    <a:pt x="136038" y="330377"/>
                  </a:lnTo>
                  <a:close/>
                </a:path>
                <a:path w="259079" h="373380">
                  <a:moveTo>
                    <a:pt x="56252" y="363410"/>
                  </a:moveTo>
                  <a:lnTo>
                    <a:pt x="55852" y="363410"/>
                  </a:lnTo>
                  <a:lnTo>
                    <a:pt x="56800" y="365244"/>
                  </a:lnTo>
                  <a:lnTo>
                    <a:pt x="62246" y="373201"/>
                  </a:lnTo>
                  <a:lnTo>
                    <a:pt x="62246" y="369392"/>
                  </a:lnTo>
                  <a:lnTo>
                    <a:pt x="56252" y="363410"/>
                  </a:lnTo>
                  <a:close/>
                </a:path>
              </a:pathLst>
            </a:custGeom>
            <a:solidFill>
              <a:srgbClr val="EDA64E"/>
            </a:solidFill>
          </p:spPr>
          <p:txBody>
            <a:bodyPr wrap="square" lIns="0" tIns="0" rIns="0" bIns="0" rtlCol="0"/>
            <a:lstStyle/>
            <a:p>
              <a:endParaRPr/>
            </a:p>
          </p:txBody>
        </p:sp>
        <p:sp>
          <p:nvSpPr>
            <p:cNvPr id="39" name="object 151"/>
            <p:cNvSpPr/>
            <p:nvPr/>
          </p:nvSpPr>
          <p:spPr>
            <a:xfrm>
              <a:off x="641966" y="308083"/>
              <a:ext cx="319405" cy="423545"/>
            </a:xfrm>
            <a:custGeom>
              <a:avLst/>
              <a:gdLst/>
              <a:ahLst/>
              <a:cxnLst/>
              <a:rect l="l" t="t" r="r" b="b"/>
              <a:pathLst>
                <a:path w="319404" h="423544">
                  <a:moveTo>
                    <a:pt x="257859" y="0"/>
                  </a:moveTo>
                  <a:lnTo>
                    <a:pt x="233716" y="0"/>
                  </a:lnTo>
                  <a:lnTo>
                    <a:pt x="212249" y="10927"/>
                  </a:lnTo>
                  <a:lnTo>
                    <a:pt x="188468" y="26771"/>
                  </a:lnTo>
                  <a:lnTo>
                    <a:pt x="257859" y="26771"/>
                  </a:lnTo>
                  <a:lnTo>
                    <a:pt x="263854" y="20764"/>
                  </a:lnTo>
                  <a:lnTo>
                    <a:pt x="263854" y="5994"/>
                  </a:lnTo>
                  <a:lnTo>
                    <a:pt x="257859" y="0"/>
                  </a:lnTo>
                  <a:close/>
                </a:path>
                <a:path w="319404" h="423544">
                  <a:moveTo>
                    <a:pt x="261497" y="33045"/>
                  </a:moveTo>
                  <a:lnTo>
                    <a:pt x="179052" y="33045"/>
                  </a:lnTo>
                  <a:lnTo>
                    <a:pt x="172125" y="37660"/>
                  </a:lnTo>
                  <a:lnTo>
                    <a:pt x="145982" y="59804"/>
                  </a:lnTo>
                  <a:lnTo>
                    <a:pt x="251036" y="59804"/>
                  </a:lnTo>
                  <a:lnTo>
                    <a:pt x="256362" y="43157"/>
                  </a:lnTo>
                  <a:lnTo>
                    <a:pt x="261497" y="33045"/>
                  </a:lnTo>
                  <a:close/>
                </a:path>
                <a:path w="319404" h="423544">
                  <a:moveTo>
                    <a:pt x="249029" y="66078"/>
                  </a:moveTo>
                  <a:lnTo>
                    <a:pt x="138575" y="66078"/>
                  </a:lnTo>
                  <a:lnTo>
                    <a:pt x="134882" y="69205"/>
                  </a:lnTo>
                  <a:lnTo>
                    <a:pt x="112676" y="92837"/>
                  </a:lnTo>
                  <a:lnTo>
                    <a:pt x="242297" y="92837"/>
                  </a:lnTo>
                  <a:lnTo>
                    <a:pt x="244038" y="81680"/>
                  </a:lnTo>
                  <a:lnTo>
                    <a:pt x="249029" y="66078"/>
                  </a:lnTo>
                  <a:close/>
                </a:path>
                <a:path w="319404" h="423544">
                  <a:moveTo>
                    <a:pt x="241316" y="99123"/>
                  </a:moveTo>
                  <a:lnTo>
                    <a:pt x="106769" y="99123"/>
                  </a:lnTo>
                  <a:lnTo>
                    <a:pt x="100960" y="105304"/>
                  </a:lnTo>
                  <a:lnTo>
                    <a:pt x="85596" y="125882"/>
                  </a:lnTo>
                  <a:lnTo>
                    <a:pt x="237630" y="125882"/>
                  </a:lnTo>
                  <a:lnTo>
                    <a:pt x="237672" y="122483"/>
                  </a:lnTo>
                  <a:lnTo>
                    <a:pt x="241316" y="99123"/>
                  </a:lnTo>
                  <a:close/>
                </a:path>
                <a:path w="319404" h="423544">
                  <a:moveTo>
                    <a:pt x="237552" y="132156"/>
                  </a:moveTo>
                  <a:lnTo>
                    <a:pt x="80911" y="132156"/>
                  </a:lnTo>
                  <a:lnTo>
                    <a:pt x="70796" y="145703"/>
                  </a:lnTo>
                  <a:lnTo>
                    <a:pt x="63076" y="158915"/>
                  </a:lnTo>
                  <a:lnTo>
                    <a:pt x="237221" y="158915"/>
                  </a:lnTo>
                  <a:lnTo>
                    <a:pt x="237552" y="132156"/>
                  </a:lnTo>
                  <a:close/>
                </a:path>
                <a:path w="319404" h="423544">
                  <a:moveTo>
                    <a:pt x="237143" y="165188"/>
                  </a:moveTo>
                  <a:lnTo>
                    <a:pt x="59411" y="165188"/>
                  </a:lnTo>
                  <a:lnTo>
                    <a:pt x="44828" y="190145"/>
                  </a:lnTo>
                  <a:lnTo>
                    <a:pt x="44026" y="191960"/>
                  </a:lnTo>
                  <a:lnTo>
                    <a:pt x="240146" y="191960"/>
                  </a:lnTo>
                  <a:lnTo>
                    <a:pt x="237138" y="165576"/>
                  </a:lnTo>
                  <a:lnTo>
                    <a:pt x="237143" y="165188"/>
                  </a:lnTo>
                  <a:close/>
                </a:path>
                <a:path w="319404" h="423544">
                  <a:moveTo>
                    <a:pt x="240861" y="198234"/>
                  </a:moveTo>
                  <a:lnTo>
                    <a:pt x="41251" y="198234"/>
                  </a:lnTo>
                  <a:lnTo>
                    <a:pt x="29420" y="224980"/>
                  </a:lnTo>
                  <a:lnTo>
                    <a:pt x="245472" y="224980"/>
                  </a:lnTo>
                  <a:lnTo>
                    <a:pt x="242312" y="210968"/>
                  </a:lnTo>
                  <a:lnTo>
                    <a:pt x="240861" y="198234"/>
                  </a:lnTo>
                  <a:close/>
                </a:path>
                <a:path w="319404" h="423544">
                  <a:moveTo>
                    <a:pt x="246890" y="231267"/>
                  </a:moveTo>
                  <a:lnTo>
                    <a:pt x="26640" y="231267"/>
                  </a:lnTo>
                  <a:lnTo>
                    <a:pt x="23496" y="238375"/>
                  </a:lnTo>
                  <a:lnTo>
                    <a:pt x="17323" y="258025"/>
                  </a:lnTo>
                  <a:lnTo>
                    <a:pt x="252924" y="258025"/>
                  </a:lnTo>
                  <a:lnTo>
                    <a:pt x="246890" y="231267"/>
                  </a:lnTo>
                  <a:close/>
                </a:path>
                <a:path w="319404" h="423544">
                  <a:moveTo>
                    <a:pt x="254898" y="264312"/>
                  </a:moveTo>
                  <a:lnTo>
                    <a:pt x="15348" y="264312"/>
                  </a:lnTo>
                  <a:lnTo>
                    <a:pt x="7237" y="290136"/>
                  </a:lnTo>
                  <a:lnTo>
                    <a:pt x="7040" y="291058"/>
                  </a:lnTo>
                  <a:lnTo>
                    <a:pt x="263568" y="291058"/>
                  </a:lnTo>
                  <a:lnTo>
                    <a:pt x="254898" y="264312"/>
                  </a:lnTo>
                  <a:close/>
                </a:path>
                <a:path w="319404" h="423544">
                  <a:moveTo>
                    <a:pt x="265606" y="297345"/>
                  </a:moveTo>
                  <a:lnTo>
                    <a:pt x="179932" y="297345"/>
                  </a:lnTo>
                  <a:lnTo>
                    <a:pt x="173950" y="303326"/>
                  </a:lnTo>
                  <a:lnTo>
                    <a:pt x="173950" y="318109"/>
                  </a:lnTo>
                  <a:lnTo>
                    <a:pt x="179932" y="324091"/>
                  </a:lnTo>
                  <a:lnTo>
                    <a:pt x="275623" y="324091"/>
                  </a:lnTo>
                  <a:lnTo>
                    <a:pt x="269281" y="308683"/>
                  </a:lnTo>
                  <a:lnTo>
                    <a:pt x="265606" y="297345"/>
                  </a:lnTo>
                  <a:close/>
                </a:path>
                <a:path w="319404" h="423544">
                  <a:moveTo>
                    <a:pt x="45668" y="297345"/>
                  </a:moveTo>
                  <a:lnTo>
                    <a:pt x="5700" y="297345"/>
                  </a:lnTo>
                  <a:lnTo>
                    <a:pt x="0" y="324091"/>
                  </a:lnTo>
                  <a:lnTo>
                    <a:pt x="45668" y="324091"/>
                  </a:lnTo>
                  <a:lnTo>
                    <a:pt x="51662" y="318109"/>
                  </a:lnTo>
                  <a:lnTo>
                    <a:pt x="51662" y="303326"/>
                  </a:lnTo>
                  <a:lnTo>
                    <a:pt x="45668" y="297345"/>
                  </a:lnTo>
                  <a:close/>
                </a:path>
                <a:path w="319404" h="423544">
                  <a:moveTo>
                    <a:pt x="278210" y="330377"/>
                  </a:moveTo>
                  <a:lnTo>
                    <a:pt x="243927" y="330377"/>
                  </a:lnTo>
                  <a:lnTo>
                    <a:pt x="237920" y="336372"/>
                  </a:lnTo>
                  <a:lnTo>
                    <a:pt x="237920" y="351142"/>
                  </a:lnTo>
                  <a:lnTo>
                    <a:pt x="243927" y="357136"/>
                  </a:lnTo>
                  <a:lnTo>
                    <a:pt x="289224" y="357136"/>
                  </a:lnTo>
                  <a:lnTo>
                    <a:pt x="278210" y="330377"/>
                  </a:lnTo>
                  <a:close/>
                </a:path>
                <a:path w="319404" h="423544">
                  <a:moveTo>
                    <a:pt x="291991" y="363410"/>
                  </a:moveTo>
                  <a:lnTo>
                    <a:pt x="257288" y="363410"/>
                  </a:lnTo>
                  <a:lnTo>
                    <a:pt x="251306" y="369404"/>
                  </a:lnTo>
                  <a:lnTo>
                    <a:pt x="251306" y="384187"/>
                  </a:lnTo>
                  <a:lnTo>
                    <a:pt x="257288" y="390169"/>
                  </a:lnTo>
                  <a:lnTo>
                    <a:pt x="305083" y="390169"/>
                  </a:lnTo>
                  <a:lnTo>
                    <a:pt x="291991" y="363410"/>
                  </a:lnTo>
                  <a:close/>
                </a:path>
                <a:path w="319404" h="423544">
                  <a:moveTo>
                    <a:pt x="308152" y="396443"/>
                  </a:moveTo>
                  <a:lnTo>
                    <a:pt x="281049" y="396443"/>
                  </a:lnTo>
                  <a:lnTo>
                    <a:pt x="275055" y="402437"/>
                  </a:lnTo>
                  <a:lnTo>
                    <a:pt x="275055" y="417220"/>
                  </a:lnTo>
                  <a:lnTo>
                    <a:pt x="281049" y="423202"/>
                  </a:lnTo>
                  <a:lnTo>
                    <a:pt x="319310" y="423202"/>
                  </a:lnTo>
                  <a:lnTo>
                    <a:pt x="317574" y="415701"/>
                  </a:lnTo>
                  <a:lnTo>
                    <a:pt x="308152" y="396443"/>
                  </a:lnTo>
                  <a:close/>
                </a:path>
              </a:pathLst>
            </a:custGeom>
            <a:solidFill>
              <a:srgbClr val="8ED4DD"/>
            </a:solidFill>
          </p:spPr>
          <p:txBody>
            <a:bodyPr wrap="square" lIns="0" tIns="0" rIns="0" bIns="0" rtlCol="0"/>
            <a:lstStyle/>
            <a:p>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11/17/2021</a:t>
            </a:fld>
            <a:endParaRPr lang="en-US"/>
          </a:p>
        </p:txBody>
      </p:sp>
    </p:spTree>
  </p:cSld>
  <p:clrMap bg1="lt1" tx1="dk1" bg2="lt2" tx2="dk2" accent1="accent1" accent2="accent2" accent3="accent3" accent4="accent4" accent5="accent5" accent6="accent6" hlink="hlink" folHlink="folHlink"/>
  <p:sldLayoutIdLst>
    <p:sldLayoutId id="2147483964" r:id="rId1"/>
    <p:sldLayoutId id="2147483951" r:id="rId2"/>
    <p:sldLayoutId id="2147483965" r:id="rId3"/>
    <p:sldLayoutId id="2147483966" r:id="rId4"/>
    <p:sldLayoutId id="2147483963"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 id="2147483960" r:id="rId14"/>
    <p:sldLayoutId id="2147483961" r:id="rId15"/>
    <p:sldLayoutId id="2147483962" r:id="rId16"/>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2858066"/>
            <a:ext cx="7543800" cy="1512168"/>
          </a:xfrm>
        </p:spPr>
        <p:txBody>
          <a:bodyPr/>
          <a:lstStyle/>
          <a:p>
            <a:r>
              <a:rPr lang="en-AU" sz="4000">
                <a:solidFill>
                  <a:schemeClr val="bg1"/>
                </a:solidFill>
              </a:rPr>
              <a:t>TAFE TALKS</a:t>
            </a:r>
            <a:br>
              <a:rPr lang="en-AU" sz="4000">
                <a:solidFill>
                  <a:schemeClr val="bg1"/>
                </a:solidFill>
              </a:rPr>
            </a:br>
            <a:r>
              <a:rPr lang="en-AU" sz="2800" i="1">
                <a:solidFill>
                  <a:schemeClr val="bg1"/>
                </a:solidFill>
              </a:rPr>
              <a:t>Apprenticeships Part 1</a:t>
            </a:r>
            <a:br>
              <a:rPr lang="en-AU" sz="4000" i="1">
                <a:solidFill>
                  <a:schemeClr val="bg1"/>
                </a:solidFill>
              </a:rPr>
            </a:br>
            <a:r>
              <a:rPr lang="en-AU" sz="2800" i="1">
                <a:solidFill>
                  <a:schemeClr val="bg1"/>
                </a:solidFill>
              </a:rPr>
              <a:t>Innovation, Collaboration and Acceleration</a:t>
            </a:r>
          </a:p>
        </p:txBody>
      </p:sp>
      <p:pic>
        <p:nvPicPr>
          <p:cNvPr id="6" name="Picture 5" descr="ESE20-0291 Skills Organisation Logo_MiningSO_RGB_300pp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5805264"/>
            <a:ext cx="2065020" cy="556260"/>
          </a:xfrm>
          <a:prstGeom prst="rect">
            <a:avLst/>
          </a:prstGeom>
          <a:noFill/>
          <a:ln>
            <a:noFill/>
          </a:ln>
        </p:spPr>
      </p:pic>
      <p:sp>
        <p:nvSpPr>
          <p:cNvPr id="7" name="Subtitle 4"/>
          <p:cNvSpPr txBox="1">
            <a:spLocks/>
          </p:cNvSpPr>
          <p:nvPr/>
        </p:nvSpPr>
        <p:spPr>
          <a:xfrm>
            <a:off x="711340" y="4480215"/>
            <a:ext cx="7128792" cy="1060793"/>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rgbClr val="EDA64E"/>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spcBef>
                <a:spcPts val="600"/>
              </a:spcBef>
            </a:pPr>
            <a:r>
              <a:rPr lang="en-AU" sz="1600">
                <a:solidFill>
                  <a:schemeClr val="bg1"/>
                </a:solidFill>
              </a:rPr>
              <a:t>Dr Gavin Lind</a:t>
            </a:r>
          </a:p>
          <a:p>
            <a:pPr>
              <a:spcBef>
                <a:spcPts val="600"/>
              </a:spcBef>
            </a:pPr>
            <a:r>
              <a:rPr lang="en-AU" sz="1600">
                <a:solidFill>
                  <a:schemeClr val="bg1"/>
                </a:solidFill>
              </a:rPr>
              <a:t>CEO  </a:t>
            </a:r>
          </a:p>
          <a:p>
            <a:pPr>
              <a:spcBef>
                <a:spcPts val="600"/>
              </a:spcBef>
            </a:pPr>
            <a:r>
              <a:rPr lang="en-AU" sz="1600">
                <a:solidFill>
                  <a:schemeClr val="bg1"/>
                </a:solidFill>
              </a:rPr>
              <a:t>Australian Minerals and Energy Skills Alliance Limited (AUSMESA)</a:t>
            </a:r>
            <a:endParaRPr lang="en-AU" sz="1050" b="1">
              <a:solidFill>
                <a:schemeClr val="bg1"/>
              </a:solidFill>
            </a:endParaRPr>
          </a:p>
          <a:p>
            <a:pPr>
              <a:spcBef>
                <a:spcPts val="600"/>
              </a:spcBef>
            </a:pPr>
            <a:endParaRPr lang="en-AU" sz="1050" b="1">
              <a:solidFill>
                <a:schemeClr val="bg1"/>
              </a:solidFill>
            </a:endParaRPr>
          </a:p>
          <a:p>
            <a:pPr>
              <a:spcBef>
                <a:spcPts val="600"/>
              </a:spcBef>
            </a:pPr>
            <a:r>
              <a:rPr lang="en-AU" sz="1050" b="1">
                <a:solidFill>
                  <a:schemeClr val="bg1"/>
                </a:solidFill>
              </a:rPr>
              <a:t>17 November 2021</a:t>
            </a:r>
          </a:p>
          <a:p>
            <a:endParaRPr lang="en-AU" sz="1600">
              <a:solidFill>
                <a:schemeClr val="bg1"/>
              </a:solidFill>
            </a:endParaRPr>
          </a:p>
        </p:txBody>
      </p:sp>
      <p:pic>
        <p:nvPicPr>
          <p:cNvPr id="2050" name="Picture 2" descr="cropped-TDA_Inline_CMYK-single-logo-e1569894050503-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5650989"/>
            <a:ext cx="2016224" cy="846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000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3600"/>
              <a:t>What MSOP is about</a:t>
            </a:r>
          </a:p>
        </p:txBody>
      </p:sp>
      <p:sp>
        <p:nvSpPr>
          <p:cNvPr id="8" name="Content Placeholder 7"/>
          <p:cNvSpPr>
            <a:spLocks noGrp="1"/>
          </p:cNvSpPr>
          <p:nvPr>
            <p:ph idx="1"/>
          </p:nvPr>
        </p:nvSpPr>
        <p:spPr>
          <a:xfrm>
            <a:off x="683568" y="1601998"/>
            <a:ext cx="7392111" cy="3686341"/>
          </a:xfrm>
        </p:spPr>
        <p:txBody>
          <a:bodyPr>
            <a:normAutofit fontScale="92500" lnSpcReduction="20000"/>
          </a:bodyPr>
          <a:lstStyle/>
          <a:p>
            <a:pPr>
              <a:lnSpc>
                <a:spcPct val="124000"/>
              </a:lnSpc>
            </a:pPr>
            <a:r>
              <a:rPr lang="en-AU" sz="2800"/>
              <a:t>Improve the quality and responsiveness of nationally recognised training for the mining industry</a:t>
            </a:r>
          </a:p>
          <a:p>
            <a:pPr>
              <a:lnSpc>
                <a:spcPct val="124000"/>
              </a:lnSpc>
            </a:pPr>
            <a:r>
              <a:rPr lang="en-AU" sz="2800"/>
              <a:t>Embed employers and students at the centre of the Australian VET sector architecture and functions</a:t>
            </a:r>
          </a:p>
          <a:p>
            <a:pPr>
              <a:lnSpc>
                <a:spcPct val="124000"/>
              </a:lnSpc>
            </a:pPr>
            <a:r>
              <a:rPr lang="en-AU" sz="2800"/>
              <a:t>Support the design and implementation </a:t>
            </a:r>
            <a:br>
              <a:rPr lang="en-AU" sz="2800"/>
            </a:br>
            <a:r>
              <a:rPr lang="en-AU" sz="2800"/>
              <a:t>of broader national VET reform </a:t>
            </a:r>
          </a:p>
          <a:p>
            <a:pPr>
              <a:lnSpc>
                <a:spcPct val="124000"/>
              </a:lnSpc>
            </a:pPr>
            <a:endParaRPr lang="en-AU" sz="3200"/>
          </a:p>
          <a:p>
            <a:endParaRPr lang="en-AU"/>
          </a:p>
        </p:txBody>
      </p:sp>
      <p:sp>
        <p:nvSpPr>
          <p:cNvPr id="6"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2D2B3B-882E-40F3-A32F-6DD516915044}" type="slidenum">
              <a:rPr kumimoji="0" lang="en-US" sz="18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9" name="Picture 8" descr="ESE20-0291 Skills Organisation Logo_MiningSO_RGB_300pp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6045200"/>
            <a:ext cx="2065020" cy="556260"/>
          </a:xfrm>
          <a:prstGeom prst="rect">
            <a:avLst/>
          </a:prstGeom>
          <a:noFill/>
          <a:ln>
            <a:noFill/>
          </a:ln>
        </p:spPr>
      </p:pic>
    </p:spTree>
    <p:extLst>
      <p:ext uri="{BB962C8B-B14F-4D97-AF65-F5344CB8AC3E}">
        <p14:creationId xmlns:p14="http://schemas.microsoft.com/office/powerpoint/2010/main" val="448440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3600"/>
              <a:t>What will AUSMESA achieve?</a:t>
            </a:r>
          </a:p>
        </p:txBody>
      </p:sp>
      <p:sp>
        <p:nvSpPr>
          <p:cNvPr id="8" name="Content Placeholder 7"/>
          <p:cNvSpPr>
            <a:spLocks noGrp="1"/>
          </p:cNvSpPr>
          <p:nvPr>
            <p:ph idx="1"/>
          </p:nvPr>
        </p:nvSpPr>
        <p:spPr>
          <a:xfrm>
            <a:off x="683568" y="1601998"/>
            <a:ext cx="7392111" cy="3686341"/>
          </a:xfrm>
        </p:spPr>
        <p:txBody>
          <a:bodyPr>
            <a:normAutofit/>
          </a:bodyPr>
          <a:lstStyle/>
          <a:p>
            <a:pPr marL="114300" indent="0">
              <a:lnSpc>
                <a:spcPct val="124000"/>
              </a:lnSpc>
              <a:buNone/>
            </a:pPr>
            <a:endParaRPr lang="en-AU" sz="2800"/>
          </a:p>
          <a:p>
            <a:pPr marL="114300" indent="0">
              <a:lnSpc>
                <a:spcPct val="124000"/>
              </a:lnSpc>
              <a:buNone/>
            </a:pPr>
            <a:r>
              <a:rPr lang="en-AU" sz="2800"/>
              <a:t>A way of consistently being able to complete mining industry mobile plant maintenance technician (diesel fitting) apprentices in less than the 4 year nominal term without impacting quality of outcome </a:t>
            </a:r>
          </a:p>
          <a:p>
            <a:pPr>
              <a:lnSpc>
                <a:spcPct val="124000"/>
              </a:lnSpc>
            </a:pPr>
            <a:endParaRPr lang="en-AU" sz="3200"/>
          </a:p>
          <a:p>
            <a:endParaRPr lang="en-AU"/>
          </a:p>
        </p:txBody>
      </p:sp>
      <p:sp>
        <p:nvSpPr>
          <p:cNvPr id="6"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2D2B3B-882E-40F3-A32F-6DD516915044}" type="slidenum">
              <a:rPr kumimoji="0" lang="en-US" sz="18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9" name="Picture 8" descr="ESE20-0291 Skills Organisation Logo_MiningSO_RGB_300pp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6059440"/>
            <a:ext cx="2065020" cy="556260"/>
          </a:xfrm>
          <a:prstGeom prst="rect">
            <a:avLst/>
          </a:prstGeom>
          <a:noFill/>
          <a:ln>
            <a:noFill/>
          </a:ln>
        </p:spPr>
      </p:pic>
    </p:spTree>
    <p:extLst>
      <p:ext uri="{BB962C8B-B14F-4D97-AF65-F5344CB8AC3E}">
        <p14:creationId xmlns:p14="http://schemas.microsoft.com/office/powerpoint/2010/main" val="1133641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Why?</a:t>
            </a:r>
          </a:p>
        </p:txBody>
      </p:sp>
      <p:sp>
        <p:nvSpPr>
          <p:cNvPr id="4" name="Slide Number Placeholder 3"/>
          <p:cNvSpPr>
            <a:spLocks noGrp="1"/>
          </p:cNvSpPr>
          <p:nvPr>
            <p:ph type="sldNum" sz="quarter" idx="12"/>
          </p:nvPr>
        </p:nvSpPr>
        <p:spPr/>
        <p:txBody>
          <a:bodyPr/>
          <a:lstStyle/>
          <a:p>
            <a:fld id="{6E2D2B3B-882E-40F3-A32F-6DD516915044}" type="slidenum">
              <a:rPr lang="en-US" smtClean="0"/>
              <a:pPr/>
              <a:t>4</a:t>
            </a:fld>
            <a:endParaRPr lang="en-US"/>
          </a:p>
        </p:txBody>
      </p:sp>
      <p:pic>
        <p:nvPicPr>
          <p:cNvPr id="9" name="Picture 8" descr="ESE20-0291 Skills Organisation Logo_MiningSO_RGB_300pp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6105420"/>
            <a:ext cx="2065020" cy="556260"/>
          </a:xfrm>
          <a:prstGeom prst="rect">
            <a:avLst/>
          </a:prstGeom>
          <a:noFill/>
          <a:ln>
            <a:noFill/>
          </a:ln>
        </p:spPr>
      </p:pic>
      <p:sp>
        <p:nvSpPr>
          <p:cNvPr id="11" name="Content Placeholder 7"/>
          <p:cNvSpPr txBox="1">
            <a:spLocks/>
          </p:cNvSpPr>
          <p:nvPr/>
        </p:nvSpPr>
        <p:spPr>
          <a:xfrm>
            <a:off x="1023293" y="1601998"/>
            <a:ext cx="7620000" cy="4443202"/>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nSpc>
                <a:spcPct val="104000"/>
              </a:lnSpc>
              <a:spcAft>
                <a:spcPts val="900"/>
              </a:spcAft>
            </a:pPr>
            <a:r>
              <a:rPr lang="en-US" sz="2400"/>
              <a:t>Pressing skill shortages – skilling outcome that is representative of the modern mining site requirement</a:t>
            </a:r>
          </a:p>
          <a:p>
            <a:pPr>
              <a:lnSpc>
                <a:spcPct val="104000"/>
              </a:lnSpc>
              <a:spcAft>
                <a:spcPts val="900"/>
              </a:spcAft>
            </a:pPr>
            <a:r>
              <a:rPr lang="en-US" sz="2400"/>
              <a:t>Technology adoption and skill cycles</a:t>
            </a:r>
          </a:p>
          <a:p>
            <a:pPr>
              <a:lnSpc>
                <a:spcPct val="104000"/>
              </a:lnSpc>
              <a:spcAft>
                <a:spcPts val="900"/>
              </a:spcAft>
            </a:pPr>
            <a:r>
              <a:rPr lang="en-US" sz="2400"/>
              <a:t>Meeting potential entrant expectations – less than 50% of apprentices complete with over 30% of apprentices not progressing to year 2 of their apprenticeship</a:t>
            </a:r>
          </a:p>
          <a:p>
            <a:pPr>
              <a:lnSpc>
                <a:spcPct val="104000"/>
              </a:lnSpc>
              <a:spcAft>
                <a:spcPts val="900"/>
              </a:spcAft>
            </a:pPr>
            <a:r>
              <a:rPr lang="en-US" sz="2400" err="1"/>
              <a:t>Modernising</a:t>
            </a:r>
            <a:r>
              <a:rPr lang="en-US" sz="2400"/>
              <a:t> a 200+ year old practice</a:t>
            </a:r>
          </a:p>
          <a:p>
            <a:pPr>
              <a:lnSpc>
                <a:spcPct val="104000"/>
              </a:lnSpc>
              <a:spcAft>
                <a:spcPts val="900"/>
              </a:spcAft>
            </a:pPr>
            <a:r>
              <a:rPr lang="en-US" sz="2400"/>
              <a:t>Within a competency based system</a:t>
            </a:r>
            <a:endParaRPr lang="en-AU" sz="2400"/>
          </a:p>
          <a:p>
            <a:pPr>
              <a:lnSpc>
                <a:spcPct val="124000"/>
              </a:lnSpc>
              <a:spcAft>
                <a:spcPts val="900"/>
              </a:spcAft>
            </a:pPr>
            <a:endParaRPr lang="en-AU" sz="1800"/>
          </a:p>
          <a:p>
            <a:pPr marL="114300" indent="0">
              <a:lnSpc>
                <a:spcPct val="124000"/>
              </a:lnSpc>
              <a:buFont typeface="Arial" pitchFamily="34" charset="0"/>
              <a:buNone/>
            </a:pPr>
            <a:endParaRPr lang="en-AU" sz="1800"/>
          </a:p>
          <a:p>
            <a:endParaRPr lang="en-AU" sz="1600"/>
          </a:p>
        </p:txBody>
      </p:sp>
    </p:spTree>
    <p:extLst>
      <p:ext uri="{BB962C8B-B14F-4D97-AF65-F5344CB8AC3E}">
        <p14:creationId xmlns:p14="http://schemas.microsoft.com/office/powerpoint/2010/main" val="1587563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Indenture from 1747</a:t>
            </a:r>
          </a:p>
        </p:txBody>
      </p:sp>
      <p:sp>
        <p:nvSpPr>
          <p:cNvPr id="4" name="Slide Number Placeholder 3"/>
          <p:cNvSpPr>
            <a:spLocks noGrp="1"/>
          </p:cNvSpPr>
          <p:nvPr>
            <p:ph type="sldNum" sz="quarter" idx="12"/>
          </p:nvPr>
        </p:nvSpPr>
        <p:spPr/>
        <p:txBody>
          <a:bodyPr/>
          <a:lstStyle/>
          <a:p>
            <a:fld id="{6E2D2B3B-882E-40F3-A32F-6DD516915044}" type="slidenum">
              <a:rPr lang="en-US" smtClean="0"/>
              <a:pPr/>
              <a:t>5</a:t>
            </a:fld>
            <a:endParaRPr lang="en-US"/>
          </a:p>
        </p:txBody>
      </p:sp>
      <p:pic>
        <p:nvPicPr>
          <p:cNvPr id="5" name="Picture 4"/>
          <p:cNvPicPr>
            <a:picLocks noChangeAspect="1"/>
          </p:cNvPicPr>
          <p:nvPr/>
        </p:nvPicPr>
        <p:blipFill>
          <a:blip r:embed="rId3"/>
          <a:stretch>
            <a:fillRect/>
          </a:stretch>
        </p:blipFill>
        <p:spPr>
          <a:xfrm>
            <a:off x="1835696" y="1847249"/>
            <a:ext cx="5597268" cy="4197951"/>
          </a:xfrm>
          <a:prstGeom prst="rect">
            <a:avLst/>
          </a:prstGeom>
        </p:spPr>
      </p:pic>
      <p:pic>
        <p:nvPicPr>
          <p:cNvPr id="6" name="Picture 5" descr="ESE20-0291 Skills Organisation Logo_MiningSO_RGB_300pp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8796" y="6051009"/>
            <a:ext cx="2065020" cy="556260"/>
          </a:xfrm>
          <a:prstGeom prst="rect">
            <a:avLst/>
          </a:prstGeom>
          <a:noFill/>
          <a:ln>
            <a:noFill/>
          </a:ln>
        </p:spPr>
      </p:pic>
    </p:spTree>
    <p:extLst>
      <p:ext uri="{BB962C8B-B14F-4D97-AF65-F5344CB8AC3E}">
        <p14:creationId xmlns:p14="http://schemas.microsoft.com/office/powerpoint/2010/main" val="3731418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4000"/>
              <a:t>Our approach</a:t>
            </a:r>
          </a:p>
        </p:txBody>
      </p:sp>
      <p:sp>
        <p:nvSpPr>
          <p:cNvPr id="4" name="Slide Number Placeholder 3"/>
          <p:cNvSpPr>
            <a:spLocks noGrp="1"/>
          </p:cNvSpPr>
          <p:nvPr>
            <p:ph type="sldNum" sz="quarter" idx="12"/>
          </p:nvPr>
        </p:nvSpPr>
        <p:spPr/>
        <p:txBody>
          <a:bodyPr/>
          <a:lstStyle/>
          <a:p>
            <a:fld id="{6E2D2B3B-882E-40F3-A32F-6DD516915044}" type="slidenum">
              <a:rPr lang="en-US" smtClean="0"/>
              <a:pPr/>
              <a:t>6</a:t>
            </a:fld>
            <a:endParaRPr lang="en-US"/>
          </a:p>
        </p:txBody>
      </p:sp>
      <p:sp>
        <p:nvSpPr>
          <p:cNvPr id="5" name="Content Placeholder 7"/>
          <p:cNvSpPr>
            <a:spLocks noGrp="1"/>
          </p:cNvSpPr>
          <p:nvPr>
            <p:ph idx="1"/>
          </p:nvPr>
        </p:nvSpPr>
        <p:spPr>
          <a:xfrm>
            <a:off x="1023293" y="1601998"/>
            <a:ext cx="7620000" cy="3939778"/>
          </a:xfrm>
        </p:spPr>
        <p:txBody>
          <a:bodyPr>
            <a:normAutofit fontScale="92500" lnSpcReduction="10000"/>
          </a:bodyPr>
          <a:lstStyle/>
          <a:p>
            <a:pPr>
              <a:lnSpc>
                <a:spcPct val="124000"/>
              </a:lnSpc>
              <a:spcAft>
                <a:spcPts val="900"/>
              </a:spcAft>
            </a:pPr>
            <a:r>
              <a:rPr lang="en-US" sz="3200"/>
              <a:t>Achieve faster outcome through </a:t>
            </a:r>
            <a:r>
              <a:rPr lang="en-US" sz="3200" b="1" i="1"/>
              <a:t>design</a:t>
            </a:r>
            <a:r>
              <a:rPr lang="en-US" sz="3200"/>
              <a:t> and not compression</a:t>
            </a:r>
          </a:p>
          <a:p>
            <a:pPr>
              <a:lnSpc>
                <a:spcPct val="124000"/>
              </a:lnSpc>
              <a:spcAft>
                <a:spcPts val="900"/>
              </a:spcAft>
            </a:pPr>
            <a:r>
              <a:rPr lang="en-US" sz="3200"/>
              <a:t>Implementation of </a:t>
            </a:r>
            <a:r>
              <a:rPr lang="en-US" sz="3200" b="1" i="1"/>
              <a:t>proof point assessment </a:t>
            </a:r>
            <a:r>
              <a:rPr lang="en-US" sz="3200"/>
              <a:t>regime </a:t>
            </a:r>
          </a:p>
          <a:p>
            <a:pPr>
              <a:lnSpc>
                <a:spcPct val="124000"/>
              </a:lnSpc>
              <a:spcAft>
                <a:spcPts val="900"/>
              </a:spcAft>
            </a:pPr>
            <a:r>
              <a:rPr lang="en-US" sz="3200" b="1" i="1"/>
              <a:t>Independent validation </a:t>
            </a:r>
            <a:r>
              <a:rPr lang="en-US" sz="3200"/>
              <a:t>as an additional quality assurance measure</a:t>
            </a:r>
            <a:endParaRPr lang="en-AU" sz="3200"/>
          </a:p>
          <a:p>
            <a:pPr>
              <a:lnSpc>
                <a:spcPct val="124000"/>
              </a:lnSpc>
              <a:spcAft>
                <a:spcPts val="900"/>
              </a:spcAft>
            </a:pPr>
            <a:endParaRPr lang="en-AU" sz="2400"/>
          </a:p>
          <a:p>
            <a:pPr marL="114300" indent="0">
              <a:lnSpc>
                <a:spcPct val="124000"/>
              </a:lnSpc>
              <a:buNone/>
            </a:pPr>
            <a:endParaRPr lang="en-AU" sz="2400"/>
          </a:p>
          <a:p>
            <a:endParaRPr lang="en-AU"/>
          </a:p>
        </p:txBody>
      </p:sp>
      <p:pic>
        <p:nvPicPr>
          <p:cNvPr id="6" name="Picture 5" descr="ESE20-0291 Skills Organisation Logo_MiningSO_RGB_300pp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8796" y="6051009"/>
            <a:ext cx="2065020" cy="556260"/>
          </a:xfrm>
          <a:prstGeom prst="rect">
            <a:avLst/>
          </a:prstGeom>
          <a:noFill/>
          <a:ln>
            <a:noFill/>
          </a:ln>
        </p:spPr>
      </p:pic>
    </p:spTree>
    <p:extLst>
      <p:ext uri="{BB962C8B-B14F-4D97-AF65-F5344CB8AC3E}">
        <p14:creationId xmlns:p14="http://schemas.microsoft.com/office/powerpoint/2010/main" val="3770343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4000"/>
              <a:t>Change management</a:t>
            </a:r>
          </a:p>
        </p:txBody>
      </p:sp>
      <p:sp>
        <p:nvSpPr>
          <p:cNvPr id="4" name="Slide Number Placeholder 3"/>
          <p:cNvSpPr>
            <a:spLocks noGrp="1"/>
          </p:cNvSpPr>
          <p:nvPr>
            <p:ph type="sldNum" sz="quarter" idx="12"/>
          </p:nvPr>
        </p:nvSpPr>
        <p:spPr/>
        <p:txBody>
          <a:bodyPr/>
          <a:lstStyle/>
          <a:p>
            <a:fld id="{6E2D2B3B-882E-40F3-A32F-6DD516915044}" type="slidenum">
              <a:rPr lang="en-US" smtClean="0"/>
              <a:pPr/>
              <a:t>7</a:t>
            </a:fld>
            <a:endParaRPr lang="en-US"/>
          </a:p>
        </p:txBody>
      </p:sp>
      <p:sp>
        <p:nvSpPr>
          <p:cNvPr id="5" name="Content Placeholder 7"/>
          <p:cNvSpPr>
            <a:spLocks noGrp="1"/>
          </p:cNvSpPr>
          <p:nvPr>
            <p:ph idx="1"/>
          </p:nvPr>
        </p:nvSpPr>
        <p:spPr>
          <a:xfrm>
            <a:off x="1023293" y="1601998"/>
            <a:ext cx="7620000" cy="4347282"/>
          </a:xfrm>
        </p:spPr>
        <p:txBody>
          <a:bodyPr>
            <a:noAutofit/>
          </a:bodyPr>
          <a:lstStyle/>
          <a:p>
            <a:pPr>
              <a:lnSpc>
                <a:spcPct val="124000"/>
              </a:lnSpc>
              <a:spcAft>
                <a:spcPts val="900"/>
              </a:spcAft>
            </a:pPr>
            <a:r>
              <a:rPr lang="en-US" sz="2400"/>
              <a:t>Respectful disruption</a:t>
            </a:r>
          </a:p>
          <a:p>
            <a:pPr>
              <a:lnSpc>
                <a:spcPct val="124000"/>
              </a:lnSpc>
              <a:spcAft>
                <a:spcPts val="900"/>
              </a:spcAft>
            </a:pPr>
            <a:r>
              <a:rPr lang="en-AU" sz="2400"/>
              <a:t>Reframing and restructuring relationships between industry and RTOs</a:t>
            </a:r>
            <a:endParaRPr lang="en-US" sz="2400"/>
          </a:p>
          <a:p>
            <a:pPr>
              <a:lnSpc>
                <a:spcPct val="124000"/>
              </a:lnSpc>
              <a:spcAft>
                <a:spcPts val="900"/>
              </a:spcAft>
            </a:pPr>
            <a:r>
              <a:rPr lang="en-US" sz="2400"/>
              <a:t>Industrial arrangements</a:t>
            </a:r>
          </a:p>
          <a:p>
            <a:pPr>
              <a:lnSpc>
                <a:spcPct val="124000"/>
              </a:lnSpc>
              <a:spcAft>
                <a:spcPts val="900"/>
              </a:spcAft>
            </a:pPr>
            <a:r>
              <a:rPr lang="en-US" sz="2400"/>
              <a:t>Pathways are king</a:t>
            </a:r>
          </a:p>
          <a:p>
            <a:pPr>
              <a:lnSpc>
                <a:spcPct val="124000"/>
              </a:lnSpc>
              <a:spcAft>
                <a:spcPts val="900"/>
              </a:spcAft>
            </a:pPr>
            <a:r>
              <a:rPr lang="en-US" sz="2400"/>
              <a:t>“</a:t>
            </a:r>
            <a:r>
              <a:rPr lang="en-US" sz="2400" i="1"/>
              <a:t>Challenges of incumbency</a:t>
            </a:r>
            <a:r>
              <a:rPr lang="en-US" sz="2400"/>
              <a:t>”</a:t>
            </a:r>
          </a:p>
          <a:p>
            <a:pPr>
              <a:lnSpc>
                <a:spcPct val="124000"/>
              </a:lnSpc>
              <a:spcAft>
                <a:spcPts val="900"/>
              </a:spcAft>
            </a:pPr>
            <a:r>
              <a:rPr lang="en-US" sz="2400"/>
              <a:t>Funding and flexibility </a:t>
            </a:r>
          </a:p>
          <a:p>
            <a:pPr>
              <a:lnSpc>
                <a:spcPct val="124000"/>
              </a:lnSpc>
              <a:spcAft>
                <a:spcPts val="900"/>
              </a:spcAft>
            </a:pPr>
            <a:r>
              <a:rPr lang="en-US" sz="2400"/>
              <a:t>Inclusive consultation and engagement</a:t>
            </a:r>
            <a:endParaRPr lang="en-AU" sz="2400"/>
          </a:p>
          <a:p>
            <a:pPr>
              <a:lnSpc>
                <a:spcPct val="124000"/>
              </a:lnSpc>
              <a:spcAft>
                <a:spcPts val="900"/>
              </a:spcAft>
            </a:pPr>
            <a:endParaRPr lang="en-AU" sz="2400"/>
          </a:p>
          <a:p>
            <a:pPr>
              <a:lnSpc>
                <a:spcPct val="124000"/>
              </a:lnSpc>
              <a:spcAft>
                <a:spcPts val="900"/>
              </a:spcAft>
            </a:pPr>
            <a:endParaRPr lang="en-AU" sz="1600"/>
          </a:p>
          <a:p>
            <a:pPr marL="114300" indent="0">
              <a:lnSpc>
                <a:spcPct val="124000"/>
              </a:lnSpc>
              <a:buNone/>
            </a:pPr>
            <a:endParaRPr lang="en-AU" sz="1600"/>
          </a:p>
          <a:p>
            <a:endParaRPr lang="en-AU" sz="1600"/>
          </a:p>
        </p:txBody>
      </p:sp>
      <p:pic>
        <p:nvPicPr>
          <p:cNvPr id="6" name="Picture 5" descr="ESE20-0291 Skills Organisation Logo_MiningSO_RGB_300pp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8796" y="6051009"/>
            <a:ext cx="2065020" cy="556260"/>
          </a:xfrm>
          <a:prstGeom prst="rect">
            <a:avLst/>
          </a:prstGeom>
          <a:noFill/>
          <a:ln>
            <a:noFill/>
          </a:ln>
        </p:spPr>
      </p:pic>
    </p:spTree>
    <p:extLst>
      <p:ext uri="{BB962C8B-B14F-4D97-AF65-F5344CB8AC3E}">
        <p14:creationId xmlns:p14="http://schemas.microsoft.com/office/powerpoint/2010/main" val="1771284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053" y="4936666"/>
            <a:ext cx="9102164" cy="19213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en-US"/>
          </a:p>
        </p:txBody>
      </p:sp>
      <p:sp>
        <p:nvSpPr>
          <p:cNvPr id="2" name="Title 1"/>
          <p:cNvSpPr>
            <a:spLocks noGrp="1"/>
          </p:cNvSpPr>
          <p:nvPr>
            <p:ph type="title"/>
          </p:nvPr>
        </p:nvSpPr>
        <p:spPr/>
        <p:txBody>
          <a:bodyPr/>
          <a:lstStyle/>
          <a:p>
            <a:endParaRPr lang="en-AU"/>
          </a:p>
        </p:txBody>
      </p:sp>
      <p:sp>
        <p:nvSpPr>
          <p:cNvPr id="4" name="Slide Number Placeholder 3"/>
          <p:cNvSpPr>
            <a:spLocks noGrp="1"/>
          </p:cNvSpPr>
          <p:nvPr>
            <p:ph type="sldNum" sz="quarter" idx="12"/>
          </p:nvPr>
        </p:nvSpPr>
        <p:spPr/>
        <p:txBody>
          <a:bodyPr/>
          <a:lstStyle/>
          <a:p>
            <a:fld id="{6E2D2B3B-882E-40F3-A32F-6DD516915044}" type="slidenum">
              <a:rPr lang="en-US" smtClean="0"/>
              <a:pPr/>
              <a:t>8</a:t>
            </a:fld>
            <a:endParaRPr lang="en-US"/>
          </a:p>
        </p:txBody>
      </p:sp>
      <p:sp>
        <p:nvSpPr>
          <p:cNvPr id="17" name="Rectangle 16"/>
          <p:cNvSpPr/>
          <p:nvPr/>
        </p:nvSpPr>
        <p:spPr>
          <a:xfrm>
            <a:off x="27053" y="6013553"/>
            <a:ext cx="9133709" cy="276967"/>
          </a:xfrm>
          <a:prstGeom prst="rect">
            <a:avLst/>
          </a:prstGeom>
        </p:spPr>
        <p:txBody>
          <a:bodyPr wrap="square" lIns="91408" tIns="45704" rIns="91408" bIns="45704">
            <a:spAutoFit/>
          </a:bodyPr>
          <a:lstStyle/>
          <a:p>
            <a:pPr algn="ctr">
              <a:spcBef>
                <a:spcPts val="100"/>
              </a:spcBef>
              <a:spcAft>
                <a:spcPts val="199"/>
              </a:spcAft>
            </a:pPr>
            <a:r>
              <a:rPr lang="en-US" sz="1200" b="1">
                <a:latin typeface="Arial" panose="020B0604020202020204" pitchFamily="34" charset="0"/>
                <a:cs typeface="Arial" panose="020B0604020202020204" pitchFamily="34" charset="0"/>
              </a:rPr>
              <a:t>AUSMESA </a:t>
            </a:r>
            <a:r>
              <a:rPr lang="en-US" sz="1200">
                <a:latin typeface="Arial" panose="020B0604020202020204" pitchFamily="34" charset="0"/>
                <a:cs typeface="Arial" panose="020B0604020202020204" pitchFamily="34" charset="0"/>
              </a:rPr>
              <a:t>O</a:t>
            </a:r>
            <a:r>
              <a:rPr lang="en-US" sz="1100">
                <a:latin typeface="Arial" panose="020B0604020202020204" pitchFamily="34" charset="0"/>
                <a:cs typeface="Arial" panose="020B0604020202020204" pitchFamily="34" charset="0"/>
              </a:rPr>
              <a:t>ffice 234, L2, Spaces Two MQ, 697 Collins St, Docklands 3008     </a:t>
            </a:r>
            <a:r>
              <a:rPr lang="en-US" sz="1100" b="1">
                <a:latin typeface="Arial" panose="020B0604020202020204" pitchFamily="34" charset="0"/>
                <a:cs typeface="Arial" panose="020B0604020202020204" pitchFamily="34" charset="0"/>
              </a:rPr>
              <a:t>Email </a:t>
            </a:r>
            <a:r>
              <a:rPr lang="en-US" sz="1100">
                <a:latin typeface="Arial" panose="020B0604020202020204" pitchFamily="34" charset="0"/>
                <a:cs typeface="Arial" panose="020B0604020202020204" pitchFamily="34" charset="0"/>
              </a:rPr>
              <a:t>miningskillspilot@minerals.org.au</a:t>
            </a:r>
          </a:p>
        </p:txBody>
      </p:sp>
      <p:sp>
        <p:nvSpPr>
          <p:cNvPr id="6" name="Rectangle 5"/>
          <p:cNvSpPr/>
          <p:nvPr/>
        </p:nvSpPr>
        <p:spPr>
          <a:xfrm>
            <a:off x="-16762" y="0"/>
            <a:ext cx="9160762" cy="5517232"/>
          </a:xfrm>
          <a:prstGeom prst="rect">
            <a:avLst/>
          </a:prstGeom>
          <a:solidFill>
            <a:schemeClr val="accent6">
              <a:lumMod val="20000"/>
              <a:lumOff val="80000"/>
            </a:schemeClr>
          </a:solidFill>
          <a:ln>
            <a:solidFill>
              <a:srgbClr val="7F7862"/>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270" y="5301208"/>
            <a:ext cx="22955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object 139"/>
          <p:cNvSpPr/>
          <p:nvPr/>
        </p:nvSpPr>
        <p:spPr>
          <a:xfrm>
            <a:off x="3419872" y="3191074"/>
            <a:ext cx="96012" cy="148463"/>
          </a:xfrm>
          <a:custGeom>
            <a:avLst/>
            <a:gdLst/>
            <a:ahLst/>
            <a:cxnLst/>
            <a:rect l="l" t="t" r="r" b="b"/>
            <a:pathLst>
              <a:path w="68579" h="106044">
                <a:moveTo>
                  <a:pt x="2679" y="88239"/>
                </a:moveTo>
                <a:lnTo>
                  <a:pt x="34429" y="105536"/>
                </a:lnTo>
                <a:lnTo>
                  <a:pt x="41911" y="105039"/>
                </a:lnTo>
                <a:lnTo>
                  <a:pt x="64522" y="90919"/>
                </a:lnTo>
                <a:lnTo>
                  <a:pt x="33388" y="90919"/>
                </a:lnTo>
                <a:lnTo>
                  <a:pt x="27497" y="90752"/>
                </a:lnTo>
                <a:lnTo>
                  <a:pt x="20415" y="90250"/>
                </a:lnTo>
                <a:lnTo>
                  <a:pt x="12142" y="89413"/>
                </a:lnTo>
                <a:lnTo>
                  <a:pt x="2679" y="88239"/>
                </a:lnTo>
                <a:close/>
              </a:path>
              <a:path w="68579" h="106044">
                <a:moveTo>
                  <a:pt x="33985" y="0"/>
                </a:moveTo>
                <a:lnTo>
                  <a:pt x="0" y="18770"/>
                </a:lnTo>
                <a:lnTo>
                  <a:pt x="0" y="37261"/>
                </a:lnTo>
                <a:lnTo>
                  <a:pt x="2374" y="44018"/>
                </a:lnTo>
                <a:lnTo>
                  <a:pt x="11912" y="52565"/>
                </a:lnTo>
                <a:lnTo>
                  <a:pt x="19177" y="55918"/>
                </a:lnTo>
                <a:lnTo>
                  <a:pt x="38646" y="60794"/>
                </a:lnTo>
                <a:lnTo>
                  <a:pt x="44907" y="63030"/>
                </a:lnTo>
                <a:lnTo>
                  <a:pt x="50469" y="67094"/>
                </a:lnTo>
                <a:lnTo>
                  <a:pt x="51866" y="70256"/>
                </a:lnTo>
                <a:lnTo>
                  <a:pt x="51866" y="85458"/>
                </a:lnTo>
                <a:lnTo>
                  <a:pt x="45707" y="90919"/>
                </a:lnTo>
                <a:lnTo>
                  <a:pt x="64522" y="90919"/>
                </a:lnTo>
                <a:lnTo>
                  <a:pt x="66273" y="87550"/>
                </a:lnTo>
                <a:lnTo>
                  <a:pt x="67993" y="81023"/>
                </a:lnTo>
                <a:lnTo>
                  <a:pt x="68567" y="73482"/>
                </a:lnTo>
                <a:lnTo>
                  <a:pt x="68567" y="65036"/>
                </a:lnTo>
                <a:lnTo>
                  <a:pt x="66471" y="58851"/>
                </a:lnTo>
                <a:lnTo>
                  <a:pt x="58127" y="51003"/>
                </a:lnTo>
                <a:lnTo>
                  <a:pt x="50952" y="47624"/>
                </a:lnTo>
                <a:lnTo>
                  <a:pt x="30581" y="41960"/>
                </a:lnTo>
                <a:lnTo>
                  <a:pt x="23990" y="39573"/>
                </a:lnTo>
                <a:lnTo>
                  <a:pt x="18034" y="35699"/>
                </a:lnTo>
                <a:lnTo>
                  <a:pt x="16535" y="32448"/>
                </a:lnTo>
                <a:lnTo>
                  <a:pt x="16535" y="19024"/>
                </a:lnTo>
                <a:lnTo>
                  <a:pt x="22847" y="14604"/>
                </a:lnTo>
                <a:lnTo>
                  <a:pt x="65223" y="14604"/>
                </a:lnTo>
                <a:lnTo>
                  <a:pt x="66319" y="3568"/>
                </a:lnTo>
                <a:lnTo>
                  <a:pt x="61112" y="2679"/>
                </a:lnTo>
                <a:lnTo>
                  <a:pt x="53544" y="1505"/>
                </a:lnTo>
                <a:lnTo>
                  <a:pt x="46501" y="668"/>
                </a:lnTo>
                <a:lnTo>
                  <a:pt x="39981" y="166"/>
                </a:lnTo>
                <a:lnTo>
                  <a:pt x="33985" y="0"/>
                </a:lnTo>
                <a:close/>
              </a:path>
              <a:path w="68579" h="106044">
                <a:moveTo>
                  <a:pt x="65223" y="14604"/>
                </a:moveTo>
                <a:lnTo>
                  <a:pt x="35471" y="14604"/>
                </a:lnTo>
                <a:lnTo>
                  <a:pt x="40557" y="14754"/>
                </a:lnTo>
                <a:lnTo>
                  <a:pt x="47170" y="15203"/>
                </a:lnTo>
                <a:lnTo>
                  <a:pt x="55312" y="15949"/>
                </a:lnTo>
                <a:lnTo>
                  <a:pt x="64985" y="16992"/>
                </a:lnTo>
                <a:lnTo>
                  <a:pt x="65223" y="14604"/>
                </a:lnTo>
                <a:close/>
              </a:path>
            </a:pathLst>
          </a:custGeom>
          <a:solidFill>
            <a:srgbClr val="42B7B2"/>
          </a:solidFill>
        </p:spPr>
        <p:txBody>
          <a:bodyPr wrap="square" lIns="0" tIns="0" rIns="0" bIns="0" rtlCol="0"/>
          <a:lstStyle/>
          <a:p>
            <a:endParaRPr/>
          </a:p>
        </p:txBody>
      </p:sp>
      <p:sp>
        <p:nvSpPr>
          <p:cNvPr id="33" name="object 140"/>
          <p:cNvSpPr/>
          <p:nvPr/>
        </p:nvSpPr>
        <p:spPr>
          <a:xfrm>
            <a:off x="3534003" y="3188772"/>
            <a:ext cx="88011" cy="148463"/>
          </a:xfrm>
          <a:custGeom>
            <a:avLst/>
            <a:gdLst/>
            <a:ahLst/>
            <a:cxnLst/>
            <a:rect l="l" t="t" r="r" b="b"/>
            <a:pathLst>
              <a:path w="62865" h="106044">
                <a:moveTo>
                  <a:pt x="16255" y="0"/>
                </a:moveTo>
                <a:lnTo>
                  <a:pt x="0" y="0"/>
                </a:lnTo>
                <a:lnTo>
                  <a:pt x="0" y="105536"/>
                </a:lnTo>
                <a:lnTo>
                  <a:pt x="16255" y="105536"/>
                </a:lnTo>
                <a:lnTo>
                  <a:pt x="16255" y="75133"/>
                </a:lnTo>
                <a:lnTo>
                  <a:pt x="25946" y="74079"/>
                </a:lnTo>
                <a:lnTo>
                  <a:pt x="44492" y="74079"/>
                </a:lnTo>
                <a:lnTo>
                  <a:pt x="39814" y="65887"/>
                </a:lnTo>
                <a:lnTo>
                  <a:pt x="42838" y="60972"/>
                </a:lnTo>
                <a:lnTo>
                  <a:pt x="16255" y="60972"/>
                </a:lnTo>
                <a:lnTo>
                  <a:pt x="16255" y="0"/>
                </a:lnTo>
                <a:close/>
              </a:path>
              <a:path w="62865" h="106044">
                <a:moveTo>
                  <a:pt x="44492" y="74079"/>
                </a:moveTo>
                <a:lnTo>
                  <a:pt x="25946" y="74079"/>
                </a:lnTo>
                <a:lnTo>
                  <a:pt x="44132" y="105536"/>
                </a:lnTo>
                <a:lnTo>
                  <a:pt x="62458" y="105536"/>
                </a:lnTo>
                <a:lnTo>
                  <a:pt x="44492" y="74079"/>
                </a:lnTo>
                <a:close/>
              </a:path>
              <a:path w="62865" h="106044">
                <a:moveTo>
                  <a:pt x="61277" y="31000"/>
                </a:moveTo>
                <a:lnTo>
                  <a:pt x="43091" y="31000"/>
                </a:lnTo>
                <a:lnTo>
                  <a:pt x="25501" y="60070"/>
                </a:lnTo>
                <a:lnTo>
                  <a:pt x="16255" y="60972"/>
                </a:lnTo>
                <a:lnTo>
                  <a:pt x="42838" y="60972"/>
                </a:lnTo>
                <a:lnTo>
                  <a:pt x="61277" y="31000"/>
                </a:lnTo>
                <a:close/>
              </a:path>
            </a:pathLst>
          </a:custGeom>
          <a:solidFill>
            <a:srgbClr val="42B7B2"/>
          </a:solidFill>
        </p:spPr>
        <p:txBody>
          <a:bodyPr wrap="square" lIns="0" tIns="0" rIns="0" bIns="0" rtlCol="0"/>
          <a:lstStyle/>
          <a:p>
            <a:endParaRPr/>
          </a:p>
        </p:txBody>
      </p:sp>
      <p:sp>
        <p:nvSpPr>
          <p:cNvPr id="34" name="object 141"/>
          <p:cNvSpPr/>
          <p:nvPr/>
        </p:nvSpPr>
        <p:spPr>
          <a:xfrm>
            <a:off x="3633974" y="3190438"/>
            <a:ext cx="23114" cy="24003"/>
          </a:xfrm>
          <a:custGeom>
            <a:avLst/>
            <a:gdLst/>
            <a:ahLst/>
            <a:cxnLst/>
            <a:rect l="l" t="t" r="r" b="b"/>
            <a:pathLst>
              <a:path w="16509" h="17144">
                <a:moveTo>
                  <a:pt x="16255" y="0"/>
                </a:moveTo>
                <a:lnTo>
                  <a:pt x="0" y="0"/>
                </a:lnTo>
                <a:lnTo>
                  <a:pt x="0" y="17145"/>
                </a:lnTo>
                <a:lnTo>
                  <a:pt x="16255" y="17145"/>
                </a:lnTo>
                <a:lnTo>
                  <a:pt x="16255" y="0"/>
                </a:lnTo>
                <a:close/>
              </a:path>
            </a:pathLst>
          </a:custGeom>
          <a:solidFill>
            <a:srgbClr val="42B7B2"/>
          </a:solidFill>
        </p:spPr>
        <p:txBody>
          <a:bodyPr wrap="square" lIns="0" tIns="0" rIns="0" bIns="0" rtlCol="0"/>
          <a:lstStyle/>
          <a:p>
            <a:endParaRPr/>
          </a:p>
        </p:txBody>
      </p:sp>
      <p:sp>
        <p:nvSpPr>
          <p:cNvPr id="35" name="object 142"/>
          <p:cNvSpPr/>
          <p:nvPr/>
        </p:nvSpPr>
        <p:spPr>
          <a:xfrm>
            <a:off x="3633974" y="3232185"/>
            <a:ext cx="23114" cy="104902"/>
          </a:xfrm>
          <a:custGeom>
            <a:avLst/>
            <a:gdLst/>
            <a:ahLst/>
            <a:cxnLst/>
            <a:rect l="l" t="t" r="r" b="b"/>
            <a:pathLst>
              <a:path w="16509" h="74930">
                <a:moveTo>
                  <a:pt x="16255" y="0"/>
                </a:moveTo>
                <a:lnTo>
                  <a:pt x="0" y="0"/>
                </a:lnTo>
                <a:lnTo>
                  <a:pt x="0" y="74536"/>
                </a:lnTo>
                <a:lnTo>
                  <a:pt x="16255" y="74536"/>
                </a:lnTo>
                <a:lnTo>
                  <a:pt x="16255" y="0"/>
                </a:lnTo>
                <a:close/>
              </a:path>
            </a:pathLst>
          </a:custGeom>
          <a:solidFill>
            <a:srgbClr val="42B7B2"/>
          </a:solidFill>
        </p:spPr>
        <p:txBody>
          <a:bodyPr wrap="square" lIns="0" tIns="0" rIns="0" bIns="0" rtlCol="0"/>
          <a:lstStyle/>
          <a:p>
            <a:endParaRPr/>
          </a:p>
        </p:txBody>
      </p:sp>
      <p:sp>
        <p:nvSpPr>
          <p:cNvPr id="36" name="object 143"/>
          <p:cNvSpPr/>
          <p:nvPr/>
        </p:nvSpPr>
        <p:spPr>
          <a:xfrm>
            <a:off x="3681340" y="2973735"/>
            <a:ext cx="1349387" cy="581791"/>
          </a:xfrm>
          <a:prstGeom prst="rect">
            <a:avLst/>
          </a:prstGeom>
          <a:blipFill>
            <a:blip r:embed="rId4" cstate="print"/>
            <a:stretch>
              <a:fillRect/>
            </a:stretch>
          </a:blipFill>
        </p:spPr>
        <p:txBody>
          <a:bodyPr wrap="square" lIns="0" tIns="0" rIns="0" bIns="0" rtlCol="0"/>
          <a:lstStyle/>
          <a:p>
            <a:endParaRPr/>
          </a:p>
        </p:txBody>
      </p:sp>
      <p:sp>
        <p:nvSpPr>
          <p:cNvPr id="38" name="object 145"/>
          <p:cNvSpPr/>
          <p:nvPr/>
        </p:nvSpPr>
        <p:spPr>
          <a:xfrm>
            <a:off x="4069686" y="3677539"/>
            <a:ext cx="304926" cy="0"/>
          </a:xfrm>
          <a:custGeom>
            <a:avLst/>
            <a:gdLst/>
            <a:ahLst/>
            <a:cxnLst/>
            <a:rect l="l" t="t" r="r" b="b"/>
            <a:pathLst>
              <a:path w="217804">
                <a:moveTo>
                  <a:pt x="0" y="0"/>
                </a:moveTo>
                <a:lnTo>
                  <a:pt x="217436" y="0"/>
                </a:lnTo>
              </a:path>
            </a:pathLst>
          </a:custGeom>
          <a:ln w="27470">
            <a:solidFill>
              <a:srgbClr val="EDA64E"/>
            </a:solidFill>
          </a:ln>
        </p:spPr>
        <p:txBody>
          <a:bodyPr wrap="square" lIns="0" tIns="0" rIns="0" bIns="0" rtlCol="0"/>
          <a:lstStyle/>
          <a:p>
            <a:endParaRPr/>
          </a:p>
        </p:txBody>
      </p:sp>
      <p:sp>
        <p:nvSpPr>
          <p:cNvPr id="39" name="object 146"/>
          <p:cNvSpPr/>
          <p:nvPr/>
        </p:nvSpPr>
        <p:spPr>
          <a:xfrm>
            <a:off x="3786774" y="2155563"/>
            <a:ext cx="239141" cy="499618"/>
          </a:xfrm>
          <a:custGeom>
            <a:avLst/>
            <a:gdLst/>
            <a:ahLst/>
            <a:cxnLst/>
            <a:rect l="l" t="t" r="r" b="b"/>
            <a:pathLst>
              <a:path w="170815" h="356869">
                <a:moveTo>
                  <a:pt x="132187" y="0"/>
                </a:moveTo>
                <a:lnTo>
                  <a:pt x="126543" y="5643"/>
                </a:lnTo>
                <a:lnTo>
                  <a:pt x="126543" y="20413"/>
                </a:lnTo>
                <a:lnTo>
                  <a:pt x="132538" y="26421"/>
                </a:lnTo>
                <a:lnTo>
                  <a:pt x="143432" y="26421"/>
                </a:lnTo>
                <a:lnTo>
                  <a:pt x="134287" y="3719"/>
                </a:lnTo>
                <a:lnTo>
                  <a:pt x="132187" y="0"/>
                </a:lnTo>
                <a:close/>
              </a:path>
              <a:path w="170815" h="356869">
                <a:moveTo>
                  <a:pt x="145960" y="32694"/>
                </a:moveTo>
                <a:lnTo>
                  <a:pt x="102020" y="32694"/>
                </a:lnTo>
                <a:lnTo>
                  <a:pt x="96038" y="38676"/>
                </a:lnTo>
                <a:lnTo>
                  <a:pt x="96038" y="53459"/>
                </a:lnTo>
                <a:lnTo>
                  <a:pt x="102020" y="59453"/>
                </a:lnTo>
                <a:lnTo>
                  <a:pt x="155185" y="59453"/>
                </a:lnTo>
                <a:lnTo>
                  <a:pt x="152335" y="48519"/>
                </a:lnTo>
                <a:lnTo>
                  <a:pt x="145960" y="32694"/>
                </a:lnTo>
                <a:close/>
              </a:path>
              <a:path w="170815" h="356869">
                <a:moveTo>
                  <a:pt x="156821" y="65727"/>
                </a:moveTo>
                <a:lnTo>
                  <a:pt x="81357" y="65727"/>
                </a:lnTo>
                <a:lnTo>
                  <a:pt x="75362" y="71709"/>
                </a:lnTo>
                <a:lnTo>
                  <a:pt x="75362" y="86492"/>
                </a:lnTo>
                <a:lnTo>
                  <a:pt x="81357" y="92486"/>
                </a:lnTo>
                <a:lnTo>
                  <a:pt x="163796" y="92486"/>
                </a:lnTo>
                <a:lnTo>
                  <a:pt x="156821" y="65727"/>
                </a:lnTo>
                <a:close/>
              </a:path>
              <a:path w="170815" h="356869">
                <a:moveTo>
                  <a:pt x="164810" y="98772"/>
                </a:moveTo>
                <a:lnTo>
                  <a:pt x="7798" y="98772"/>
                </a:lnTo>
                <a:lnTo>
                  <a:pt x="1804" y="104754"/>
                </a:lnTo>
                <a:lnTo>
                  <a:pt x="1804" y="119537"/>
                </a:lnTo>
                <a:lnTo>
                  <a:pt x="7798" y="125531"/>
                </a:lnTo>
                <a:lnTo>
                  <a:pt x="168314" y="125531"/>
                </a:lnTo>
                <a:lnTo>
                  <a:pt x="164810" y="98772"/>
                </a:lnTo>
                <a:close/>
              </a:path>
              <a:path w="170815" h="356869">
                <a:moveTo>
                  <a:pt x="169135" y="131805"/>
                </a:moveTo>
                <a:lnTo>
                  <a:pt x="0" y="131805"/>
                </a:lnTo>
                <a:lnTo>
                  <a:pt x="18938" y="158564"/>
                </a:lnTo>
                <a:lnTo>
                  <a:pt x="170275" y="158564"/>
                </a:lnTo>
                <a:lnTo>
                  <a:pt x="170125" y="139368"/>
                </a:lnTo>
                <a:lnTo>
                  <a:pt x="169135" y="131805"/>
                </a:lnTo>
                <a:close/>
              </a:path>
              <a:path w="170815" h="356869">
                <a:moveTo>
                  <a:pt x="170324" y="164838"/>
                </a:moveTo>
                <a:lnTo>
                  <a:pt x="23378" y="164838"/>
                </a:lnTo>
                <a:lnTo>
                  <a:pt x="28966" y="172733"/>
                </a:lnTo>
                <a:lnTo>
                  <a:pt x="36131" y="191609"/>
                </a:lnTo>
                <a:lnTo>
                  <a:pt x="169616" y="191609"/>
                </a:lnTo>
                <a:lnTo>
                  <a:pt x="170474" y="184089"/>
                </a:lnTo>
                <a:lnTo>
                  <a:pt x="170324" y="164838"/>
                </a:lnTo>
                <a:close/>
              </a:path>
              <a:path w="170815" h="356869">
                <a:moveTo>
                  <a:pt x="168901" y="197883"/>
                </a:moveTo>
                <a:lnTo>
                  <a:pt x="38513" y="197883"/>
                </a:lnTo>
                <a:lnTo>
                  <a:pt x="48666" y="224629"/>
                </a:lnTo>
                <a:lnTo>
                  <a:pt x="165851" y="224629"/>
                </a:lnTo>
                <a:lnTo>
                  <a:pt x="168901" y="197883"/>
                </a:lnTo>
                <a:close/>
              </a:path>
              <a:path w="170815" h="356869">
                <a:moveTo>
                  <a:pt x="164675" y="230916"/>
                </a:moveTo>
                <a:lnTo>
                  <a:pt x="50162" y="230916"/>
                </a:lnTo>
                <a:lnTo>
                  <a:pt x="54395" y="257675"/>
                </a:lnTo>
                <a:lnTo>
                  <a:pt x="158075" y="257675"/>
                </a:lnTo>
                <a:lnTo>
                  <a:pt x="164675" y="230916"/>
                </a:lnTo>
                <a:close/>
              </a:path>
              <a:path w="170815" h="356869">
                <a:moveTo>
                  <a:pt x="156525" y="263961"/>
                </a:moveTo>
                <a:lnTo>
                  <a:pt x="55390" y="263961"/>
                </a:lnTo>
                <a:lnTo>
                  <a:pt x="55837" y="266791"/>
                </a:lnTo>
                <a:lnTo>
                  <a:pt x="55586" y="290708"/>
                </a:lnTo>
                <a:lnTo>
                  <a:pt x="147525" y="290708"/>
                </a:lnTo>
                <a:lnTo>
                  <a:pt x="153783" y="275081"/>
                </a:lnTo>
                <a:lnTo>
                  <a:pt x="156525" y="263961"/>
                </a:lnTo>
                <a:close/>
              </a:path>
              <a:path w="170815" h="356869">
                <a:moveTo>
                  <a:pt x="145007" y="296994"/>
                </a:moveTo>
                <a:lnTo>
                  <a:pt x="55520" y="296994"/>
                </a:lnTo>
                <a:lnTo>
                  <a:pt x="55394" y="309006"/>
                </a:lnTo>
                <a:lnTo>
                  <a:pt x="52703" y="323740"/>
                </a:lnTo>
                <a:lnTo>
                  <a:pt x="133573" y="323740"/>
                </a:lnTo>
                <a:lnTo>
                  <a:pt x="135970" y="319563"/>
                </a:lnTo>
                <a:lnTo>
                  <a:pt x="145007" y="296994"/>
                </a:lnTo>
                <a:close/>
              </a:path>
              <a:path w="170815" h="356869">
                <a:moveTo>
                  <a:pt x="100381" y="330027"/>
                </a:moveTo>
                <a:lnTo>
                  <a:pt x="51555" y="330027"/>
                </a:lnTo>
                <a:lnTo>
                  <a:pt x="47479" y="352346"/>
                </a:lnTo>
                <a:lnTo>
                  <a:pt x="45826" y="356786"/>
                </a:lnTo>
                <a:lnTo>
                  <a:pt x="100381" y="356786"/>
                </a:lnTo>
                <a:lnTo>
                  <a:pt x="106376" y="350791"/>
                </a:lnTo>
                <a:lnTo>
                  <a:pt x="106376" y="336021"/>
                </a:lnTo>
                <a:lnTo>
                  <a:pt x="100381" y="330027"/>
                </a:lnTo>
                <a:close/>
              </a:path>
            </a:pathLst>
          </a:custGeom>
          <a:solidFill>
            <a:srgbClr val="42B7B2"/>
          </a:solidFill>
        </p:spPr>
        <p:txBody>
          <a:bodyPr wrap="square" lIns="0" tIns="0" rIns="0" bIns="0" rtlCol="0"/>
          <a:lstStyle/>
          <a:p>
            <a:endParaRPr/>
          </a:p>
        </p:txBody>
      </p:sp>
      <p:sp>
        <p:nvSpPr>
          <p:cNvPr id="40" name="object 147"/>
          <p:cNvSpPr/>
          <p:nvPr/>
        </p:nvSpPr>
        <p:spPr>
          <a:xfrm>
            <a:off x="3731337" y="2340091"/>
            <a:ext cx="135240" cy="314972"/>
          </a:xfrm>
          <a:prstGeom prst="rect">
            <a:avLst/>
          </a:prstGeom>
          <a:blipFill>
            <a:blip r:embed="rId5" cstate="print"/>
            <a:stretch>
              <a:fillRect/>
            </a:stretch>
          </a:blipFill>
        </p:spPr>
        <p:txBody>
          <a:bodyPr wrap="square" lIns="0" tIns="0" rIns="0" bIns="0" rtlCol="0"/>
          <a:lstStyle/>
          <a:p>
            <a:endParaRPr/>
          </a:p>
        </p:txBody>
      </p:sp>
      <p:sp>
        <p:nvSpPr>
          <p:cNvPr id="41" name="object 148"/>
          <p:cNvSpPr/>
          <p:nvPr/>
        </p:nvSpPr>
        <p:spPr>
          <a:xfrm>
            <a:off x="4285999" y="2021171"/>
            <a:ext cx="386715" cy="865886"/>
          </a:xfrm>
          <a:custGeom>
            <a:avLst/>
            <a:gdLst/>
            <a:ahLst/>
            <a:cxnLst/>
            <a:rect l="l" t="t" r="r" b="b"/>
            <a:pathLst>
              <a:path w="276225" h="618489">
                <a:moveTo>
                  <a:pt x="120372" y="0"/>
                </a:moveTo>
                <a:lnTo>
                  <a:pt x="100065" y="0"/>
                </a:lnTo>
                <a:lnTo>
                  <a:pt x="94083" y="5981"/>
                </a:lnTo>
                <a:lnTo>
                  <a:pt x="94083" y="20764"/>
                </a:lnTo>
                <a:lnTo>
                  <a:pt x="100065" y="26758"/>
                </a:lnTo>
                <a:lnTo>
                  <a:pt x="120372" y="26758"/>
                </a:lnTo>
                <a:lnTo>
                  <a:pt x="126354" y="20764"/>
                </a:lnTo>
                <a:lnTo>
                  <a:pt x="126354" y="5981"/>
                </a:lnTo>
                <a:lnTo>
                  <a:pt x="120372" y="0"/>
                </a:lnTo>
                <a:close/>
              </a:path>
              <a:path w="276225" h="618489">
                <a:moveTo>
                  <a:pt x="129808" y="29578"/>
                </a:moveTo>
                <a:lnTo>
                  <a:pt x="85905" y="29578"/>
                </a:lnTo>
                <a:lnTo>
                  <a:pt x="79923" y="35572"/>
                </a:lnTo>
                <a:lnTo>
                  <a:pt x="79923" y="50342"/>
                </a:lnTo>
                <a:lnTo>
                  <a:pt x="85905" y="56337"/>
                </a:lnTo>
                <a:lnTo>
                  <a:pt x="129808" y="56337"/>
                </a:lnTo>
                <a:lnTo>
                  <a:pt x="135803" y="50342"/>
                </a:lnTo>
                <a:lnTo>
                  <a:pt x="135803" y="35572"/>
                </a:lnTo>
                <a:lnTo>
                  <a:pt x="129808" y="29578"/>
                </a:lnTo>
                <a:close/>
              </a:path>
              <a:path w="276225" h="618489">
                <a:moveTo>
                  <a:pt x="8930" y="29578"/>
                </a:moveTo>
                <a:lnTo>
                  <a:pt x="0" y="29578"/>
                </a:lnTo>
                <a:lnTo>
                  <a:pt x="5303" y="32500"/>
                </a:lnTo>
                <a:lnTo>
                  <a:pt x="14912" y="39574"/>
                </a:lnTo>
                <a:lnTo>
                  <a:pt x="14912" y="35572"/>
                </a:lnTo>
                <a:lnTo>
                  <a:pt x="8930" y="29578"/>
                </a:lnTo>
                <a:close/>
              </a:path>
              <a:path w="276225" h="618489">
                <a:moveTo>
                  <a:pt x="149392" y="62610"/>
                </a:moveTo>
                <a:lnTo>
                  <a:pt x="81637" y="62610"/>
                </a:lnTo>
                <a:lnTo>
                  <a:pt x="75643" y="68605"/>
                </a:lnTo>
                <a:lnTo>
                  <a:pt x="75643" y="83375"/>
                </a:lnTo>
                <a:lnTo>
                  <a:pt x="81637" y="89369"/>
                </a:lnTo>
                <a:lnTo>
                  <a:pt x="149392" y="89369"/>
                </a:lnTo>
                <a:lnTo>
                  <a:pt x="155374" y="83375"/>
                </a:lnTo>
                <a:lnTo>
                  <a:pt x="155374" y="68605"/>
                </a:lnTo>
                <a:lnTo>
                  <a:pt x="149392" y="62610"/>
                </a:lnTo>
                <a:close/>
              </a:path>
              <a:path w="276225" h="618489">
                <a:moveTo>
                  <a:pt x="162232" y="95643"/>
                </a:moveTo>
                <a:lnTo>
                  <a:pt x="78939" y="95643"/>
                </a:lnTo>
                <a:lnTo>
                  <a:pt x="100586" y="122415"/>
                </a:lnTo>
                <a:lnTo>
                  <a:pt x="162232" y="122415"/>
                </a:lnTo>
                <a:lnTo>
                  <a:pt x="168239" y="116408"/>
                </a:lnTo>
                <a:lnTo>
                  <a:pt x="168239" y="101638"/>
                </a:lnTo>
                <a:lnTo>
                  <a:pt x="162232" y="95643"/>
                </a:lnTo>
                <a:close/>
              </a:path>
              <a:path w="276225" h="618489">
                <a:moveTo>
                  <a:pt x="170664" y="128689"/>
                </a:moveTo>
                <a:lnTo>
                  <a:pt x="105659" y="128689"/>
                </a:lnTo>
                <a:lnTo>
                  <a:pt x="105821" y="128889"/>
                </a:lnTo>
                <a:lnTo>
                  <a:pt x="122223" y="155448"/>
                </a:lnTo>
                <a:lnTo>
                  <a:pt x="170664" y="155448"/>
                </a:lnTo>
                <a:lnTo>
                  <a:pt x="176646" y="149453"/>
                </a:lnTo>
                <a:lnTo>
                  <a:pt x="176646" y="134670"/>
                </a:lnTo>
                <a:lnTo>
                  <a:pt x="170664" y="128689"/>
                </a:lnTo>
                <a:close/>
              </a:path>
              <a:path w="276225" h="618489">
                <a:moveTo>
                  <a:pt x="190222" y="161721"/>
                </a:moveTo>
                <a:lnTo>
                  <a:pt x="126097" y="161721"/>
                </a:lnTo>
                <a:lnTo>
                  <a:pt x="131347" y="170222"/>
                </a:lnTo>
                <a:lnTo>
                  <a:pt x="139651" y="188480"/>
                </a:lnTo>
                <a:lnTo>
                  <a:pt x="190222" y="188480"/>
                </a:lnTo>
                <a:lnTo>
                  <a:pt x="196217" y="182486"/>
                </a:lnTo>
                <a:lnTo>
                  <a:pt x="196217" y="167703"/>
                </a:lnTo>
                <a:lnTo>
                  <a:pt x="190222" y="161721"/>
                </a:lnTo>
                <a:close/>
              </a:path>
              <a:path w="276225" h="618489">
                <a:moveTo>
                  <a:pt x="219470" y="194767"/>
                </a:moveTo>
                <a:lnTo>
                  <a:pt x="142510" y="194767"/>
                </a:lnTo>
                <a:lnTo>
                  <a:pt x="152002" y="215637"/>
                </a:lnTo>
                <a:lnTo>
                  <a:pt x="153828" y="221526"/>
                </a:lnTo>
                <a:lnTo>
                  <a:pt x="219470" y="221526"/>
                </a:lnTo>
                <a:lnTo>
                  <a:pt x="225359" y="215637"/>
                </a:lnTo>
                <a:lnTo>
                  <a:pt x="225465" y="200748"/>
                </a:lnTo>
                <a:lnTo>
                  <a:pt x="219470" y="194767"/>
                </a:lnTo>
                <a:close/>
              </a:path>
              <a:path w="276225" h="618489">
                <a:moveTo>
                  <a:pt x="239473" y="227799"/>
                </a:moveTo>
                <a:lnTo>
                  <a:pt x="155774" y="227799"/>
                </a:lnTo>
                <a:lnTo>
                  <a:pt x="164073" y="254558"/>
                </a:lnTo>
                <a:lnTo>
                  <a:pt x="239473" y="254558"/>
                </a:lnTo>
                <a:lnTo>
                  <a:pt x="245467" y="248564"/>
                </a:lnTo>
                <a:lnTo>
                  <a:pt x="245467" y="233781"/>
                </a:lnTo>
                <a:lnTo>
                  <a:pt x="239473" y="227799"/>
                </a:lnTo>
                <a:close/>
              </a:path>
              <a:path w="276225" h="618489">
                <a:moveTo>
                  <a:pt x="262142" y="260832"/>
                </a:moveTo>
                <a:lnTo>
                  <a:pt x="166019" y="260832"/>
                </a:lnTo>
                <a:lnTo>
                  <a:pt x="167256" y="264820"/>
                </a:lnTo>
                <a:lnTo>
                  <a:pt x="171658" y="287604"/>
                </a:lnTo>
                <a:lnTo>
                  <a:pt x="262142" y="287604"/>
                </a:lnTo>
                <a:lnTo>
                  <a:pt x="268150" y="281597"/>
                </a:lnTo>
                <a:lnTo>
                  <a:pt x="268150" y="266826"/>
                </a:lnTo>
                <a:lnTo>
                  <a:pt x="262142" y="260832"/>
                </a:lnTo>
                <a:close/>
              </a:path>
              <a:path w="276225" h="618489">
                <a:moveTo>
                  <a:pt x="269508" y="293877"/>
                </a:moveTo>
                <a:lnTo>
                  <a:pt x="172870" y="293877"/>
                </a:lnTo>
                <a:lnTo>
                  <a:pt x="175215" y="306017"/>
                </a:lnTo>
                <a:lnTo>
                  <a:pt x="176540" y="320624"/>
                </a:lnTo>
                <a:lnTo>
                  <a:pt x="269508" y="320624"/>
                </a:lnTo>
                <a:lnTo>
                  <a:pt x="275503" y="314642"/>
                </a:lnTo>
                <a:lnTo>
                  <a:pt x="275503" y="299859"/>
                </a:lnTo>
                <a:lnTo>
                  <a:pt x="269508" y="293877"/>
                </a:lnTo>
                <a:close/>
              </a:path>
              <a:path w="276225" h="618489">
                <a:moveTo>
                  <a:pt x="270067" y="326910"/>
                </a:moveTo>
                <a:lnTo>
                  <a:pt x="177109" y="326910"/>
                </a:lnTo>
                <a:lnTo>
                  <a:pt x="178992" y="347675"/>
                </a:lnTo>
                <a:lnTo>
                  <a:pt x="179063" y="353669"/>
                </a:lnTo>
                <a:lnTo>
                  <a:pt x="270067" y="353669"/>
                </a:lnTo>
                <a:lnTo>
                  <a:pt x="276062" y="347675"/>
                </a:lnTo>
                <a:lnTo>
                  <a:pt x="276062" y="332892"/>
                </a:lnTo>
                <a:lnTo>
                  <a:pt x="270067" y="326910"/>
                </a:lnTo>
                <a:close/>
              </a:path>
              <a:path w="276225" h="618489">
                <a:moveTo>
                  <a:pt x="262142" y="359956"/>
                </a:moveTo>
                <a:lnTo>
                  <a:pt x="179000" y="359956"/>
                </a:lnTo>
                <a:lnTo>
                  <a:pt x="178732" y="386702"/>
                </a:lnTo>
                <a:lnTo>
                  <a:pt x="262142" y="386702"/>
                </a:lnTo>
                <a:lnTo>
                  <a:pt x="268150" y="380720"/>
                </a:lnTo>
                <a:lnTo>
                  <a:pt x="268150" y="365937"/>
                </a:lnTo>
                <a:lnTo>
                  <a:pt x="262142" y="359956"/>
                </a:lnTo>
                <a:close/>
              </a:path>
              <a:path w="276225" h="618489">
                <a:moveTo>
                  <a:pt x="248033" y="392988"/>
                </a:moveTo>
                <a:lnTo>
                  <a:pt x="178669" y="392988"/>
                </a:lnTo>
                <a:lnTo>
                  <a:pt x="178667" y="393243"/>
                </a:lnTo>
                <a:lnTo>
                  <a:pt x="175702" y="419734"/>
                </a:lnTo>
                <a:lnTo>
                  <a:pt x="248033" y="419734"/>
                </a:lnTo>
                <a:lnTo>
                  <a:pt x="254027" y="413753"/>
                </a:lnTo>
                <a:lnTo>
                  <a:pt x="254027" y="398970"/>
                </a:lnTo>
                <a:lnTo>
                  <a:pt x="248033" y="392988"/>
                </a:lnTo>
                <a:close/>
              </a:path>
              <a:path w="276225" h="618489">
                <a:moveTo>
                  <a:pt x="222811" y="426021"/>
                </a:moveTo>
                <a:lnTo>
                  <a:pt x="174999" y="426021"/>
                </a:lnTo>
                <a:lnTo>
                  <a:pt x="173617" y="438370"/>
                </a:lnTo>
                <a:lnTo>
                  <a:pt x="170475" y="452780"/>
                </a:lnTo>
                <a:lnTo>
                  <a:pt x="222811" y="452780"/>
                </a:lnTo>
                <a:lnTo>
                  <a:pt x="228805" y="446785"/>
                </a:lnTo>
                <a:lnTo>
                  <a:pt x="228805" y="432015"/>
                </a:lnTo>
                <a:lnTo>
                  <a:pt x="222811" y="426021"/>
                </a:lnTo>
                <a:close/>
              </a:path>
              <a:path w="276225" h="618489">
                <a:moveTo>
                  <a:pt x="203354" y="459054"/>
                </a:moveTo>
                <a:lnTo>
                  <a:pt x="169107" y="459054"/>
                </a:lnTo>
                <a:lnTo>
                  <a:pt x="163689" y="483903"/>
                </a:lnTo>
                <a:lnTo>
                  <a:pt x="163056" y="485813"/>
                </a:lnTo>
                <a:lnTo>
                  <a:pt x="203354" y="485813"/>
                </a:lnTo>
                <a:lnTo>
                  <a:pt x="209336" y="479831"/>
                </a:lnTo>
                <a:lnTo>
                  <a:pt x="209336" y="465048"/>
                </a:lnTo>
                <a:lnTo>
                  <a:pt x="203354" y="459054"/>
                </a:lnTo>
                <a:close/>
              </a:path>
              <a:path w="276225" h="618489">
                <a:moveTo>
                  <a:pt x="195467" y="492086"/>
                </a:moveTo>
                <a:lnTo>
                  <a:pt x="160976" y="492086"/>
                </a:lnTo>
                <a:lnTo>
                  <a:pt x="152107" y="518845"/>
                </a:lnTo>
                <a:lnTo>
                  <a:pt x="195467" y="518845"/>
                </a:lnTo>
                <a:lnTo>
                  <a:pt x="201449" y="512864"/>
                </a:lnTo>
                <a:lnTo>
                  <a:pt x="201449" y="498081"/>
                </a:lnTo>
                <a:lnTo>
                  <a:pt x="195467" y="492086"/>
                </a:lnTo>
                <a:close/>
              </a:path>
              <a:path w="276225" h="618489">
                <a:moveTo>
                  <a:pt x="164632" y="558164"/>
                </a:moveTo>
                <a:lnTo>
                  <a:pt x="135502" y="558164"/>
                </a:lnTo>
                <a:lnTo>
                  <a:pt x="128114" y="574381"/>
                </a:lnTo>
                <a:lnTo>
                  <a:pt x="121845" y="584923"/>
                </a:lnTo>
                <a:lnTo>
                  <a:pt x="164632" y="584923"/>
                </a:lnTo>
                <a:lnTo>
                  <a:pt x="170626" y="578942"/>
                </a:lnTo>
                <a:lnTo>
                  <a:pt x="170626" y="564159"/>
                </a:lnTo>
                <a:lnTo>
                  <a:pt x="164632" y="558164"/>
                </a:lnTo>
                <a:close/>
              </a:path>
              <a:path w="276225" h="618489">
                <a:moveTo>
                  <a:pt x="147893" y="591197"/>
                </a:moveTo>
                <a:lnTo>
                  <a:pt x="118114" y="591197"/>
                </a:lnTo>
                <a:lnTo>
                  <a:pt x="104670" y="613807"/>
                </a:lnTo>
                <a:lnTo>
                  <a:pt x="108828" y="617956"/>
                </a:lnTo>
                <a:lnTo>
                  <a:pt x="147893" y="617956"/>
                </a:lnTo>
                <a:lnTo>
                  <a:pt x="153888" y="611974"/>
                </a:lnTo>
                <a:lnTo>
                  <a:pt x="153888" y="597204"/>
                </a:lnTo>
                <a:lnTo>
                  <a:pt x="147893" y="591197"/>
                </a:lnTo>
                <a:close/>
              </a:path>
            </a:pathLst>
          </a:custGeom>
          <a:solidFill>
            <a:srgbClr val="EDA64E"/>
          </a:solidFill>
        </p:spPr>
        <p:txBody>
          <a:bodyPr wrap="square" lIns="0" tIns="0" rIns="0" bIns="0" rtlCol="0"/>
          <a:lstStyle/>
          <a:p>
            <a:endParaRPr/>
          </a:p>
        </p:txBody>
      </p:sp>
      <p:sp>
        <p:nvSpPr>
          <p:cNvPr id="42" name="object 149"/>
          <p:cNvSpPr/>
          <p:nvPr/>
        </p:nvSpPr>
        <p:spPr>
          <a:xfrm>
            <a:off x="4021277" y="2062580"/>
            <a:ext cx="519176" cy="820547"/>
          </a:xfrm>
          <a:custGeom>
            <a:avLst/>
            <a:gdLst/>
            <a:ahLst/>
            <a:cxnLst/>
            <a:rect l="l" t="t" r="r" b="b"/>
            <a:pathLst>
              <a:path w="370840" h="586105">
                <a:moveTo>
                  <a:pt x="195336" y="0"/>
                </a:moveTo>
                <a:lnTo>
                  <a:pt x="137374" y="0"/>
                </a:lnTo>
                <a:lnTo>
                  <a:pt x="142811" y="7829"/>
                </a:lnTo>
                <a:lnTo>
                  <a:pt x="151067" y="26758"/>
                </a:lnTo>
                <a:lnTo>
                  <a:pt x="198016" y="26758"/>
                </a:lnTo>
                <a:lnTo>
                  <a:pt x="203998" y="20764"/>
                </a:lnTo>
                <a:lnTo>
                  <a:pt x="203998" y="6234"/>
                </a:lnTo>
                <a:lnTo>
                  <a:pt x="195336" y="0"/>
                </a:lnTo>
                <a:close/>
              </a:path>
              <a:path w="370840" h="586105">
                <a:moveTo>
                  <a:pt x="177087" y="33032"/>
                </a:moveTo>
                <a:lnTo>
                  <a:pt x="153803" y="33032"/>
                </a:lnTo>
                <a:lnTo>
                  <a:pt x="163879" y="56137"/>
                </a:lnTo>
                <a:lnTo>
                  <a:pt x="164681" y="59791"/>
                </a:lnTo>
                <a:lnTo>
                  <a:pt x="177087" y="59791"/>
                </a:lnTo>
                <a:lnTo>
                  <a:pt x="183081" y="53797"/>
                </a:lnTo>
                <a:lnTo>
                  <a:pt x="183081" y="39027"/>
                </a:lnTo>
                <a:lnTo>
                  <a:pt x="177087" y="33032"/>
                </a:lnTo>
                <a:close/>
              </a:path>
              <a:path w="370840" h="586105">
                <a:moveTo>
                  <a:pt x="271677" y="66065"/>
                </a:moveTo>
                <a:lnTo>
                  <a:pt x="265504" y="66065"/>
                </a:lnTo>
                <a:lnTo>
                  <a:pt x="259522" y="72059"/>
                </a:lnTo>
                <a:lnTo>
                  <a:pt x="259522" y="86829"/>
                </a:lnTo>
                <a:lnTo>
                  <a:pt x="265504" y="92837"/>
                </a:lnTo>
                <a:lnTo>
                  <a:pt x="293803" y="92837"/>
                </a:lnTo>
                <a:lnTo>
                  <a:pt x="271677" y="66065"/>
                </a:lnTo>
                <a:close/>
              </a:path>
              <a:path w="370840" h="586105">
                <a:moveTo>
                  <a:pt x="218730" y="66065"/>
                </a:moveTo>
                <a:lnTo>
                  <a:pt x="166058" y="66065"/>
                </a:lnTo>
                <a:lnTo>
                  <a:pt x="171933" y="92837"/>
                </a:lnTo>
                <a:lnTo>
                  <a:pt x="218730" y="92837"/>
                </a:lnTo>
                <a:lnTo>
                  <a:pt x="224724" y="86829"/>
                </a:lnTo>
                <a:lnTo>
                  <a:pt x="224724" y="72059"/>
                </a:lnTo>
                <a:lnTo>
                  <a:pt x="218730" y="66065"/>
                </a:lnTo>
                <a:close/>
              </a:path>
              <a:path w="370840" h="586105">
                <a:moveTo>
                  <a:pt x="297933" y="99110"/>
                </a:moveTo>
                <a:lnTo>
                  <a:pt x="173310" y="99110"/>
                </a:lnTo>
                <a:lnTo>
                  <a:pt x="174375" y="103965"/>
                </a:lnTo>
                <a:lnTo>
                  <a:pt x="174937" y="125869"/>
                </a:lnTo>
                <a:lnTo>
                  <a:pt x="314855" y="125869"/>
                </a:lnTo>
                <a:lnTo>
                  <a:pt x="297933" y="99110"/>
                </a:lnTo>
                <a:close/>
              </a:path>
              <a:path w="370840" h="586105">
                <a:moveTo>
                  <a:pt x="318823" y="132143"/>
                </a:moveTo>
                <a:lnTo>
                  <a:pt x="175098" y="132143"/>
                </a:lnTo>
                <a:lnTo>
                  <a:pt x="175553" y="149890"/>
                </a:lnTo>
                <a:lnTo>
                  <a:pt x="174095" y="158902"/>
                </a:lnTo>
                <a:lnTo>
                  <a:pt x="331787" y="158902"/>
                </a:lnTo>
                <a:lnTo>
                  <a:pt x="320550" y="134874"/>
                </a:lnTo>
                <a:lnTo>
                  <a:pt x="318823" y="132143"/>
                </a:lnTo>
                <a:close/>
              </a:path>
              <a:path w="370840" h="586105">
                <a:moveTo>
                  <a:pt x="334727" y="165188"/>
                </a:moveTo>
                <a:lnTo>
                  <a:pt x="173079" y="165188"/>
                </a:lnTo>
                <a:lnTo>
                  <a:pt x="168752" y="191947"/>
                </a:lnTo>
                <a:lnTo>
                  <a:pt x="345529" y="191947"/>
                </a:lnTo>
                <a:lnTo>
                  <a:pt x="341751" y="180207"/>
                </a:lnTo>
                <a:lnTo>
                  <a:pt x="334727" y="165188"/>
                </a:lnTo>
                <a:close/>
              </a:path>
              <a:path w="370840" h="586105">
                <a:moveTo>
                  <a:pt x="347547" y="198221"/>
                </a:moveTo>
                <a:lnTo>
                  <a:pt x="166590" y="198221"/>
                </a:lnTo>
                <a:lnTo>
                  <a:pt x="156905" y="224980"/>
                </a:lnTo>
                <a:lnTo>
                  <a:pt x="356158" y="224980"/>
                </a:lnTo>
                <a:lnTo>
                  <a:pt x="347547" y="198221"/>
                </a:lnTo>
                <a:close/>
              </a:path>
              <a:path w="370840" h="586105">
                <a:moveTo>
                  <a:pt x="357955" y="231254"/>
                </a:moveTo>
                <a:lnTo>
                  <a:pt x="154371" y="231254"/>
                </a:lnTo>
                <a:lnTo>
                  <a:pt x="136972" y="258025"/>
                </a:lnTo>
                <a:lnTo>
                  <a:pt x="363425" y="258025"/>
                </a:lnTo>
                <a:lnTo>
                  <a:pt x="357955" y="231254"/>
                </a:lnTo>
                <a:close/>
              </a:path>
              <a:path w="370840" h="586105">
                <a:moveTo>
                  <a:pt x="364707" y="264299"/>
                </a:moveTo>
                <a:lnTo>
                  <a:pt x="132895" y="264299"/>
                </a:lnTo>
                <a:lnTo>
                  <a:pt x="124397" y="277374"/>
                </a:lnTo>
                <a:lnTo>
                  <a:pt x="108263" y="291045"/>
                </a:lnTo>
                <a:lnTo>
                  <a:pt x="368068" y="291045"/>
                </a:lnTo>
                <a:lnTo>
                  <a:pt x="365990" y="270580"/>
                </a:lnTo>
                <a:lnTo>
                  <a:pt x="364707" y="264299"/>
                </a:lnTo>
                <a:close/>
              </a:path>
              <a:path w="370840" h="586105">
                <a:moveTo>
                  <a:pt x="368706" y="297332"/>
                </a:moveTo>
                <a:lnTo>
                  <a:pt x="100844" y="297332"/>
                </a:lnTo>
                <a:lnTo>
                  <a:pt x="85559" y="310283"/>
                </a:lnTo>
                <a:lnTo>
                  <a:pt x="53628" y="324091"/>
                </a:lnTo>
                <a:lnTo>
                  <a:pt x="370367" y="324091"/>
                </a:lnTo>
                <a:lnTo>
                  <a:pt x="370358" y="313597"/>
                </a:lnTo>
                <a:lnTo>
                  <a:pt x="368706" y="297332"/>
                </a:lnTo>
                <a:close/>
              </a:path>
              <a:path w="370840" h="586105">
                <a:moveTo>
                  <a:pt x="370373" y="330377"/>
                </a:moveTo>
                <a:lnTo>
                  <a:pt x="25803" y="330377"/>
                </a:lnTo>
                <a:lnTo>
                  <a:pt x="0" y="332753"/>
                </a:lnTo>
                <a:lnTo>
                  <a:pt x="16462" y="357124"/>
                </a:lnTo>
                <a:lnTo>
                  <a:pt x="370398" y="357124"/>
                </a:lnTo>
                <a:lnTo>
                  <a:pt x="370373" y="330377"/>
                </a:lnTo>
                <a:close/>
              </a:path>
              <a:path w="370840" h="586105">
                <a:moveTo>
                  <a:pt x="369851" y="363410"/>
                </a:moveTo>
                <a:lnTo>
                  <a:pt x="140803" y="363410"/>
                </a:lnTo>
                <a:lnTo>
                  <a:pt x="134821" y="369392"/>
                </a:lnTo>
                <a:lnTo>
                  <a:pt x="134821" y="384175"/>
                </a:lnTo>
                <a:lnTo>
                  <a:pt x="140803" y="390156"/>
                </a:lnTo>
                <a:lnTo>
                  <a:pt x="367160" y="390156"/>
                </a:lnTo>
                <a:lnTo>
                  <a:pt x="369851" y="363410"/>
                </a:lnTo>
                <a:close/>
              </a:path>
              <a:path w="370840" h="586105">
                <a:moveTo>
                  <a:pt x="366527" y="396443"/>
                </a:moveTo>
                <a:lnTo>
                  <a:pt x="204798" y="396443"/>
                </a:lnTo>
                <a:lnTo>
                  <a:pt x="198791" y="402437"/>
                </a:lnTo>
                <a:lnTo>
                  <a:pt x="198791" y="417207"/>
                </a:lnTo>
                <a:lnTo>
                  <a:pt x="204798" y="423202"/>
                </a:lnTo>
                <a:lnTo>
                  <a:pt x="361728" y="423202"/>
                </a:lnTo>
                <a:lnTo>
                  <a:pt x="365844" y="403229"/>
                </a:lnTo>
                <a:lnTo>
                  <a:pt x="366527" y="396443"/>
                </a:lnTo>
                <a:close/>
              </a:path>
              <a:path w="370840" h="586105">
                <a:moveTo>
                  <a:pt x="360435" y="429475"/>
                </a:moveTo>
                <a:lnTo>
                  <a:pt x="218159" y="429475"/>
                </a:lnTo>
                <a:lnTo>
                  <a:pt x="212177" y="435470"/>
                </a:lnTo>
                <a:lnTo>
                  <a:pt x="212177" y="450253"/>
                </a:lnTo>
                <a:lnTo>
                  <a:pt x="218159" y="456234"/>
                </a:lnTo>
                <a:lnTo>
                  <a:pt x="354100" y="456234"/>
                </a:lnTo>
                <a:lnTo>
                  <a:pt x="356422" y="448945"/>
                </a:lnTo>
                <a:lnTo>
                  <a:pt x="360435" y="429475"/>
                </a:lnTo>
                <a:close/>
              </a:path>
              <a:path w="370840" h="586105">
                <a:moveTo>
                  <a:pt x="352102" y="462508"/>
                </a:moveTo>
                <a:lnTo>
                  <a:pt x="241920" y="462508"/>
                </a:lnTo>
                <a:lnTo>
                  <a:pt x="235926" y="468502"/>
                </a:lnTo>
                <a:lnTo>
                  <a:pt x="235926" y="483285"/>
                </a:lnTo>
                <a:lnTo>
                  <a:pt x="241920" y="489267"/>
                </a:lnTo>
                <a:lnTo>
                  <a:pt x="343579" y="489267"/>
                </a:lnTo>
                <a:lnTo>
                  <a:pt x="352102" y="462508"/>
                </a:lnTo>
                <a:close/>
              </a:path>
              <a:path w="370840" h="586105">
                <a:moveTo>
                  <a:pt x="326895" y="528586"/>
                </a:moveTo>
                <a:lnTo>
                  <a:pt x="288377" y="528586"/>
                </a:lnTo>
                <a:lnTo>
                  <a:pt x="282382" y="534581"/>
                </a:lnTo>
                <a:lnTo>
                  <a:pt x="282382" y="549363"/>
                </a:lnTo>
                <a:lnTo>
                  <a:pt x="288377" y="555345"/>
                </a:lnTo>
                <a:lnTo>
                  <a:pt x="312978" y="555345"/>
                </a:lnTo>
                <a:lnTo>
                  <a:pt x="321892" y="539926"/>
                </a:lnTo>
                <a:lnTo>
                  <a:pt x="326895" y="528586"/>
                </a:lnTo>
                <a:close/>
              </a:path>
              <a:path w="370840" h="586105">
                <a:moveTo>
                  <a:pt x="309351" y="561619"/>
                </a:moveTo>
                <a:lnTo>
                  <a:pt x="297915" y="561619"/>
                </a:lnTo>
                <a:lnTo>
                  <a:pt x="291920" y="567626"/>
                </a:lnTo>
                <a:lnTo>
                  <a:pt x="291920" y="582396"/>
                </a:lnTo>
                <a:lnTo>
                  <a:pt x="295218" y="585687"/>
                </a:lnTo>
                <a:lnTo>
                  <a:pt x="296243" y="584293"/>
                </a:lnTo>
                <a:lnTo>
                  <a:pt x="309351" y="561619"/>
                </a:lnTo>
                <a:close/>
              </a:path>
            </a:pathLst>
          </a:custGeom>
          <a:solidFill>
            <a:srgbClr val="42B7B2"/>
          </a:solidFill>
        </p:spPr>
        <p:txBody>
          <a:bodyPr wrap="square" lIns="0" tIns="0" rIns="0" bIns="0" rtlCol="0"/>
          <a:lstStyle/>
          <a:p>
            <a:endParaRPr/>
          </a:p>
        </p:txBody>
      </p:sp>
      <p:sp>
        <p:nvSpPr>
          <p:cNvPr id="43" name="object 150"/>
          <p:cNvSpPr/>
          <p:nvPr/>
        </p:nvSpPr>
        <p:spPr>
          <a:xfrm>
            <a:off x="3951679" y="2062582"/>
            <a:ext cx="362711" cy="522732"/>
          </a:xfrm>
          <a:custGeom>
            <a:avLst/>
            <a:gdLst/>
            <a:ahLst/>
            <a:cxnLst/>
            <a:rect l="l" t="t" r="r" b="b"/>
            <a:pathLst>
              <a:path w="259079" h="373380">
                <a:moveTo>
                  <a:pt x="247730" y="0"/>
                </a:moveTo>
                <a:lnTo>
                  <a:pt x="120882" y="0"/>
                </a:lnTo>
                <a:lnTo>
                  <a:pt x="114888" y="5994"/>
                </a:lnTo>
                <a:lnTo>
                  <a:pt x="114888" y="20764"/>
                </a:lnTo>
                <a:lnTo>
                  <a:pt x="120882" y="26758"/>
                </a:lnTo>
                <a:lnTo>
                  <a:pt x="247730" y="26758"/>
                </a:lnTo>
                <a:lnTo>
                  <a:pt x="253711" y="20764"/>
                </a:lnTo>
                <a:lnTo>
                  <a:pt x="253711" y="5994"/>
                </a:lnTo>
                <a:lnTo>
                  <a:pt x="247730" y="0"/>
                </a:lnTo>
                <a:close/>
              </a:path>
              <a:path w="259079" h="373380">
                <a:moveTo>
                  <a:pt x="226800" y="33032"/>
                </a:moveTo>
                <a:lnTo>
                  <a:pt x="112271" y="33032"/>
                </a:lnTo>
                <a:lnTo>
                  <a:pt x="106277" y="39027"/>
                </a:lnTo>
                <a:lnTo>
                  <a:pt x="106277" y="53797"/>
                </a:lnTo>
                <a:lnTo>
                  <a:pt x="112271" y="59791"/>
                </a:lnTo>
                <a:lnTo>
                  <a:pt x="226800" y="59791"/>
                </a:lnTo>
                <a:lnTo>
                  <a:pt x="232794" y="53797"/>
                </a:lnTo>
                <a:lnTo>
                  <a:pt x="232794" y="39027"/>
                </a:lnTo>
                <a:lnTo>
                  <a:pt x="226800" y="33032"/>
                </a:lnTo>
                <a:close/>
              </a:path>
              <a:path w="259079" h="373380">
                <a:moveTo>
                  <a:pt x="90440" y="33032"/>
                </a:moveTo>
                <a:lnTo>
                  <a:pt x="43869" y="33032"/>
                </a:lnTo>
                <a:lnTo>
                  <a:pt x="37888" y="39027"/>
                </a:lnTo>
                <a:lnTo>
                  <a:pt x="37888" y="53797"/>
                </a:lnTo>
                <a:lnTo>
                  <a:pt x="43869" y="59791"/>
                </a:lnTo>
                <a:lnTo>
                  <a:pt x="90440" y="59791"/>
                </a:lnTo>
                <a:lnTo>
                  <a:pt x="96422" y="53797"/>
                </a:lnTo>
                <a:lnTo>
                  <a:pt x="96422" y="39027"/>
                </a:lnTo>
                <a:lnTo>
                  <a:pt x="90440" y="33032"/>
                </a:lnTo>
                <a:close/>
              </a:path>
              <a:path w="259079" h="373380">
                <a:moveTo>
                  <a:pt x="259062" y="66065"/>
                </a:moveTo>
                <a:lnTo>
                  <a:pt x="14748" y="66065"/>
                </a:lnTo>
                <a:lnTo>
                  <a:pt x="8754" y="72059"/>
                </a:lnTo>
                <a:lnTo>
                  <a:pt x="8754" y="86829"/>
                </a:lnTo>
                <a:lnTo>
                  <a:pt x="14748" y="92837"/>
                </a:lnTo>
                <a:lnTo>
                  <a:pt x="221697" y="92837"/>
                </a:lnTo>
                <a:lnTo>
                  <a:pt x="259062" y="66065"/>
                </a:lnTo>
                <a:close/>
              </a:path>
              <a:path w="259079" h="373380">
                <a:moveTo>
                  <a:pt x="215351" y="99110"/>
                </a:moveTo>
                <a:lnTo>
                  <a:pt x="3602" y="99110"/>
                </a:lnTo>
                <a:lnTo>
                  <a:pt x="1028" y="125869"/>
                </a:lnTo>
                <a:lnTo>
                  <a:pt x="190755" y="125869"/>
                </a:lnTo>
                <a:lnTo>
                  <a:pt x="215351" y="99110"/>
                </a:lnTo>
                <a:close/>
              </a:path>
              <a:path w="259079" h="373380">
                <a:moveTo>
                  <a:pt x="185348" y="132143"/>
                </a:moveTo>
                <a:lnTo>
                  <a:pt x="425" y="132143"/>
                </a:lnTo>
                <a:lnTo>
                  <a:pt x="0" y="136565"/>
                </a:lnTo>
                <a:lnTo>
                  <a:pt x="279" y="158902"/>
                </a:lnTo>
                <a:lnTo>
                  <a:pt x="169300" y="158902"/>
                </a:lnTo>
                <a:lnTo>
                  <a:pt x="185348" y="132143"/>
                </a:lnTo>
                <a:close/>
              </a:path>
              <a:path w="259079" h="373380">
                <a:moveTo>
                  <a:pt x="165530" y="165188"/>
                </a:moveTo>
                <a:lnTo>
                  <a:pt x="358" y="165188"/>
                </a:lnTo>
                <a:lnTo>
                  <a:pt x="578" y="182730"/>
                </a:lnTo>
                <a:lnTo>
                  <a:pt x="1693" y="191947"/>
                </a:lnTo>
                <a:lnTo>
                  <a:pt x="153542" y="191947"/>
                </a:lnTo>
                <a:lnTo>
                  <a:pt x="159291" y="175592"/>
                </a:lnTo>
                <a:lnTo>
                  <a:pt x="165530" y="165188"/>
                </a:lnTo>
                <a:close/>
              </a:path>
              <a:path w="259079" h="373380">
                <a:moveTo>
                  <a:pt x="151336" y="198221"/>
                </a:moveTo>
                <a:lnTo>
                  <a:pt x="2451" y="198221"/>
                </a:lnTo>
                <a:lnTo>
                  <a:pt x="5687" y="224980"/>
                </a:lnTo>
                <a:lnTo>
                  <a:pt x="141930" y="224980"/>
                </a:lnTo>
                <a:lnTo>
                  <a:pt x="151336" y="198221"/>
                </a:lnTo>
                <a:close/>
              </a:path>
              <a:path w="259079" h="373380">
                <a:moveTo>
                  <a:pt x="140507" y="231254"/>
                </a:moveTo>
                <a:lnTo>
                  <a:pt x="6875" y="231254"/>
                </a:lnTo>
                <a:lnTo>
                  <a:pt x="13234" y="258025"/>
                </a:lnTo>
                <a:lnTo>
                  <a:pt x="135940" y="258025"/>
                </a:lnTo>
                <a:lnTo>
                  <a:pt x="140507" y="231254"/>
                </a:lnTo>
                <a:close/>
              </a:path>
              <a:path w="259079" h="373380">
                <a:moveTo>
                  <a:pt x="134869" y="264299"/>
                </a:moveTo>
                <a:lnTo>
                  <a:pt x="14725" y="264299"/>
                </a:lnTo>
                <a:lnTo>
                  <a:pt x="17587" y="276348"/>
                </a:lnTo>
                <a:lnTo>
                  <a:pt x="23032" y="291045"/>
                </a:lnTo>
                <a:lnTo>
                  <a:pt x="133851" y="291045"/>
                </a:lnTo>
                <a:lnTo>
                  <a:pt x="134478" y="266594"/>
                </a:lnTo>
                <a:lnTo>
                  <a:pt x="134869" y="264299"/>
                </a:lnTo>
                <a:close/>
              </a:path>
              <a:path w="259079" h="373380">
                <a:moveTo>
                  <a:pt x="133690" y="297332"/>
                </a:moveTo>
                <a:lnTo>
                  <a:pt x="25361" y="297332"/>
                </a:lnTo>
                <a:lnTo>
                  <a:pt x="34637" y="322367"/>
                </a:lnTo>
                <a:lnTo>
                  <a:pt x="35528" y="324091"/>
                </a:lnTo>
                <a:lnTo>
                  <a:pt x="135285" y="324091"/>
                </a:lnTo>
                <a:lnTo>
                  <a:pt x="133407" y="308393"/>
                </a:lnTo>
                <a:lnTo>
                  <a:pt x="133690" y="297332"/>
                </a:lnTo>
                <a:close/>
              </a:path>
              <a:path w="259079" h="373380">
                <a:moveTo>
                  <a:pt x="136038" y="330377"/>
                </a:moveTo>
                <a:lnTo>
                  <a:pt x="38778" y="330377"/>
                </a:lnTo>
                <a:lnTo>
                  <a:pt x="52603" y="357124"/>
                </a:lnTo>
                <a:lnTo>
                  <a:pt x="140114" y="357124"/>
                </a:lnTo>
                <a:lnTo>
                  <a:pt x="138559" y="351449"/>
                </a:lnTo>
                <a:lnTo>
                  <a:pt x="136038" y="330377"/>
                </a:lnTo>
                <a:close/>
              </a:path>
              <a:path w="259079" h="373380">
                <a:moveTo>
                  <a:pt x="56252" y="363410"/>
                </a:moveTo>
                <a:lnTo>
                  <a:pt x="55852" y="363410"/>
                </a:lnTo>
                <a:lnTo>
                  <a:pt x="56800" y="365244"/>
                </a:lnTo>
                <a:lnTo>
                  <a:pt x="62246" y="373201"/>
                </a:lnTo>
                <a:lnTo>
                  <a:pt x="62246" y="369392"/>
                </a:lnTo>
                <a:lnTo>
                  <a:pt x="56252" y="363410"/>
                </a:lnTo>
                <a:close/>
              </a:path>
            </a:pathLst>
          </a:custGeom>
          <a:solidFill>
            <a:srgbClr val="EDA64E"/>
          </a:solidFill>
        </p:spPr>
        <p:txBody>
          <a:bodyPr wrap="square" lIns="0" tIns="0" rIns="0" bIns="0" rtlCol="0"/>
          <a:lstStyle/>
          <a:p>
            <a:endParaRPr/>
          </a:p>
        </p:txBody>
      </p:sp>
      <p:sp>
        <p:nvSpPr>
          <p:cNvPr id="44" name="object 151"/>
          <p:cNvSpPr/>
          <p:nvPr/>
        </p:nvSpPr>
        <p:spPr>
          <a:xfrm>
            <a:off x="3966496" y="2155073"/>
            <a:ext cx="447167" cy="592963"/>
          </a:xfrm>
          <a:custGeom>
            <a:avLst/>
            <a:gdLst/>
            <a:ahLst/>
            <a:cxnLst/>
            <a:rect l="l" t="t" r="r" b="b"/>
            <a:pathLst>
              <a:path w="319404" h="423544">
                <a:moveTo>
                  <a:pt x="257859" y="0"/>
                </a:moveTo>
                <a:lnTo>
                  <a:pt x="233716" y="0"/>
                </a:lnTo>
                <a:lnTo>
                  <a:pt x="212249" y="10927"/>
                </a:lnTo>
                <a:lnTo>
                  <a:pt x="188468" y="26771"/>
                </a:lnTo>
                <a:lnTo>
                  <a:pt x="257859" y="26771"/>
                </a:lnTo>
                <a:lnTo>
                  <a:pt x="263854" y="20764"/>
                </a:lnTo>
                <a:lnTo>
                  <a:pt x="263854" y="5994"/>
                </a:lnTo>
                <a:lnTo>
                  <a:pt x="257859" y="0"/>
                </a:lnTo>
                <a:close/>
              </a:path>
              <a:path w="319404" h="423544">
                <a:moveTo>
                  <a:pt x="261497" y="33045"/>
                </a:moveTo>
                <a:lnTo>
                  <a:pt x="179052" y="33045"/>
                </a:lnTo>
                <a:lnTo>
                  <a:pt x="172125" y="37660"/>
                </a:lnTo>
                <a:lnTo>
                  <a:pt x="145982" y="59804"/>
                </a:lnTo>
                <a:lnTo>
                  <a:pt x="251036" y="59804"/>
                </a:lnTo>
                <a:lnTo>
                  <a:pt x="256362" y="43157"/>
                </a:lnTo>
                <a:lnTo>
                  <a:pt x="261497" y="33045"/>
                </a:lnTo>
                <a:close/>
              </a:path>
              <a:path w="319404" h="423544">
                <a:moveTo>
                  <a:pt x="249029" y="66078"/>
                </a:moveTo>
                <a:lnTo>
                  <a:pt x="138575" y="66078"/>
                </a:lnTo>
                <a:lnTo>
                  <a:pt x="134882" y="69205"/>
                </a:lnTo>
                <a:lnTo>
                  <a:pt x="112676" y="92837"/>
                </a:lnTo>
                <a:lnTo>
                  <a:pt x="242297" y="92837"/>
                </a:lnTo>
                <a:lnTo>
                  <a:pt x="244038" y="81680"/>
                </a:lnTo>
                <a:lnTo>
                  <a:pt x="249029" y="66078"/>
                </a:lnTo>
                <a:close/>
              </a:path>
              <a:path w="319404" h="423544">
                <a:moveTo>
                  <a:pt x="241316" y="99123"/>
                </a:moveTo>
                <a:lnTo>
                  <a:pt x="106769" y="99123"/>
                </a:lnTo>
                <a:lnTo>
                  <a:pt x="100960" y="105304"/>
                </a:lnTo>
                <a:lnTo>
                  <a:pt x="85596" y="125882"/>
                </a:lnTo>
                <a:lnTo>
                  <a:pt x="237630" y="125882"/>
                </a:lnTo>
                <a:lnTo>
                  <a:pt x="237672" y="122483"/>
                </a:lnTo>
                <a:lnTo>
                  <a:pt x="241316" y="99123"/>
                </a:lnTo>
                <a:close/>
              </a:path>
              <a:path w="319404" h="423544">
                <a:moveTo>
                  <a:pt x="237552" y="132156"/>
                </a:moveTo>
                <a:lnTo>
                  <a:pt x="80911" y="132156"/>
                </a:lnTo>
                <a:lnTo>
                  <a:pt x="70796" y="145703"/>
                </a:lnTo>
                <a:lnTo>
                  <a:pt x="63076" y="158915"/>
                </a:lnTo>
                <a:lnTo>
                  <a:pt x="237221" y="158915"/>
                </a:lnTo>
                <a:lnTo>
                  <a:pt x="237552" y="132156"/>
                </a:lnTo>
                <a:close/>
              </a:path>
              <a:path w="319404" h="423544">
                <a:moveTo>
                  <a:pt x="237143" y="165188"/>
                </a:moveTo>
                <a:lnTo>
                  <a:pt x="59411" y="165188"/>
                </a:lnTo>
                <a:lnTo>
                  <a:pt x="44828" y="190145"/>
                </a:lnTo>
                <a:lnTo>
                  <a:pt x="44026" y="191960"/>
                </a:lnTo>
                <a:lnTo>
                  <a:pt x="240146" y="191960"/>
                </a:lnTo>
                <a:lnTo>
                  <a:pt x="237138" y="165576"/>
                </a:lnTo>
                <a:lnTo>
                  <a:pt x="237143" y="165188"/>
                </a:lnTo>
                <a:close/>
              </a:path>
              <a:path w="319404" h="423544">
                <a:moveTo>
                  <a:pt x="240861" y="198234"/>
                </a:moveTo>
                <a:lnTo>
                  <a:pt x="41251" y="198234"/>
                </a:lnTo>
                <a:lnTo>
                  <a:pt x="29420" y="224980"/>
                </a:lnTo>
                <a:lnTo>
                  <a:pt x="245472" y="224980"/>
                </a:lnTo>
                <a:lnTo>
                  <a:pt x="242312" y="210968"/>
                </a:lnTo>
                <a:lnTo>
                  <a:pt x="240861" y="198234"/>
                </a:lnTo>
                <a:close/>
              </a:path>
              <a:path w="319404" h="423544">
                <a:moveTo>
                  <a:pt x="246890" y="231267"/>
                </a:moveTo>
                <a:lnTo>
                  <a:pt x="26640" y="231267"/>
                </a:lnTo>
                <a:lnTo>
                  <a:pt x="23496" y="238375"/>
                </a:lnTo>
                <a:lnTo>
                  <a:pt x="17323" y="258025"/>
                </a:lnTo>
                <a:lnTo>
                  <a:pt x="252924" y="258025"/>
                </a:lnTo>
                <a:lnTo>
                  <a:pt x="246890" y="231267"/>
                </a:lnTo>
                <a:close/>
              </a:path>
              <a:path w="319404" h="423544">
                <a:moveTo>
                  <a:pt x="254898" y="264312"/>
                </a:moveTo>
                <a:lnTo>
                  <a:pt x="15348" y="264312"/>
                </a:lnTo>
                <a:lnTo>
                  <a:pt x="7237" y="290136"/>
                </a:lnTo>
                <a:lnTo>
                  <a:pt x="7040" y="291058"/>
                </a:lnTo>
                <a:lnTo>
                  <a:pt x="263568" y="291058"/>
                </a:lnTo>
                <a:lnTo>
                  <a:pt x="254898" y="264312"/>
                </a:lnTo>
                <a:close/>
              </a:path>
              <a:path w="319404" h="423544">
                <a:moveTo>
                  <a:pt x="265606" y="297345"/>
                </a:moveTo>
                <a:lnTo>
                  <a:pt x="179932" y="297345"/>
                </a:lnTo>
                <a:lnTo>
                  <a:pt x="173950" y="303326"/>
                </a:lnTo>
                <a:lnTo>
                  <a:pt x="173950" y="318109"/>
                </a:lnTo>
                <a:lnTo>
                  <a:pt x="179932" y="324091"/>
                </a:lnTo>
                <a:lnTo>
                  <a:pt x="275623" y="324091"/>
                </a:lnTo>
                <a:lnTo>
                  <a:pt x="269281" y="308683"/>
                </a:lnTo>
                <a:lnTo>
                  <a:pt x="265606" y="297345"/>
                </a:lnTo>
                <a:close/>
              </a:path>
              <a:path w="319404" h="423544">
                <a:moveTo>
                  <a:pt x="45668" y="297345"/>
                </a:moveTo>
                <a:lnTo>
                  <a:pt x="5700" y="297345"/>
                </a:lnTo>
                <a:lnTo>
                  <a:pt x="0" y="324091"/>
                </a:lnTo>
                <a:lnTo>
                  <a:pt x="45668" y="324091"/>
                </a:lnTo>
                <a:lnTo>
                  <a:pt x="51662" y="318109"/>
                </a:lnTo>
                <a:lnTo>
                  <a:pt x="51662" y="303326"/>
                </a:lnTo>
                <a:lnTo>
                  <a:pt x="45668" y="297345"/>
                </a:lnTo>
                <a:close/>
              </a:path>
              <a:path w="319404" h="423544">
                <a:moveTo>
                  <a:pt x="278210" y="330377"/>
                </a:moveTo>
                <a:lnTo>
                  <a:pt x="243927" y="330377"/>
                </a:lnTo>
                <a:lnTo>
                  <a:pt x="237920" y="336372"/>
                </a:lnTo>
                <a:lnTo>
                  <a:pt x="237920" y="351142"/>
                </a:lnTo>
                <a:lnTo>
                  <a:pt x="243927" y="357136"/>
                </a:lnTo>
                <a:lnTo>
                  <a:pt x="289224" y="357136"/>
                </a:lnTo>
                <a:lnTo>
                  <a:pt x="278210" y="330377"/>
                </a:lnTo>
                <a:close/>
              </a:path>
              <a:path w="319404" h="423544">
                <a:moveTo>
                  <a:pt x="291991" y="363410"/>
                </a:moveTo>
                <a:lnTo>
                  <a:pt x="257288" y="363410"/>
                </a:lnTo>
                <a:lnTo>
                  <a:pt x="251306" y="369404"/>
                </a:lnTo>
                <a:lnTo>
                  <a:pt x="251306" y="384187"/>
                </a:lnTo>
                <a:lnTo>
                  <a:pt x="257288" y="390169"/>
                </a:lnTo>
                <a:lnTo>
                  <a:pt x="305083" y="390169"/>
                </a:lnTo>
                <a:lnTo>
                  <a:pt x="291991" y="363410"/>
                </a:lnTo>
                <a:close/>
              </a:path>
              <a:path w="319404" h="423544">
                <a:moveTo>
                  <a:pt x="308152" y="396443"/>
                </a:moveTo>
                <a:lnTo>
                  <a:pt x="281049" y="396443"/>
                </a:lnTo>
                <a:lnTo>
                  <a:pt x="275055" y="402437"/>
                </a:lnTo>
                <a:lnTo>
                  <a:pt x="275055" y="417220"/>
                </a:lnTo>
                <a:lnTo>
                  <a:pt x="281049" y="423202"/>
                </a:lnTo>
                <a:lnTo>
                  <a:pt x="319310" y="423202"/>
                </a:lnTo>
                <a:lnTo>
                  <a:pt x="317574" y="415701"/>
                </a:lnTo>
                <a:lnTo>
                  <a:pt x="308152" y="396443"/>
                </a:lnTo>
                <a:close/>
              </a:path>
            </a:pathLst>
          </a:custGeom>
          <a:solidFill>
            <a:srgbClr val="8ED4DD"/>
          </a:solidFill>
        </p:spPr>
        <p:txBody>
          <a:bodyPr wrap="square" lIns="0" tIns="0" rIns="0" bIns="0" rtlCol="0"/>
          <a:lstStyle/>
          <a:p>
            <a:endParaRPr/>
          </a:p>
        </p:txBody>
      </p:sp>
    </p:spTree>
    <p:extLst>
      <p:ext uri="{BB962C8B-B14F-4D97-AF65-F5344CB8AC3E}">
        <p14:creationId xmlns:p14="http://schemas.microsoft.com/office/powerpoint/2010/main" val="35856585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MSOP custom">
      <a:dk1>
        <a:srgbClr val="2F2B20"/>
      </a:dk1>
      <a:lt1>
        <a:srgbClr val="FFFFFF"/>
      </a:lt1>
      <a:dk2>
        <a:srgbClr val="42B7B2"/>
      </a:dk2>
      <a:lt2>
        <a:srgbClr val="FAE6CE"/>
      </a:lt2>
      <a:accent1>
        <a:srgbClr val="EDA64E"/>
      </a:accent1>
      <a:accent2>
        <a:srgbClr val="42B7B2"/>
      </a:accent2>
      <a:accent3>
        <a:srgbClr val="7F7862"/>
      </a:accent3>
      <a:accent4>
        <a:srgbClr val="FAE6CE"/>
      </a:accent4>
      <a:accent5>
        <a:srgbClr val="D4F0EF"/>
      </a:accent5>
      <a:accent6>
        <a:srgbClr val="595445"/>
      </a:accent6>
      <a:hlink>
        <a:srgbClr val="B26A12"/>
      </a:hlink>
      <a:folHlink>
        <a:srgbClr val="2A747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0ABAC7341C0D54F9A71E37037C84F3D" ma:contentTypeVersion="12" ma:contentTypeDescription="Create a new document." ma:contentTypeScope="" ma:versionID="0b616e2bac6927365b02a4fa65b31a14">
  <xsd:schema xmlns:xsd="http://www.w3.org/2001/XMLSchema" xmlns:xs="http://www.w3.org/2001/XMLSchema" xmlns:p="http://schemas.microsoft.com/office/2006/metadata/properties" xmlns:ns2="596d32d6-d619-4323-9407-98962eeb860e" xmlns:ns3="255f3b30-a1a6-43f9-ae3b-08cceae43468" targetNamespace="http://schemas.microsoft.com/office/2006/metadata/properties" ma:root="true" ma:fieldsID="cfa780e22314bd76fbfe02a0170ebd0d" ns2:_="" ns3:_="">
    <xsd:import namespace="596d32d6-d619-4323-9407-98962eeb860e"/>
    <xsd:import namespace="255f3b30-a1a6-43f9-ae3b-08cceae434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6d32d6-d619-4323-9407-98962eeb86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55f3b30-a1a6-43f9-ae3b-08cceae4346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56D0D4-8E9E-4BAF-A9B3-F155778919D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85DC770-8AA9-4C06-922F-2A7C6E6DA8DD}">
  <ds:schemaRefs>
    <ds:schemaRef ds:uri="http://schemas.microsoft.com/sharepoint/v3/contenttype/forms"/>
  </ds:schemaRefs>
</ds:datastoreItem>
</file>

<file path=customXml/itemProps3.xml><?xml version="1.0" encoding="utf-8"?>
<ds:datastoreItem xmlns:ds="http://schemas.openxmlformats.org/officeDocument/2006/customXml" ds:itemID="{589F6ADF-99D5-4F85-BC46-1F7A4F5A60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6d32d6-d619-4323-9407-98962eeb860e"/>
    <ds:schemaRef ds:uri="255f3b30-a1a6-43f9-ae3b-08cceae434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3852</Words>
  <Application>Microsoft Office PowerPoint</Application>
  <PresentationFormat>On-screen Show (4:3)</PresentationFormat>
  <Paragraphs>135</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Tahoma</vt:lpstr>
      <vt:lpstr>Adjacency</vt:lpstr>
      <vt:lpstr>TAFE TALKS Apprenticeships Part 1 Innovation, Collaboration and Acceleration</vt:lpstr>
      <vt:lpstr>What MSOP is about</vt:lpstr>
      <vt:lpstr>What will AUSMESA achieve?</vt:lpstr>
      <vt:lpstr>Why?</vt:lpstr>
      <vt:lpstr>Indenture from 1747</vt:lpstr>
      <vt:lpstr>Our approach</vt:lpstr>
      <vt:lpstr>Change management</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Karolina Szukalska;Nigel Haywood</dc:creator>
  <cp:lastModifiedBy>Lyndal Manson</cp:lastModifiedBy>
  <cp:revision>1</cp:revision>
  <dcterms:created xsi:type="dcterms:W3CDTF">2020-05-04T00:22:11Z</dcterms:created>
  <dcterms:modified xsi:type="dcterms:W3CDTF">2021-11-17T02:45:30Z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0x01010030ABAC7341C0D54F9A71E37037C84F3D</vt:lpwstr>
  </property>
</Properties>
</file>