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608" r:id="rId5"/>
    <p:sldId id="663" r:id="rId6"/>
    <p:sldId id="658" r:id="rId7"/>
    <p:sldId id="662" r:id="rId8"/>
    <p:sldId id="659" r:id="rId9"/>
    <p:sldId id="660" r:id="rId10"/>
    <p:sldId id="6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26AD3-6424-4C80-9E52-F8B823AEE3D6}" v="17" dt="2021-11-18T23:54:45.983"/>
    <p1510:client id="{EFA0777E-4568-4040-B2F6-7F2ADC6B4C58}" v="13" dt="2021-11-19T02:04:40.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4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r2573\AppData\Local\Microsoft\Windows\INetCache\Content.Outlook\B1UXM0AU\Figure%2056.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sharedservicescentre-my.sharepoint.com/personal/athos_nicolaou2_dese_gov_au/Documents/Microsoft%20Teams%20Chat%20Files/IT%20family%20-%20skills%20cluster%20growth.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sharedservicescentre-my.sharepoint.com/personal/athos_nicolaou2_dese_gov_au/Documents/Microsoft%20Teams%20Chat%20Files/Data,%20Analytics%20skill%20cluster%20project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6597961959034"/>
          <c:y val="2.8707363767207717E-2"/>
          <c:w val="0.79844653264292587"/>
          <c:h val="0.82872308801215699"/>
        </c:manualLayout>
      </c:layout>
      <c:bubbleChart>
        <c:varyColors val="0"/>
        <c:ser>
          <c:idx val="1"/>
          <c:order val="0"/>
          <c:tx>
            <c:v>Skill family size in 2020 (total hrs per week)</c:v>
          </c:tx>
          <c:spPr>
            <a:noFill/>
            <a:ln w="25400">
              <a:noFill/>
            </a:ln>
            <a:effectLst/>
          </c:spPr>
          <c:invertIfNegative val="0"/>
          <c:dLbls>
            <c:dLbl>
              <c:idx val="0"/>
              <c:layout>
                <c:manualLayout>
                  <c:x val="2.1797962816268137E-2"/>
                  <c:y val="-4.8293804647489988E-2"/>
                </c:manualLayout>
              </c:layout>
              <c:tx>
                <c:rich>
                  <a:bodyPr/>
                  <a:lstStyle/>
                  <a:p>
                    <a:fld id="{8C90FD40-0479-4BBC-890A-4BF782BAEEC6}"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353-4958-91CE-7EB97398E8B2}"/>
                </c:ext>
              </c:extLst>
            </c:dLbl>
            <c:dLbl>
              <c:idx val="1"/>
              <c:layout>
                <c:manualLayout>
                  <c:x val="-5.4081560224684723E-3"/>
                  <c:y val="5.5014771608211499E-2"/>
                </c:manualLayout>
              </c:layout>
              <c:tx>
                <c:rich>
                  <a:bodyPr/>
                  <a:lstStyle/>
                  <a:p>
                    <a:r>
                      <a:rPr lang="en-US" dirty="0"/>
                      <a:t>Digital technologies and electronics</a:t>
                    </a:r>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E353-4958-91CE-7EB97398E8B2}"/>
                </c:ext>
              </c:extLst>
            </c:dLbl>
            <c:dLbl>
              <c:idx val="2"/>
              <c:layout>
                <c:manualLayout>
                  <c:x val="-2.6749067837110391E-3"/>
                  <c:y val="-6.9238326756696583E-2"/>
                </c:manualLayout>
              </c:layout>
              <c:tx>
                <c:rich>
                  <a:bodyPr/>
                  <a:lstStyle/>
                  <a:p>
                    <a:fld id="{CDA251E1-C2FF-48C5-AC73-31E6871C7A92}" type="CELLRANGE">
                      <a:rPr lang="en-US" dirty="0"/>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353-4958-91CE-7EB97398E8B2}"/>
                </c:ext>
              </c:extLst>
            </c:dLbl>
            <c:dLbl>
              <c:idx val="3"/>
              <c:layout>
                <c:manualLayout>
                  <c:x val="-0.18176728156763666"/>
                  <c:y val="-5.8088048277434093E-2"/>
                </c:manualLayout>
              </c:layout>
              <c:tx>
                <c:rich>
                  <a:bodyPr/>
                  <a:lstStyle/>
                  <a:p>
                    <a:fld id="{320130CA-6CC8-4D50-84D6-F95E808161D0}"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353-4958-91CE-7EB97398E8B2}"/>
                </c:ext>
              </c:extLst>
            </c:dLbl>
            <c:dLbl>
              <c:idx val="4"/>
              <c:layout>
                <c:manualLayout>
                  <c:x val="1.3547341734703104E-3"/>
                  <c:y val="-5.1453467010019495E-2"/>
                </c:manualLayout>
              </c:layout>
              <c:tx>
                <c:rich>
                  <a:bodyPr/>
                  <a:lstStyle/>
                  <a:p>
                    <a:fld id="{7BE52FB6-2259-4932-A7BE-719686F2E34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2850782957852947"/>
                      <c:h val="5.4661836913181508E-2"/>
                    </c:manualLayout>
                  </c15:layout>
                  <c15:dlblFieldTable/>
                  <c15:showDataLabelsRange val="1"/>
                </c:ext>
                <c:ext xmlns:c16="http://schemas.microsoft.com/office/drawing/2014/chart" uri="{C3380CC4-5D6E-409C-BE32-E72D297353CC}">
                  <c16:uniqueId val="{00000004-E353-4958-91CE-7EB97398E8B2}"/>
                </c:ext>
              </c:extLst>
            </c:dLbl>
            <c:dLbl>
              <c:idx val="5"/>
              <c:layout>
                <c:manualLayout>
                  <c:x val="1.0734276813592276E-2"/>
                  <c:y val="1.044400825953746E-2"/>
                </c:manualLayout>
              </c:layout>
              <c:tx>
                <c:rich>
                  <a:bodyPr/>
                  <a:lstStyle/>
                  <a:p>
                    <a:fld id="{60C29A91-F739-4891-8B2C-E7642E558A2A}"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353-4958-91CE-7EB97398E8B2}"/>
                </c:ext>
              </c:extLst>
            </c:dLbl>
            <c:dLbl>
              <c:idx val="6"/>
              <c:layout>
                <c:manualLayout>
                  <c:x val="1.2217303566077711E-2"/>
                  <c:y val="-0.10182553431173509"/>
                </c:manualLayout>
              </c:layout>
              <c:tx>
                <c:rich>
                  <a:bodyPr/>
                  <a:lstStyle/>
                  <a:p>
                    <a:fld id="{9431E595-D1CD-4BD6-97CC-D82A8C76060F}"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16378415742423963"/>
                      <c:h val="9.4694679430690057E-2"/>
                    </c:manualLayout>
                  </c15:layout>
                  <c15:dlblFieldTable/>
                  <c15:showDataLabelsRange val="1"/>
                </c:ext>
                <c:ext xmlns:c16="http://schemas.microsoft.com/office/drawing/2014/chart" uri="{C3380CC4-5D6E-409C-BE32-E72D297353CC}">
                  <c16:uniqueId val="{00000006-E353-4958-91CE-7EB97398E8B2}"/>
                </c:ext>
              </c:extLst>
            </c:dLbl>
            <c:dLbl>
              <c:idx val="7"/>
              <c:delete val="1"/>
              <c:extLst>
                <c:ext xmlns:c15="http://schemas.microsoft.com/office/drawing/2012/chart" uri="{CE6537A1-D6FC-4f65-9D91-7224C49458BB}">
                  <c15:layout>
                    <c:manualLayout>
                      <c:w val="0.26983027400523479"/>
                      <c:h val="5.4661836913181508E-2"/>
                    </c:manualLayout>
                  </c15:layout>
                </c:ext>
                <c:ext xmlns:c16="http://schemas.microsoft.com/office/drawing/2014/chart" uri="{C3380CC4-5D6E-409C-BE32-E72D297353CC}">
                  <c16:uniqueId val="{00000007-E353-4958-91CE-7EB97398E8B2}"/>
                </c:ext>
              </c:extLst>
            </c:dLbl>
            <c:dLbl>
              <c:idx val="8"/>
              <c:layout>
                <c:manualLayout>
                  <c:x val="2.6749067837109411E-3"/>
                  <c:y val="1.8220612304393837E-2"/>
                </c:manualLayout>
              </c:layout>
              <c:tx>
                <c:rich>
                  <a:bodyPr/>
                  <a:lstStyle/>
                  <a:p>
                    <a:fld id="{46A26A97-6A90-4C9F-95C6-321B81D0A7A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2971688744476686"/>
                      <c:h val="5.4661836913181508E-2"/>
                    </c:manualLayout>
                  </c15:layout>
                  <c15:dlblFieldTable/>
                  <c15:showDataLabelsRange val="1"/>
                </c:ext>
                <c:ext xmlns:c16="http://schemas.microsoft.com/office/drawing/2014/chart" uri="{C3380CC4-5D6E-409C-BE32-E72D297353CC}">
                  <c16:uniqueId val="{00000008-E353-4958-91CE-7EB97398E8B2}"/>
                </c:ext>
              </c:extLst>
            </c:dLbl>
            <c:dLbl>
              <c:idx val="9"/>
              <c:delete val="1"/>
              <c:extLst>
                <c:ext xmlns:c15="http://schemas.microsoft.com/office/drawing/2012/chart" uri="{CE6537A1-D6FC-4f65-9D91-7224C49458BB}">
                  <c15:layout>
                    <c:manualLayout>
                      <c:w val="0.2377581416685394"/>
                      <c:h val="5.4661836913181508E-2"/>
                    </c:manualLayout>
                  </c15:layout>
                </c:ext>
                <c:ext xmlns:c16="http://schemas.microsoft.com/office/drawing/2014/chart" uri="{C3380CC4-5D6E-409C-BE32-E72D297353CC}">
                  <c16:uniqueId val="{00000009-E353-4958-91CE-7EB97398E8B2}"/>
                </c:ext>
              </c:extLst>
            </c:dLbl>
            <c:dLbl>
              <c:idx val="10"/>
              <c:delete val="1"/>
              <c:extLst>
                <c:ext xmlns:c15="http://schemas.microsoft.com/office/drawing/2012/chart" uri="{CE6537A1-D6FC-4f65-9D91-7224C49458BB}">
                  <c15:layout>
                    <c:manualLayout>
                      <c:w val="0.29534788058886419"/>
                      <c:h val="6.2167972955747719E-2"/>
                    </c:manualLayout>
                  </c15:layout>
                </c:ext>
                <c:ext xmlns:c16="http://schemas.microsoft.com/office/drawing/2014/chart" uri="{C3380CC4-5D6E-409C-BE32-E72D297353CC}">
                  <c16:uniqueId val="{0000000A-E353-4958-91CE-7EB97398E8B2}"/>
                </c:ext>
              </c:extLst>
            </c:dLbl>
            <c:dLbl>
              <c:idx val="11"/>
              <c:delete val="1"/>
              <c:extLst>
                <c:ext xmlns:c15="http://schemas.microsoft.com/office/drawing/2012/chart" uri="{CE6537A1-D6FC-4f65-9D91-7224C49458BB}"/>
                <c:ext xmlns:c16="http://schemas.microsoft.com/office/drawing/2014/chart" uri="{C3380CC4-5D6E-409C-BE32-E72D297353CC}">
                  <c16:uniqueId val="{0000000B-E353-4958-91CE-7EB97398E8B2}"/>
                </c:ext>
              </c:extLst>
            </c:dLbl>
            <c:dLbl>
              <c:idx val="12"/>
              <c:layout>
                <c:manualLayout>
                  <c:x val="3.6707128432143105E-2"/>
                  <c:y val="7.2882675913629085E-3"/>
                </c:manualLayout>
              </c:layout>
              <c:tx>
                <c:rich>
                  <a:bodyPr/>
                  <a:lstStyle/>
                  <a:p>
                    <a:fld id="{DDF5BB6F-35F2-4543-A9E9-3847B4E3C9C1}"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E353-4958-91CE-7EB97398E8B2}"/>
                </c:ext>
              </c:extLst>
            </c:dLbl>
            <c:dLbl>
              <c:idx val="13"/>
              <c:layout>
                <c:manualLayout>
                  <c:x val="-2.2328101241968476E-2"/>
                  <c:y val="8.2727964239930063E-2"/>
                </c:manualLayout>
              </c:layout>
              <c:tx>
                <c:rich>
                  <a:bodyPr/>
                  <a:lstStyle/>
                  <a:p>
                    <a:fld id="{08B611A0-1800-4432-A779-66034B2386A3}"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E353-4958-91CE-7EB97398E8B2}"/>
                </c:ext>
              </c:extLst>
            </c:dLbl>
            <c:dLbl>
              <c:idx val="14"/>
              <c:delete val="1"/>
              <c:extLst>
                <c:ext xmlns:c15="http://schemas.microsoft.com/office/drawing/2012/chart" uri="{CE6537A1-D6FC-4f65-9D91-7224C49458BB}"/>
                <c:ext xmlns:c16="http://schemas.microsoft.com/office/drawing/2014/chart" uri="{C3380CC4-5D6E-409C-BE32-E72D297353CC}">
                  <c16:uniqueId val="{0000000E-E353-4958-91CE-7EB97398E8B2}"/>
                </c:ext>
              </c:extLst>
            </c:dLbl>
            <c:dLbl>
              <c:idx val="15"/>
              <c:delete val="1"/>
              <c:extLst>
                <c:ext xmlns:c15="http://schemas.microsoft.com/office/drawing/2012/chart" uri="{CE6537A1-D6FC-4f65-9D91-7224C49458BB}"/>
                <c:ext xmlns:c16="http://schemas.microsoft.com/office/drawing/2014/chart" uri="{C3380CC4-5D6E-409C-BE32-E72D297353CC}">
                  <c16:uniqueId val="{0000000F-E353-4958-91CE-7EB97398E8B2}"/>
                </c:ext>
              </c:extLst>
            </c:dLbl>
            <c:dLbl>
              <c:idx val="16"/>
              <c:delete val="1"/>
              <c:extLst>
                <c:ext xmlns:c15="http://schemas.microsoft.com/office/drawing/2012/chart" uri="{CE6537A1-D6FC-4f65-9D91-7224C49458BB}"/>
                <c:ext xmlns:c16="http://schemas.microsoft.com/office/drawing/2014/chart" uri="{C3380CC4-5D6E-409C-BE32-E72D297353CC}">
                  <c16:uniqueId val="{00000010-E353-4958-91CE-7EB97398E8B2}"/>
                </c:ext>
              </c:extLst>
            </c:dLbl>
            <c:dLbl>
              <c:idx val="17"/>
              <c:delete val="1"/>
              <c:extLst>
                <c:ext xmlns:c15="http://schemas.microsoft.com/office/drawing/2012/chart" uri="{CE6537A1-D6FC-4f65-9D91-7224C49458BB}">
                  <c15:layout>
                    <c:manualLayout>
                      <c:w val="0.19763559302578079"/>
                      <c:h val="6.4865379803642043E-2"/>
                    </c:manualLayout>
                  </c15:layout>
                </c:ext>
                <c:ext xmlns:c16="http://schemas.microsoft.com/office/drawing/2014/chart" uri="{C3380CC4-5D6E-409C-BE32-E72D297353CC}">
                  <c16:uniqueId val="{00000011-E353-4958-91CE-7EB97398E8B2}"/>
                </c:ext>
              </c:extLst>
            </c:dLbl>
            <c:dLbl>
              <c:idx val="18"/>
              <c:delete val="1"/>
              <c:extLst>
                <c:ext xmlns:c15="http://schemas.microsoft.com/office/drawing/2012/chart" uri="{CE6537A1-D6FC-4f65-9D91-7224C49458BB}"/>
                <c:ext xmlns:c16="http://schemas.microsoft.com/office/drawing/2014/chart" uri="{C3380CC4-5D6E-409C-BE32-E72D297353CC}">
                  <c16:uniqueId val="{00000012-E353-4958-91CE-7EB97398E8B2}"/>
                </c:ext>
              </c:extLst>
            </c:dLbl>
            <c:dLbl>
              <c:idx val="19"/>
              <c:layout>
                <c:manualLayout>
                  <c:x val="1.6049440702266139E-2"/>
                  <c:y val="5.8305959374060141E-2"/>
                </c:manualLayout>
              </c:layout>
              <c:tx>
                <c:rich>
                  <a:bodyPr/>
                  <a:lstStyle/>
                  <a:p>
                    <a:fld id="{2AEF661F-2D3E-4CFB-8696-4851732D3603}"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E353-4958-91CE-7EB97398E8B2}"/>
                </c:ext>
              </c:extLst>
            </c:dLbl>
            <c:dLbl>
              <c:idx val="20"/>
              <c:delete val="1"/>
              <c:extLst>
                <c:ext xmlns:c15="http://schemas.microsoft.com/office/drawing/2012/chart" uri="{CE6537A1-D6FC-4f65-9D91-7224C49458BB}"/>
                <c:ext xmlns:c16="http://schemas.microsoft.com/office/drawing/2014/chart" uri="{C3380CC4-5D6E-409C-BE32-E72D297353CC}">
                  <c16:uniqueId val="{00000014-E353-4958-91CE-7EB97398E8B2}"/>
                </c:ext>
              </c:extLst>
            </c:dLbl>
            <c:dLbl>
              <c:idx val="21"/>
              <c:layout>
                <c:manualLayout>
                  <c:x val="0.10403806274912875"/>
                  <c:y val="6.7215030293573716E-2"/>
                </c:manualLayout>
              </c:layout>
              <c:tx>
                <c:rich>
                  <a:bodyPr/>
                  <a:lstStyle/>
                  <a:p>
                    <a:fld id="{9FB4E16F-8129-4E98-B869-BD3FAEA3BA48}"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E353-4958-91CE-7EB97398E8B2}"/>
                </c:ext>
              </c:extLst>
            </c:dLbl>
            <c:dLbl>
              <c:idx val="22"/>
              <c:layout>
                <c:manualLayout>
                  <c:x val="6.4573087129784724E-3"/>
                  <c:y val="9.1825197420953311E-2"/>
                </c:manualLayout>
              </c:layout>
              <c:tx>
                <c:rich>
                  <a:bodyPr/>
                  <a:lstStyle/>
                  <a:p>
                    <a:fld id="{709DE630-E543-4579-B32A-439CED858737}"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E353-4958-91CE-7EB97398E8B2}"/>
                </c:ext>
              </c:extLst>
            </c:dLbl>
            <c:dLbl>
              <c:idx val="23"/>
              <c:delete val="1"/>
              <c:extLst>
                <c:ext xmlns:c15="http://schemas.microsoft.com/office/drawing/2012/chart" uri="{CE6537A1-D6FC-4f65-9D91-7224C49458BB}">
                  <c15:layout>
                    <c:manualLayout>
                      <c:w val="0.30461838452901313"/>
                      <c:h val="2.5508857226151371E-2"/>
                    </c:manualLayout>
                  </c15:layout>
                </c:ext>
                <c:ext xmlns:c16="http://schemas.microsoft.com/office/drawing/2014/chart" uri="{C3380CC4-5D6E-409C-BE32-E72D297353CC}">
                  <c16:uniqueId val="{00000017-E353-4958-91CE-7EB97398E8B2}"/>
                </c:ext>
              </c:extLst>
            </c:dLbl>
            <c:dLbl>
              <c:idx val="24"/>
              <c:delete val="1"/>
              <c:extLst>
                <c:ext xmlns:c15="http://schemas.microsoft.com/office/drawing/2012/chart" uri="{CE6537A1-D6FC-4f65-9D91-7224C49458BB}"/>
                <c:ext xmlns:c16="http://schemas.microsoft.com/office/drawing/2014/chart" uri="{C3380CC4-5D6E-409C-BE32-E72D297353CC}">
                  <c16:uniqueId val="{00000018-E353-4958-91CE-7EB97398E8B2}"/>
                </c:ext>
              </c:extLst>
            </c:dLbl>
            <c:dLbl>
              <c:idx val="25"/>
              <c:delete val="1"/>
              <c:extLst>
                <c:ext xmlns:c15="http://schemas.microsoft.com/office/drawing/2012/chart" uri="{CE6537A1-D6FC-4f65-9D91-7224C49458BB}"/>
                <c:ext xmlns:c16="http://schemas.microsoft.com/office/drawing/2014/chart" uri="{C3380CC4-5D6E-409C-BE32-E72D297353CC}">
                  <c16:uniqueId val="{00000019-E353-4958-91CE-7EB97398E8B2}"/>
                </c:ext>
              </c:extLst>
            </c:dLbl>
            <c:dLbl>
              <c:idx val="26"/>
              <c:layout>
                <c:manualLayout>
                  <c:x val="-6.1181647443494698E-3"/>
                  <c:y val="5.9226172030126277E-2"/>
                </c:manualLayout>
              </c:layout>
              <c:tx>
                <c:rich>
                  <a:bodyPr/>
                  <a:lstStyle/>
                  <a:p>
                    <a:fld id="{E9DEC0DA-0053-43D1-A1B0-E1F63B1CADDD}" type="CELLRANGE">
                      <a:rPr lang="en-US"/>
                      <a:pPr/>
                      <a:t>[CELLRANGE]</a:t>
                    </a:fld>
                    <a:endParaRPr lang="en-AU"/>
                  </a:p>
                </c:rich>
              </c:tx>
              <c:showLegendKey val="0"/>
              <c:showVal val="0"/>
              <c:showCatName val="0"/>
              <c:showSerName val="0"/>
              <c:showPercent val="0"/>
              <c:showBubbleSize val="0"/>
              <c:extLst>
                <c:ext xmlns:c15="http://schemas.microsoft.com/office/drawing/2012/chart" uri="{CE6537A1-D6FC-4f65-9D91-7224C49458BB}">
                  <c15:layout>
                    <c:manualLayout>
                      <c:w val="0.2717972782928787"/>
                      <c:h val="5.4661836913181508E-2"/>
                    </c:manualLayout>
                  </c15:layout>
                  <c15:dlblFieldTable/>
                  <c15:showDataLabelsRange val="1"/>
                </c:ext>
                <c:ext xmlns:c16="http://schemas.microsoft.com/office/drawing/2014/chart" uri="{C3380CC4-5D6E-409C-BE32-E72D297353CC}">
                  <c16:uniqueId val="{0000001A-E353-4958-91CE-7EB97398E8B2}"/>
                </c:ext>
              </c:extLst>
            </c:dLbl>
            <c:dLbl>
              <c:idx val="27"/>
              <c:delete val="1"/>
              <c:extLst>
                <c:ext xmlns:c15="http://schemas.microsoft.com/office/drawing/2012/chart" uri="{CE6537A1-D6FC-4f65-9D91-7224C49458BB}"/>
                <c:ext xmlns:c16="http://schemas.microsoft.com/office/drawing/2014/chart" uri="{C3380CC4-5D6E-409C-BE32-E72D297353CC}">
                  <c16:uniqueId val="{0000001B-E353-4958-91CE-7EB97398E8B2}"/>
                </c:ext>
              </c:extLst>
            </c:dLbl>
            <c:dLbl>
              <c:idx val="28"/>
              <c:delete val="1"/>
              <c:extLst>
                <c:ext xmlns:c15="http://schemas.microsoft.com/office/drawing/2012/chart" uri="{CE6537A1-D6FC-4f65-9D91-7224C49458BB}">
                  <c15:layout>
                    <c:manualLayout>
                      <c:w val="0.29624592629599761"/>
                      <c:h val="4.3729469530545205E-2"/>
                    </c:manualLayout>
                  </c15:layout>
                </c:ext>
                <c:ext xmlns:c16="http://schemas.microsoft.com/office/drawing/2014/chart" uri="{C3380CC4-5D6E-409C-BE32-E72D297353CC}">
                  <c16:uniqueId val="{0000001C-E353-4958-91CE-7EB97398E8B2}"/>
                </c:ext>
              </c:extLst>
            </c:dLbl>
            <c:spPr>
              <a:noFill/>
              <a:ln>
                <a:noFill/>
              </a:ln>
              <a:effectLst/>
            </c:spPr>
            <c:txPr>
              <a:bodyPr rot="0" vert="horz" anchorCtr="0"/>
              <a:lstStyle/>
              <a:p>
                <a:pPr algn="l">
                  <a:defRPr sz="800"/>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15:leaderLines>
                  <c:spPr>
                    <a:ln w="9525" cap="flat" cmpd="sng" algn="ctr">
                      <a:solidFill>
                        <a:schemeClr val="tx1">
                          <a:lumMod val="35000"/>
                          <a:lumOff val="65000"/>
                        </a:schemeClr>
                      </a:solidFill>
                      <a:round/>
                    </a:ln>
                    <a:effectLst/>
                  </c:spPr>
                </c15:leaderLines>
              </c:ext>
            </c:extLst>
          </c:dLbls>
          <c:xVal>
            <c:numRef>
              <c:f>[1]Sheet1!$G$2:$G$30</c:f>
              <c:numCache>
                <c:formatCode>General</c:formatCode>
                <c:ptCount val="29"/>
                <c:pt idx="0">
                  <c:v>2874.5847507126791</c:v>
                </c:pt>
                <c:pt idx="1">
                  <c:v>2445.4602390629611</c:v>
                </c:pt>
                <c:pt idx="2">
                  <c:v>673.14406684136031</c:v>
                </c:pt>
                <c:pt idx="3">
                  <c:v>5565.5927592746411</c:v>
                </c:pt>
                <c:pt idx="4">
                  <c:v>1154.38958763816</c:v>
                </c:pt>
                <c:pt idx="5">
                  <c:v>2932.8876674096</c:v>
                </c:pt>
                <c:pt idx="6">
                  <c:v>1540.6368308024003</c:v>
                </c:pt>
                <c:pt idx="7">
                  <c:v>442.39321892320049</c:v>
                </c:pt>
                <c:pt idx="8">
                  <c:v>2876.6458212758425</c:v>
                </c:pt>
                <c:pt idx="9">
                  <c:v>201.72965599753184</c:v>
                </c:pt>
                <c:pt idx="10">
                  <c:v>832.88764261903907</c:v>
                </c:pt>
                <c:pt idx="11">
                  <c:v>876.96967793064005</c:v>
                </c:pt>
                <c:pt idx="12">
                  <c:v>2023.2966436962806</c:v>
                </c:pt>
                <c:pt idx="13">
                  <c:v>2116.6013866235198</c:v>
                </c:pt>
                <c:pt idx="14">
                  <c:v>287.24017504936</c:v>
                </c:pt>
                <c:pt idx="15">
                  <c:v>554.01775956396023</c:v>
                </c:pt>
                <c:pt idx="16">
                  <c:v>107.47199380819609</c:v>
                </c:pt>
                <c:pt idx="17">
                  <c:v>120.48424768854005</c:v>
                </c:pt>
                <c:pt idx="18">
                  <c:v>1106.8743970532796</c:v>
                </c:pt>
                <c:pt idx="19">
                  <c:v>4158.1707191944042</c:v>
                </c:pt>
                <c:pt idx="20">
                  <c:v>675.00152778091888</c:v>
                </c:pt>
                <c:pt idx="21">
                  <c:v>1253.6987312925612</c:v>
                </c:pt>
                <c:pt idx="22">
                  <c:v>1119.111433699718</c:v>
                </c:pt>
                <c:pt idx="23">
                  <c:v>791.64906552003913</c:v>
                </c:pt>
                <c:pt idx="24">
                  <c:v>774.4558460478811</c:v>
                </c:pt>
                <c:pt idx="25">
                  <c:v>479.89262610496098</c:v>
                </c:pt>
                <c:pt idx="26">
                  <c:v>715.53466226552018</c:v>
                </c:pt>
                <c:pt idx="27">
                  <c:v>294.04689691535964</c:v>
                </c:pt>
                <c:pt idx="28">
                  <c:v>24.181020808516109</c:v>
                </c:pt>
              </c:numCache>
            </c:numRef>
          </c:xVal>
          <c:yVal>
            <c:numRef>
              <c:f>[1]Sheet1!$E$2:$E$30</c:f>
              <c:numCache>
                <c:formatCode>General</c:formatCode>
                <c:ptCount val="29"/>
                <c:pt idx="0">
                  <c:v>0.15163826525955901</c:v>
                </c:pt>
                <c:pt idx="1">
                  <c:v>0.15002574116526499</c:v>
                </c:pt>
                <c:pt idx="2">
                  <c:v>0.147435167064568</c:v>
                </c:pt>
                <c:pt idx="3">
                  <c:v>0.14064114971934799</c:v>
                </c:pt>
                <c:pt idx="4">
                  <c:v>0.11766770516491</c:v>
                </c:pt>
                <c:pt idx="5">
                  <c:v>0.102045453562823</c:v>
                </c:pt>
                <c:pt idx="6">
                  <c:v>9.2865495780329405E-2</c:v>
                </c:pt>
                <c:pt idx="7">
                  <c:v>9.1938410546829594E-2</c:v>
                </c:pt>
                <c:pt idx="8">
                  <c:v>9.1776573328372898E-2</c:v>
                </c:pt>
                <c:pt idx="9">
                  <c:v>8.8115195238523306E-2</c:v>
                </c:pt>
                <c:pt idx="10">
                  <c:v>8.5193187627920497E-2</c:v>
                </c:pt>
                <c:pt idx="11">
                  <c:v>8.4143818752587807E-2</c:v>
                </c:pt>
                <c:pt idx="12">
                  <c:v>7.6801554557881999E-2</c:v>
                </c:pt>
                <c:pt idx="13">
                  <c:v>6.8809751297692207E-2</c:v>
                </c:pt>
                <c:pt idx="14">
                  <c:v>6.5927827003685199E-2</c:v>
                </c:pt>
                <c:pt idx="15">
                  <c:v>6.5729419537019704E-2</c:v>
                </c:pt>
                <c:pt idx="16">
                  <c:v>6.3842165909190396E-2</c:v>
                </c:pt>
                <c:pt idx="17">
                  <c:v>6.1499030419803903E-2</c:v>
                </c:pt>
                <c:pt idx="18">
                  <c:v>6.0450707424797703E-2</c:v>
                </c:pt>
                <c:pt idx="19">
                  <c:v>5.5900381529420499E-2</c:v>
                </c:pt>
                <c:pt idx="20">
                  <c:v>5.4877547016286797E-2</c:v>
                </c:pt>
                <c:pt idx="21">
                  <c:v>5.2004603257832398E-2</c:v>
                </c:pt>
                <c:pt idx="22">
                  <c:v>5.1637938767385302E-2</c:v>
                </c:pt>
                <c:pt idx="23">
                  <c:v>4.8805979666637203E-2</c:v>
                </c:pt>
                <c:pt idx="24">
                  <c:v>3.6585555814518902E-2</c:v>
                </c:pt>
                <c:pt idx="25">
                  <c:v>3.5833949560109997E-2</c:v>
                </c:pt>
                <c:pt idx="26">
                  <c:v>3.54612605780249E-2</c:v>
                </c:pt>
                <c:pt idx="27">
                  <c:v>3.2234169788293E-2</c:v>
                </c:pt>
                <c:pt idx="28">
                  <c:v>2.3494657776829901E-2</c:v>
                </c:pt>
              </c:numCache>
            </c:numRef>
          </c:yVal>
          <c:bubbleSize>
            <c:numRef>
              <c:f>[1]Sheet1!$C$2:$C$30</c:f>
              <c:numCache>
                <c:formatCode>General</c:formatCode>
                <c:ptCount val="29"/>
                <c:pt idx="0">
                  <c:v>18956.855947885</c:v>
                </c:pt>
                <c:pt idx="1">
                  <c:v>16300.2710072874</c:v>
                </c:pt>
                <c:pt idx="2">
                  <c:v>4565.6954188312802</c:v>
                </c:pt>
                <c:pt idx="3">
                  <c:v>39573.003849734159</c:v>
                </c:pt>
                <c:pt idx="4">
                  <c:v>9810.5897962427607</c:v>
                </c:pt>
                <c:pt idx="5">
                  <c:v>28740.99300861028</c:v>
                </c:pt>
                <c:pt idx="6">
                  <c:v>16589.981218069599</c:v>
                </c:pt>
                <c:pt idx="7">
                  <c:v>4811.8432360526804</c:v>
                </c:pt>
                <c:pt idx="8">
                  <c:v>31344.009881294478</c:v>
                </c:pt>
                <c:pt idx="9">
                  <c:v>2289.3855645608242</c:v>
                </c:pt>
                <c:pt idx="10">
                  <c:v>9776.4582569288395</c:v>
                </c:pt>
                <c:pt idx="11">
                  <c:v>10422.270951467481</c:v>
                </c:pt>
                <c:pt idx="12">
                  <c:v>26344.475126104597</c:v>
                </c:pt>
                <c:pt idx="13">
                  <c:v>30760.195273289319</c:v>
                </c:pt>
                <c:pt idx="14">
                  <c:v>4356.8882534730801</c:v>
                </c:pt>
                <c:pt idx="15">
                  <c:v>8428.7639152504798</c:v>
                </c:pt>
                <c:pt idx="16">
                  <c:v>1683.401436615784</c:v>
                </c:pt>
                <c:pt idx="17">
                  <c:v>1959.124344987116</c:v>
                </c:pt>
                <c:pt idx="18">
                  <c:v>18310.36300824524</c:v>
                </c:pt>
                <c:pt idx="19">
                  <c:v>74385.372790445195</c:v>
                </c:pt>
                <c:pt idx="20">
                  <c:v>12300.140302928881</c:v>
                </c:pt>
                <c:pt idx="21">
                  <c:v>24107.45689332336</c:v>
                </c:pt>
                <c:pt idx="22">
                  <c:v>21672.271597458679</c:v>
                </c:pt>
                <c:pt idx="23">
                  <c:v>16220.329372082761</c:v>
                </c:pt>
                <c:pt idx="24">
                  <c:v>21168.349880324356</c:v>
                </c:pt>
                <c:pt idx="25">
                  <c:v>13392.122051742241</c:v>
                </c:pt>
                <c:pt idx="26">
                  <c:v>20177.925166848119</c:v>
                </c:pt>
                <c:pt idx="27">
                  <c:v>9122.2109595673992</c:v>
                </c:pt>
                <c:pt idx="28">
                  <c:v>1029.213578601772</c:v>
                </c:pt>
              </c:numCache>
            </c:numRef>
          </c:bubbleSize>
          <c:bubble3D val="1"/>
          <c:extLst>
            <c:ext xmlns:c15="http://schemas.microsoft.com/office/drawing/2012/chart" uri="{02D57815-91ED-43cb-92C2-25804820EDAC}">
              <c15:datalabelsRange>
                <c15:f>[1]Sheet1!$A$2:$A$30</c15:f>
                <c15:dlblRangeCache>
                  <c:ptCount val="29"/>
                  <c:pt idx="0">
                    <c:v>Food services</c:v>
                  </c:pt>
                  <c:pt idx="1">
                    <c:v>Computers and electronics</c:v>
                  </c:pt>
                  <c:pt idx="2">
                    <c:v>Performance evaluation and efficency improvement</c:v>
                  </c:pt>
                  <c:pt idx="3">
                    <c:v>Health and care</c:v>
                  </c:pt>
                  <c:pt idx="4">
                    <c:v>Security and emergency services</c:v>
                  </c:pt>
                  <c:pt idx="5">
                    <c:v>Teaching and education</c:v>
                  </c:pt>
                  <c:pt idx="6">
                    <c:v>Operating procedures and processes</c:v>
                  </c:pt>
                  <c:pt idx="7">
                    <c:v>Environmental management</c:v>
                  </c:pt>
                  <c:pt idx="8">
                    <c:v>Communication and collaboration</c:v>
                  </c:pt>
                  <c:pt idx="9">
                    <c:v>Recreation and sporting events</c:v>
                  </c:pt>
                  <c:pt idx="10">
                    <c:v>Safety and hazard management</c:v>
                  </c:pt>
                  <c:pt idx="11">
                    <c:v>Data, analytics, and databases</c:v>
                  </c:pt>
                  <c:pt idx="12">
                    <c:v>Human resources</c:v>
                  </c:pt>
                  <c:pt idx="13">
                    <c:v>Records, documentation, reports and research</c:v>
                  </c:pt>
                  <c:pt idx="14">
                    <c:v>Science and mathematics</c:v>
                  </c:pt>
                  <c:pt idx="15">
                    <c:v>Vehicle operation</c:v>
                  </c:pt>
                  <c:pt idx="16">
                    <c:v>Art and entertainment</c:v>
                  </c:pt>
                  <c:pt idx="17">
                    <c:v>Fashion, grooming, and cosmetics</c:v>
                  </c:pt>
                  <c:pt idx="18">
                    <c:v>Cleaning and maintenance</c:v>
                  </c:pt>
                  <c:pt idx="19">
                    <c:v>Business operations and financial activities</c:v>
                  </c:pt>
                  <c:pt idx="20">
                    <c:v>Work activities preparation</c:v>
                  </c:pt>
                  <c:pt idx="21">
                    <c:v>Customer service</c:v>
                  </c:pt>
                  <c:pt idx="22">
                    <c:v>Construction</c:v>
                  </c:pt>
                  <c:pt idx="23">
                    <c:v>Quality control and inspections</c:v>
                  </c:pt>
                  <c:pt idx="24">
                    <c:v>Sales and marketing</c:v>
                  </c:pt>
                  <c:pt idx="25">
                    <c:v>Material transportation</c:v>
                  </c:pt>
                  <c:pt idx="26">
                    <c:v>Production processes and machinery</c:v>
                  </c:pt>
                  <c:pt idx="27">
                    <c:v>Agriculture and animals</c:v>
                  </c:pt>
                  <c:pt idx="28">
                    <c:v>Archiving, recording, and translating</c:v>
                  </c:pt>
                </c15:dlblRangeCache>
              </c15:datalabelsRange>
            </c:ext>
            <c:ext xmlns:c16="http://schemas.microsoft.com/office/drawing/2014/chart" uri="{C3380CC4-5D6E-409C-BE32-E72D297353CC}">
              <c16:uniqueId val="{0000001D-E353-4958-91CE-7EB97398E8B2}"/>
            </c:ext>
          </c:extLst>
        </c:ser>
        <c:dLbls>
          <c:showLegendKey val="0"/>
          <c:showVal val="0"/>
          <c:showCatName val="0"/>
          <c:showSerName val="0"/>
          <c:showPercent val="0"/>
          <c:showBubbleSize val="0"/>
        </c:dLbls>
        <c:bubbleScale val="50"/>
        <c:showNegBubbles val="0"/>
        <c:axId val="1669079279"/>
        <c:axId val="1669479359"/>
      </c:bubbleChart>
      <c:valAx>
        <c:axId val="1669079279"/>
        <c:scaling>
          <c:orientation val="minMax"/>
          <c:max val="7000"/>
          <c:min val="0"/>
        </c:scaling>
        <c:delete val="0"/>
        <c:axPos val="b"/>
        <c:title>
          <c:tx>
            <c:rich>
              <a:bodyPr rot="0" vert="horz"/>
              <a:lstStyle/>
              <a:p>
                <a:pPr>
                  <a:defRPr sz="1200" b="0"/>
                </a:pPr>
                <a:r>
                  <a:rPr lang="en-AU" sz="1200" b="0" dirty="0"/>
                  <a:t>Weekly</a:t>
                </a:r>
                <a:r>
                  <a:rPr lang="en-AU" sz="1200" b="0" baseline="0" dirty="0"/>
                  <a:t> hours increase (‘000)</a:t>
                </a:r>
                <a:endParaRPr lang="en-AU" sz="1200" b="0" dirty="0"/>
              </a:p>
            </c:rich>
          </c:tx>
          <c:layout>
            <c:manualLayout>
              <c:xMode val="edge"/>
              <c:yMode val="edge"/>
              <c:x val="0.38684531207771417"/>
              <c:y val="0.9344810473323668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669479359"/>
        <c:crosses val="autoZero"/>
        <c:crossBetween val="midCat"/>
        <c:majorUnit val="1000"/>
      </c:valAx>
      <c:valAx>
        <c:axId val="1669479359"/>
        <c:scaling>
          <c:orientation val="minMax"/>
        </c:scaling>
        <c:delete val="0"/>
        <c:axPos val="l"/>
        <c:title>
          <c:tx>
            <c:rich>
              <a:bodyPr rot="-5400000" vert="horz"/>
              <a:lstStyle/>
              <a:p>
                <a:pPr>
                  <a:defRPr sz="1200" b="0"/>
                </a:pPr>
                <a:r>
                  <a:rPr lang="en-AU" sz="1200" b="0"/>
                  <a:t>% increase between 2020 - 2025</a:t>
                </a:r>
              </a:p>
            </c:rich>
          </c:tx>
          <c:layout>
            <c:manualLayout>
              <c:xMode val="edge"/>
              <c:yMode val="edge"/>
              <c:x val="5.2411634528510213E-2"/>
              <c:y val="0.18716528866516186"/>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66907927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Gotham Book" pitchFamily="50" charset="0"/>
          <a:cs typeface="Gotham Book" pitchFamily="50"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19498364843439E-2"/>
          <c:y val="9.6025889967637543E-2"/>
          <c:w val="0.86234378991396143"/>
          <c:h val="0.80751665265142825"/>
        </c:manualLayout>
      </c:layout>
      <c:bubbleChart>
        <c:varyColors val="0"/>
        <c:ser>
          <c:idx val="0"/>
          <c:order val="0"/>
          <c:tx>
            <c:strRef>
              <c:f>'https://sharedservicescentre-my.sharepoint.com/FSA Branch/04. Data Science/01_projects/Skills Tracker/05_UserStories/Skill projection/Output for SoS report/[Output for SoS report_projection.xlsx]IT Cluster - Nov 2021'!$E$1</c:f>
              <c:strCache>
                <c:ptCount val="1"/>
                <c:pt idx="0">
                  <c:v>Total time share spent on skill cluster in 2020 ('000)</c:v>
                </c:pt>
              </c:strCache>
            </c:strRef>
          </c:tx>
          <c:spPr>
            <a:solidFill>
              <a:srgbClr val="3E3EDD"/>
            </a:solidFill>
            <a:ln>
              <a:noFill/>
            </a:ln>
            <a:effectLst/>
          </c:spPr>
          <c:invertIfNegative val="0"/>
          <c:dPt>
            <c:idx val="0"/>
            <c:invertIfNegative val="0"/>
            <c:bubble3D val="0"/>
            <c:spPr>
              <a:solidFill>
                <a:srgbClr val="3E3EDD"/>
              </a:solidFill>
              <a:ln>
                <a:noFill/>
              </a:ln>
              <a:effectLst/>
            </c:spPr>
            <c:extLst>
              <c:ext xmlns:c16="http://schemas.microsoft.com/office/drawing/2014/chart" uri="{C3380CC4-5D6E-409C-BE32-E72D297353CC}">
                <c16:uniqueId val="{00000001-BF51-47B1-8A13-1D50898D67D9}"/>
              </c:ext>
            </c:extLst>
          </c:dPt>
          <c:dPt>
            <c:idx val="1"/>
            <c:invertIfNegative val="0"/>
            <c:bubble3D val="0"/>
            <c:spPr>
              <a:solidFill>
                <a:srgbClr val="3E3EDD"/>
              </a:solidFill>
              <a:ln>
                <a:noFill/>
              </a:ln>
              <a:effectLst/>
            </c:spPr>
            <c:extLst>
              <c:ext xmlns:c16="http://schemas.microsoft.com/office/drawing/2014/chart" uri="{C3380CC4-5D6E-409C-BE32-E72D297353CC}">
                <c16:uniqueId val="{00000003-BF51-47B1-8A13-1D50898D67D9}"/>
              </c:ext>
            </c:extLst>
          </c:dPt>
          <c:dPt>
            <c:idx val="2"/>
            <c:invertIfNegative val="0"/>
            <c:bubble3D val="0"/>
            <c:spPr>
              <a:solidFill>
                <a:srgbClr val="3E3EDD"/>
              </a:solidFill>
              <a:ln>
                <a:noFill/>
              </a:ln>
              <a:effectLst/>
            </c:spPr>
            <c:extLst>
              <c:ext xmlns:c16="http://schemas.microsoft.com/office/drawing/2014/chart" uri="{C3380CC4-5D6E-409C-BE32-E72D297353CC}">
                <c16:uniqueId val="{00000005-BF51-47B1-8A13-1D50898D67D9}"/>
              </c:ext>
            </c:extLst>
          </c:dPt>
          <c:dPt>
            <c:idx val="3"/>
            <c:invertIfNegative val="0"/>
            <c:bubble3D val="0"/>
            <c:spPr>
              <a:solidFill>
                <a:srgbClr val="3E3EDD"/>
              </a:solidFill>
              <a:ln>
                <a:noFill/>
              </a:ln>
              <a:effectLst/>
            </c:spPr>
            <c:extLst>
              <c:ext xmlns:c16="http://schemas.microsoft.com/office/drawing/2014/chart" uri="{C3380CC4-5D6E-409C-BE32-E72D297353CC}">
                <c16:uniqueId val="{00000007-BF51-47B1-8A13-1D50898D67D9}"/>
              </c:ext>
            </c:extLst>
          </c:dPt>
          <c:dPt>
            <c:idx val="4"/>
            <c:invertIfNegative val="0"/>
            <c:bubble3D val="0"/>
            <c:spPr>
              <a:solidFill>
                <a:srgbClr val="3E3EDD"/>
              </a:solidFill>
              <a:ln>
                <a:noFill/>
              </a:ln>
              <a:effectLst/>
            </c:spPr>
            <c:extLst>
              <c:ext xmlns:c16="http://schemas.microsoft.com/office/drawing/2014/chart" uri="{C3380CC4-5D6E-409C-BE32-E72D297353CC}">
                <c16:uniqueId val="{00000009-BF51-47B1-8A13-1D50898D67D9}"/>
              </c:ext>
            </c:extLst>
          </c:dPt>
          <c:dPt>
            <c:idx val="5"/>
            <c:invertIfNegative val="0"/>
            <c:bubble3D val="0"/>
            <c:spPr>
              <a:solidFill>
                <a:srgbClr val="3E3EDD"/>
              </a:solidFill>
              <a:ln>
                <a:noFill/>
              </a:ln>
              <a:effectLst/>
            </c:spPr>
            <c:extLst>
              <c:ext xmlns:c16="http://schemas.microsoft.com/office/drawing/2014/chart" uri="{C3380CC4-5D6E-409C-BE32-E72D297353CC}">
                <c16:uniqueId val="{0000000B-BF51-47B1-8A13-1D50898D67D9}"/>
              </c:ext>
            </c:extLst>
          </c:dPt>
          <c:dPt>
            <c:idx val="6"/>
            <c:invertIfNegative val="0"/>
            <c:bubble3D val="0"/>
            <c:spPr>
              <a:solidFill>
                <a:srgbClr val="3E3EDD"/>
              </a:solidFill>
              <a:ln>
                <a:noFill/>
              </a:ln>
              <a:effectLst/>
            </c:spPr>
            <c:extLst>
              <c:ext xmlns:c16="http://schemas.microsoft.com/office/drawing/2014/chart" uri="{C3380CC4-5D6E-409C-BE32-E72D297353CC}">
                <c16:uniqueId val="{0000000D-BF51-47B1-8A13-1D50898D67D9}"/>
              </c:ext>
            </c:extLst>
          </c:dPt>
          <c:dLbls>
            <c:dLbl>
              <c:idx val="0"/>
              <c:layout>
                <c:manualLayout>
                  <c:x val="-0.11756845902283605"/>
                  <c:y val="-0.1087378640776699"/>
                </c:manualLayout>
              </c:layout>
              <c:tx>
                <c:rich>
                  <a:bodyPr/>
                  <a:lstStyle/>
                  <a:p>
                    <a:fld id="{68915FD4-1EDB-4705-9A0D-A9555D180484}"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F51-47B1-8A13-1D50898D67D9}"/>
                </c:ext>
              </c:extLst>
            </c:dLbl>
            <c:dLbl>
              <c:idx val="1"/>
              <c:layout>
                <c:manualLayout>
                  <c:x val="-0.12015731188681629"/>
                  <c:y val="-9.8381877022653746E-2"/>
                </c:manualLayout>
              </c:layout>
              <c:tx>
                <c:rich>
                  <a:bodyPr/>
                  <a:lstStyle/>
                  <a:p>
                    <a:fld id="{C649C838-B32A-4DE1-8FB9-C3A0B6BF21FC}"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F51-47B1-8A13-1D50898D67D9}"/>
                </c:ext>
              </c:extLst>
            </c:dLbl>
            <c:dLbl>
              <c:idx val="2"/>
              <c:layout>
                <c:manualLayout>
                  <c:x val="-0.13271385461844007"/>
                  <c:y val="0.11650485436893204"/>
                </c:manualLayout>
              </c:layout>
              <c:tx>
                <c:rich>
                  <a:bodyPr/>
                  <a:lstStyle/>
                  <a:p>
                    <a:fld id="{9D12017E-1FDF-4E3E-BACB-5CD63BABED10}"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F51-47B1-8A13-1D50898D67D9}"/>
                </c:ext>
              </c:extLst>
            </c:dLbl>
            <c:dLbl>
              <c:idx val="3"/>
              <c:layout>
                <c:manualLayout>
                  <c:x val="-0.12048776790601709"/>
                  <c:y val="-0.13203883495145632"/>
                </c:manualLayout>
              </c:layout>
              <c:tx>
                <c:rich>
                  <a:bodyPr/>
                  <a:lstStyle/>
                  <a:p>
                    <a:fld id="{B989C356-D4A0-41D0-AB8A-0C37E5D7E072}"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F51-47B1-8A13-1D50898D67D9}"/>
                </c:ext>
              </c:extLst>
            </c:dLbl>
            <c:dLbl>
              <c:idx val="4"/>
              <c:layout>
                <c:manualLayout>
                  <c:x val="-0.14492332308728789"/>
                  <c:y val="-0.16310679611650486"/>
                </c:manualLayout>
              </c:layout>
              <c:tx>
                <c:rich>
                  <a:bodyPr/>
                  <a:lstStyle/>
                  <a:p>
                    <a:fld id="{C02F6537-4205-4DFC-8504-9F2D669FF439}"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F51-47B1-8A13-1D50898D67D9}"/>
                </c:ext>
              </c:extLst>
            </c:dLbl>
            <c:dLbl>
              <c:idx val="5"/>
              <c:layout>
                <c:manualLayout>
                  <c:x val="-6.298040718681043E-3"/>
                  <c:y val="0.12226648376309941"/>
                </c:manualLayout>
              </c:layout>
              <c:tx>
                <c:rich>
                  <a:bodyPr/>
                  <a:lstStyle/>
                  <a:p>
                    <a:fld id="{7AFED2FD-7134-4055-BB66-F57102FF169F}"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F51-47B1-8A13-1D50898D67D9}"/>
                </c:ext>
              </c:extLst>
            </c:dLbl>
            <c:dLbl>
              <c:idx val="6"/>
              <c:layout>
                <c:manualLayout>
                  <c:x val="-0.22212539117219068"/>
                  <c:y val="-0.17246230671965423"/>
                </c:manualLayout>
              </c:layout>
              <c:tx>
                <c:rich>
                  <a:bodyPr/>
                  <a:lstStyle/>
                  <a:p>
                    <a:fld id="{20429990-C93B-43BB-8E22-D8F592D3775B}"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F51-47B1-8A13-1D50898D67D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'[1]IT Cluster - Nov 2021'!$H$2:$H$8</c:f>
              <c:numCache>
                <c:formatCode>General</c:formatCode>
                <c:ptCount val="7"/>
                <c:pt idx="0">
                  <c:v>417.15255951243989</c:v>
                </c:pt>
                <c:pt idx="1">
                  <c:v>161.20187320627593</c:v>
                </c:pt>
                <c:pt idx="2">
                  <c:v>450.19394293386767</c:v>
                </c:pt>
                <c:pt idx="3">
                  <c:v>586.81745051751591</c:v>
                </c:pt>
                <c:pt idx="4">
                  <c:v>317.28311590004807</c:v>
                </c:pt>
                <c:pt idx="5">
                  <c:v>335.80238953494415</c:v>
                </c:pt>
                <c:pt idx="6">
                  <c:v>172.09023199064404</c:v>
                </c:pt>
              </c:numCache>
            </c:numRef>
          </c:xVal>
          <c:yVal>
            <c:numRef>
              <c:f>'[1]IT Cluster - Nov 2021'!$F$2:$F$8</c:f>
              <c:numCache>
                <c:formatCode>General</c:formatCode>
                <c:ptCount val="7"/>
                <c:pt idx="0">
                  <c:v>27.7877986328409</c:v>
                </c:pt>
                <c:pt idx="1">
                  <c:v>25.0966246841766</c:v>
                </c:pt>
                <c:pt idx="2">
                  <c:v>20.7729692706455</c:v>
                </c:pt>
                <c:pt idx="3">
                  <c:v>20.0450764567899</c:v>
                </c:pt>
                <c:pt idx="4">
                  <c:v>12.0817726245225</c:v>
                </c:pt>
                <c:pt idx="5">
                  <c:v>8.6587739491944795</c:v>
                </c:pt>
                <c:pt idx="6">
                  <c:v>6.7891459985784097</c:v>
                </c:pt>
              </c:numCache>
            </c:numRef>
          </c:yVal>
          <c:bubbleSize>
            <c:numRef>
              <c:f>'[1]IT Cluster - Nov 2021'!$E$2:$E$8</c:f>
              <c:numCache>
                <c:formatCode>General</c:formatCode>
                <c:ptCount val="7"/>
                <c:pt idx="0">
                  <c:v>37.5301913102453</c:v>
                </c:pt>
                <c:pt idx="1">
                  <c:v>16.058122878562902</c:v>
                </c:pt>
                <c:pt idx="2">
                  <c:v>54.180259098784603</c:v>
                </c:pt>
                <c:pt idx="3">
                  <c:v>73.1872302635621</c:v>
                </c:pt>
                <c:pt idx="4">
                  <c:v>65.653262513824203</c:v>
                </c:pt>
                <c:pt idx="5">
                  <c:v>96.954370071695394</c:v>
                </c:pt>
                <c:pt idx="6">
                  <c:v>63.369616748070399</c:v>
                </c:pt>
              </c:numCache>
            </c:numRef>
          </c:bubbleSize>
          <c:bubble3D val="0"/>
          <c:extLst>
            <c:ext xmlns:c15="http://schemas.microsoft.com/office/drawing/2012/chart" uri="{02D57815-91ED-43cb-92C2-25804820EDAC}">
              <c15:datalabelsRange>
                <c15:f>'https://sharedservicescentre-my.sharepoint.com/FSA Branch/04. Data Science/01_projects/Skills Tracker/05_UserStories/Skill projection/Output for SoS report/[Output for SoS report_projection.xlsx]IT Cluster - Nov 2021'!$A$2:$A$8</c15:f>
                <c15:dlblRangeCache>
                  <c:ptCount val="7"/>
                  <c:pt idx="0">
                    <c:v>Test computer or software performance</c:v>
                  </c:pt>
                  <c:pt idx="1">
                    <c:v>Resolve computer application or systems issues</c:v>
                  </c:pt>
                  <c:pt idx="2">
                    <c:v>Develop websites or software</c:v>
                  </c:pt>
                  <c:pt idx="3">
                    <c:v>ICT support, design and management</c:v>
                  </c:pt>
                  <c:pt idx="4">
                    <c:v>Operate and maintain computers</c:v>
                  </c:pt>
                  <c:pt idx="5">
                    <c:v>Install and maintain computer equipment or software</c:v>
                  </c:pt>
                  <c:pt idx="6">
                    <c:v>Design, make or install electrical systems and equipment</c:v>
                  </c:pt>
                </c15:dlblRangeCache>
              </c15:datalabelsRange>
            </c:ext>
            <c:ext xmlns:c16="http://schemas.microsoft.com/office/drawing/2014/chart" uri="{C3380CC4-5D6E-409C-BE32-E72D297353CC}">
              <c16:uniqueId val="{0000000E-BF51-47B1-8A13-1D50898D67D9}"/>
            </c:ext>
          </c:extLst>
        </c:ser>
        <c:dLbls>
          <c:showLegendKey val="0"/>
          <c:showVal val="0"/>
          <c:showCatName val="0"/>
          <c:showSerName val="0"/>
          <c:showPercent val="0"/>
          <c:showBubbleSize val="0"/>
        </c:dLbls>
        <c:bubbleScale val="100"/>
        <c:showNegBubbles val="0"/>
        <c:axId val="961756047"/>
        <c:axId val="961756463"/>
      </c:bubbleChart>
      <c:valAx>
        <c:axId val="961756047"/>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dirty="0"/>
                  <a:t>Weekly hours increase ('000) </a:t>
                </a:r>
              </a:p>
            </c:rich>
          </c:tx>
          <c:layout>
            <c:manualLayout>
              <c:xMode val="edge"/>
              <c:yMode val="edge"/>
              <c:x val="0.42677871000028095"/>
              <c:y val="0.955456220829028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1756463"/>
        <c:crosses val="autoZero"/>
        <c:crossBetween val="midCat"/>
      </c:valAx>
      <c:valAx>
        <c:axId val="961756463"/>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 increase between '20 to '25</a:t>
                </a:r>
              </a:p>
            </c:rich>
          </c:tx>
          <c:layout>
            <c:manualLayout>
              <c:xMode val="edge"/>
              <c:yMode val="edge"/>
              <c:x val="1.2555425339301405E-3"/>
              <c:y val="0.2893584807981834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175604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51750712012054E-2"/>
          <c:y val="0.10370015541275673"/>
          <c:w val="0.92514072708996486"/>
          <c:h val="0.87436779658650421"/>
        </c:manualLayout>
      </c:layout>
      <c:bubbleChart>
        <c:varyColors val="0"/>
        <c:ser>
          <c:idx val="0"/>
          <c:order val="0"/>
          <c:spPr>
            <a:solidFill>
              <a:srgbClr val="3E3EDD"/>
            </a:solidFill>
            <a:ln w="25400">
              <a:noFill/>
            </a:ln>
            <a:effectLst/>
          </c:spPr>
          <c:invertIfNegative val="0"/>
          <c:dLbls>
            <c:dLbl>
              <c:idx val="0"/>
              <c:layout>
                <c:manualLayout>
                  <c:x val="-4.3023767862350543E-2"/>
                  <c:y val="-0.10062893081761007"/>
                </c:manualLayout>
              </c:layout>
              <c:tx>
                <c:rich>
                  <a:bodyPr/>
                  <a:lstStyle/>
                  <a:p>
                    <a:fld id="{5CC5DD92-710F-4387-B9B0-4195A60FFDD0}"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B16-4164-9581-40DCF726DDCF}"/>
                </c:ext>
              </c:extLst>
            </c:dLbl>
            <c:dLbl>
              <c:idx val="1"/>
              <c:layout>
                <c:manualLayout>
                  <c:x val="-0.1273455818022747"/>
                  <c:y val="-0.10422282120395331"/>
                </c:manualLayout>
              </c:layout>
              <c:tx>
                <c:rich>
                  <a:bodyPr/>
                  <a:lstStyle/>
                  <a:p>
                    <a:fld id="{49AE4A78-D9BB-4FBB-90F8-74498A20DEB0}"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B16-4164-9581-40DCF726DDCF}"/>
                </c:ext>
              </c:extLst>
            </c:dLbl>
            <c:dLbl>
              <c:idx val="2"/>
              <c:layout>
                <c:manualLayout>
                  <c:x val="-0.18104272382618838"/>
                  <c:y val="-0.215633423180593"/>
                </c:manualLayout>
              </c:layout>
              <c:tx>
                <c:rich>
                  <a:bodyPr/>
                  <a:lstStyle/>
                  <a:p>
                    <a:fld id="{8691B2DD-2313-4062-9AB6-5DE11A95DA49}"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B16-4164-9581-40DCF726DDCF}"/>
                </c:ext>
              </c:extLst>
            </c:dLbl>
            <c:dLbl>
              <c:idx val="3"/>
              <c:layout>
                <c:manualLayout>
                  <c:x val="-1.1335478380889356E-2"/>
                  <c:y val="-0.17006713754441435"/>
                </c:manualLayout>
              </c:layout>
              <c:tx>
                <c:rich>
                  <a:bodyPr/>
                  <a:lstStyle/>
                  <a:p>
                    <a:fld id="{2282AE54-D683-4D33-AF86-64BE6BEC7CDF}"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B16-4164-9581-40DCF726DDCF}"/>
                </c:ext>
              </c:extLst>
            </c:dLbl>
            <c:dLbl>
              <c:idx val="4"/>
              <c:layout>
                <c:manualLayout>
                  <c:x val="-7.7172790901137392E-2"/>
                  <c:y val="-0.11141060197663971"/>
                </c:manualLayout>
              </c:layout>
              <c:tx>
                <c:rich>
                  <a:bodyPr/>
                  <a:lstStyle/>
                  <a:p>
                    <a:fld id="{2D28D148-29DD-4BA8-AA2A-B72BE6B9FF7F}"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B16-4164-9581-40DCF726DDCF}"/>
                </c:ext>
              </c:extLst>
            </c:dLbl>
            <c:dLbl>
              <c:idx val="5"/>
              <c:layout>
                <c:manualLayout>
                  <c:x val="-1.3784134695928901E-2"/>
                  <c:y val="-0.15453741881643573"/>
                </c:manualLayout>
              </c:layout>
              <c:tx>
                <c:rich>
                  <a:bodyPr/>
                  <a:lstStyle/>
                  <a:p>
                    <a:fld id="{B001E8F6-3A48-424B-B225-AB017B0C33F1}"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B16-4164-9581-40DCF726DDCF}"/>
                </c:ext>
              </c:extLst>
            </c:dLbl>
            <c:dLbl>
              <c:idx val="6"/>
              <c:layout>
                <c:manualLayout>
                  <c:x val="-0.12004141149023038"/>
                  <c:y val="0.1293800539083558"/>
                </c:manualLayout>
              </c:layout>
              <c:tx>
                <c:rich>
                  <a:bodyPr/>
                  <a:lstStyle/>
                  <a:p>
                    <a:fld id="{985CF4EB-28D1-490A-94FB-70EE0B772DE7}"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B16-4164-9581-40DCF726DDCF}"/>
                </c:ext>
              </c:extLst>
            </c:dLbl>
            <c:dLbl>
              <c:idx val="7"/>
              <c:layout>
                <c:manualLayout>
                  <c:x val="-0.13009434237386994"/>
                  <c:y val="0.10781671159029636"/>
                </c:manualLayout>
              </c:layout>
              <c:tx>
                <c:rich>
                  <a:bodyPr/>
                  <a:lstStyle/>
                  <a:p>
                    <a:fld id="{DAD9156A-6BCC-4FD4-B2B5-99054EB34B3C}"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B16-4164-9581-40DCF726DDCF}"/>
                </c:ext>
              </c:extLst>
            </c:dLbl>
            <c:dLbl>
              <c:idx val="8"/>
              <c:layout>
                <c:manualLayout>
                  <c:x val="-0.11319913874822818"/>
                  <c:y val="-0.1254861305587627"/>
                </c:manualLayout>
              </c:layout>
              <c:tx>
                <c:rich>
                  <a:bodyPr/>
                  <a:lstStyle/>
                  <a:p>
                    <a:fld id="{82F54A13-576A-48F0-99E7-6ECCA8731AE6}" type="CELLRANGE">
                      <a:rPr lang="en-US"/>
                      <a:pPr/>
                      <a:t>[CELLRANGE]</a:t>
                    </a:fld>
                    <a:endParaRPr lang="en-AU"/>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B16-4164-9581-40DCF726DD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Sheet1!$H$2:$H$10</c:f>
              <c:numCache>
                <c:formatCode>0.0</c:formatCode>
                <c:ptCount val="9"/>
                <c:pt idx="0">
                  <c:v>24.261110635697598</c:v>
                </c:pt>
                <c:pt idx="1">
                  <c:v>92.36718741365209</c:v>
                </c:pt>
                <c:pt idx="2">
                  <c:v>230.90936683970028</c:v>
                </c:pt>
                <c:pt idx="3">
                  <c:v>245.84598919389606</c:v>
                </c:pt>
                <c:pt idx="4">
                  <c:v>13.382908848699593</c:v>
                </c:pt>
                <c:pt idx="5">
                  <c:v>98.585739854480039</c:v>
                </c:pt>
                <c:pt idx="6">
                  <c:v>124.89712939861221</c:v>
                </c:pt>
                <c:pt idx="7">
                  <c:v>57.968452247703937</c:v>
                </c:pt>
                <c:pt idx="8">
                  <c:v>-2.1634647692051701</c:v>
                </c:pt>
              </c:numCache>
            </c:numRef>
          </c:xVal>
          <c:yVal>
            <c:numRef>
              <c:f>Sheet1!$F$2:$F$10</c:f>
              <c:numCache>
                <c:formatCode>0.00</c:formatCode>
                <c:ptCount val="9"/>
                <c:pt idx="0">
                  <c:v>16.3302358277748</c:v>
                </c:pt>
                <c:pt idx="1">
                  <c:v>10.916503898117099</c:v>
                </c:pt>
                <c:pt idx="2">
                  <c:v>10.399343303073</c:v>
                </c:pt>
                <c:pt idx="3">
                  <c:v>9.72971173430909</c:v>
                </c:pt>
                <c:pt idx="4">
                  <c:v>8.3413521377094497</c:v>
                </c:pt>
                <c:pt idx="5">
                  <c:v>7.1332535998265003</c:v>
                </c:pt>
                <c:pt idx="6">
                  <c:v>6.9363477244267804</c:v>
                </c:pt>
                <c:pt idx="7">
                  <c:v>4.6054674090504202</c:v>
                </c:pt>
                <c:pt idx="8">
                  <c:v>-1.2615619357344401</c:v>
                </c:pt>
              </c:numCache>
            </c:numRef>
          </c:yVal>
          <c:bubbleSize>
            <c:numRef>
              <c:f>Sheet1!$E$2:$E$10</c:f>
              <c:numCache>
                <c:formatCode>0.0</c:formatCode>
                <c:ptCount val="9"/>
                <c:pt idx="0">
                  <c:v>3.71413966270367</c:v>
                </c:pt>
                <c:pt idx="1">
                  <c:v>21.153106405610199</c:v>
                </c:pt>
                <c:pt idx="2">
                  <c:v>55.510564491958696</c:v>
                </c:pt>
                <c:pt idx="3">
                  <c:v>63.168877945013101</c:v>
                </c:pt>
                <c:pt idx="4">
                  <c:v>4.0110130311482699</c:v>
                </c:pt>
                <c:pt idx="5">
                  <c:v>34.551463254045501</c:v>
                </c:pt>
                <c:pt idx="6">
                  <c:v>45.015451344365097</c:v>
                </c:pt>
                <c:pt idx="7">
                  <c:v>31.467192740190999</c:v>
                </c:pt>
                <c:pt idx="8">
                  <c:v>4.2872741875051297</c:v>
                </c:pt>
              </c:numCache>
            </c:numRef>
          </c:bubbleSize>
          <c:bubble3D val="0"/>
          <c:extLst>
            <c:ext xmlns:c15="http://schemas.microsoft.com/office/drawing/2012/chart" uri="{02D57815-91ED-43cb-92C2-25804820EDAC}">
              <c15:datalabelsRange>
                <c15:f>Sheet1!$A$2:$A$10</c15:f>
                <c15:dlblRangeCache>
                  <c:ptCount val="9"/>
                  <c:pt idx="0">
                    <c:v>Undertake laboratory operations and analysis</c:v>
                  </c:pt>
                  <c:pt idx="1">
                    <c:v>Undertake research and analyse data</c:v>
                  </c:pt>
                  <c:pt idx="2">
                    <c:v>Operations research and management</c:v>
                  </c:pt>
                  <c:pt idx="3">
                    <c:v>Use data to inform operational decisions</c:v>
                  </c:pt>
                  <c:pt idx="4">
                    <c:v>Research or prepare historical objects or data</c:v>
                  </c:pt>
                  <c:pt idx="5">
                    <c:v>Analyse market data and trends</c:v>
                  </c:pt>
                  <c:pt idx="6">
                    <c:v>Verify accuracy of data or documents</c:v>
                  </c:pt>
                  <c:pt idx="7">
                    <c:v>Create and update databases</c:v>
                  </c:pt>
                  <c:pt idx="8">
                    <c:v>Collect samples and analyse results</c:v>
                  </c:pt>
                </c15:dlblRangeCache>
              </c15:datalabelsRange>
            </c:ext>
            <c:ext xmlns:c16="http://schemas.microsoft.com/office/drawing/2014/chart" uri="{C3380CC4-5D6E-409C-BE32-E72D297353CC}">
              <c16:uniqueId val="{00000009-AB16-4164-9581-40DCF726DDCF}"/>
            </c:ext>
          </c:extLst>
        </c:ser>
        <c:dLbls>
          <c:showLegendKey val="0"/>
          <c:showVal val="0"/>
          <c:showCatName val="0"/>
          <c:showSerName val="0"/>
          <c:showPercent val="0"/>
          <c:showBubbleSize val="0"/>
        </c:dLbls>
        <c:bubbleScale val="100"/>
        <c:showNegBubbles val="0"/>
        <c:axId val="967505855"/>
        <c:axId val="967507519"/>
      </c:bubbleChart>
      <c:valAx>
        <c:axId val="967505855"/>
        <c:scaling>
          <c:orientation val="minMax"/>
          <c:min val="-50"/>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Weekly hours increase ('000)</a:t>
                </a:r>
              </a:p>
            </c:rich>
          </c:tx>
          <c:layout>
            <c:manualLayout>
              <c:xMode val="edge"/>
              <c:yMode val="edge"/>
              <c:x val="0.43063429571303585"/>
              <c:y val="0.898634180161442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967507519"/>
        <c:crosses val="autoZero"/>
        <c:crossBetween val="midCat"/>
      </c:valAx>
      <c:valAx>
        <c:axId val="967507519"/>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AU" sz="1200"/>
                  <a:t>% increase between '20 to '25</a:t>
                </a:r>
              </a:p>
            </c:rich>
          </c:tx>
          <c:layout>
            <c:manualLayout>
              <c:xMode val="edge"/>
              <c:yMode val="edge"/>
              <c:x val="2.2222222222222223E-2"/>
              <c:y val="0.2445280189032974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675058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23E3E-DC98-4F93-8799-783FBC096DD8}" type="datetimeFigureOut">
              <a:rPr lang="en-AU" smtClean="0"/>
              <a:t>7/12/2021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04422-D376-49A8-9173-5E54B28B1CA3}" type="slidenum">
              <a:rPr lang="en-AU" smtClean="0"/>
              <a:t>‹#›</a:t>
            </a:fld>
            <a:endParaRPr lang="en-AU"/>
          </a:p>
        </p:txBody>
      </p:sp>
    </p:spTree>
    <p:extLst>
      <p:ext uri="{BB962C8B-B14F-4D97-AF65-F5344CB8AC3E}">
        <p14:creationId xmlns:p14="http://schemas.microsoft.com/office/powerpoint/2010/main" val="238123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​‌OFFICIAL‌​</a:t>
            </a:r>
            <a:endParaRPr lang="en-US" dirty="0"/>
          </a:p>
        </p:txBody>
      </p:sp>
      <p:sp>
        <p:nvSpPr>
          <p:cNvPr id="5" name="Slide Number Placeholder 4"/>
          <p:cNvSpPr>
            <a:spLocks noGrp="1"/>
          </p:cNvSpPr>
          <p:nvPr>
            <p:ph type="sldNum" sz="quarter" idx="5"/>
          </p:nvPr>
        </p:nvSpPr>
        <p:spPr/>
        <p:txBody>
          <a:bodyPr/>
          <a:lstStyle/>
          <a:p>
            <a:fld id="{D8A5FC0D-2728-9443-9C73-956A1714D624}" type="slidenum">
              <a:rPr lang="en-US" smtClean="0"/>
              <a:t>1</a:t>
            </a:fld>
            <a:endParaRPr lang="en-US" dirty="0"/>
          </a:p>
        </p:txBody>
      </p:sp>
      <p:sp>
        <p:nvSpPr>
          <p:cNvPr id="6" name="Header Placeholder 5">
            <a:extLst>
              <a:ext uri="{FF2B5EF4-FFF2-40B4-BE49-F238E27FC236}">
                <a16:creationId xmlns:a16="http://schemas.microsoft.com/office/drawing/2014/main" id="{7DFA32FA-9430-4728-B2AD-51BE37E2C25D}"/>
              </a:ext>
            </a:extLst>
          </p:cNvPr>
          <p:cNvSpPr>
            <a:spLocks noGrp="1"/>
          </p:cNvSpPr>
          <p:nvPr>
            <p:ph type="hdr" sz="quarter"/>
          </p:nvPr>
        </p:nvSpPr>
        <p:spPr>
          <a:xfrm>
            <a:off x="0" y="20"/>
            <a:ext cx="2945659" cy="498057"/>
          </a:xfrm>
        </p:spPr>
        <p:txBody>
          <a:bodyPr/>
          <a:lstStyle/>
          <a:p>
            <a:endParaRPr lang="en-AU" dirty="0"/>
          </a:p>
        </p:txBody>
      </p:sp>
    </p:spTree>
    <p:extLst>
      <p:ext uri="{BB962C8B-B14F-4D97-AF65-F5344CB8AC3E}">
        <p14:creationId xmlns:p14="http://schemas.microsoft.com/office/powerpoint/2010/main" val="130682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BC0E78-E610-4D1B-894D-2519356FA641}"/>
              </a:ext>
            </a:extLst>
          </p:cNvPr>
          <p:cNvSpPr>
            <a:spLocks noGrp="1"/>
          </p:cNvSpPr>
          <p:nvPr>
            <p:ph type="ftr" sz="quarter" idx="4"/>
          </p:nvPr>
        </p:nvSpPr>
        <p:spPr>
          <a:xfrm>
            <a:off x="0" y="9428606"/>
            <a:ext cx="2945659" cy="49805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3" name="Header Placeholder 2">
            <a:extLst>
              <a:ext uri="{FF2B5EF4-FFF2-40B4-BE49-F238E27FC236}">
                <a16:creationId xmlns:a16="http://schemas.microsoft.com/office/drawing/2014/main" id="{057B182F-B482-401B-9625-4E85C4E5BF9D}"/>
              </a:ext>
            </a:extLst>
          </p:cNvPr>
          <p:cNvSpPr>
            <a:spLocks noGrp="1"/>
          </p:cNvSpPr>
          <p:nvPr>
            <p:ph type="hdr" sz="quarter"/>
          </p:nvPr>
        </p:nvSpPr>
        <p:spPr>
          <a:xfrm>
            <a:off x="0" y="20"/>
            <a:ext cx="2945659" cy="4980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Notes Placeholder 3">
            <a:extLst>
              <a:ext uri="{FF2B5EF4-FFF2-40B4-BE49-F238E27FC236}">
                <a16:creationId xmlns:a16="http://schemas.microsoft.com/office/drawing/2014/main" id="{FA115157-054D-4798-8DB5-AEF5AD0FAA6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7749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BC0E78-E610-4D1B-894D-2519356FA641}"/>
              </a:ext>
            </a:extLst>
          </p:cNvPr>
          <p:cNvSpPr>
            <a:spLocks noGrp="1"/>
          </p:cNvSpPr>
          <p:nvPr>
            <p:ph type="ftr" sz="quarter" idx="4"/>
          </p:nvPr>
        </p:nvSpPr>
        <p:spPr>
          <a:xfrm>
            <a:off x="0" y="9428606"/>
            <a:ext cx="2945659" cy="49805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3" name="Header Placeholder 2">
            <a:extLst>
              <a:ext uri="{FF2B5EF4-FFF2-40B4-BE49-F238E27FC236}">
                <a16:creationId xmlns:a16="http://schemas.microsoft.com/office/drawing/2014/main" id="{057B182F-B482-401B-9625-4E85C4E5BF9D}"/>
              </a:ext>
            </a:extLst>
          </p:cNvPr>
          <p:cNvSpPr>
            <a:spLocks noGrp="1"/>
          </p:cNvSpPr>
          <p:nvPr>
            <p:ph type="hdr" sz="quarter"/>
          </p:nvPr>
        </p:nvSpPr>
        <p:spPr>
          <a:xfrm>
            <a:off x="0" y="20"/>
            <a:ext cx="2945659" cy="4980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Notes Placeholder 3">
            <a:extLst>
              <a:ext uri="{FF2B5EF4-FFF2-40B4-BE49-F238E27FC236}">
                <a16:creationId xmlns:a16="http://schemas.microsoft.com/office/drawing/2014/main" id="{FA115157-054D-4798-8DB5-AEF5AD0FAA6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6586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BC0E78-E610-4D1B-894D-2519356FA641}"/>
              </a:ext>
            </a:extLst>
          </p:cNvPr>
          <p:cNvSpPr>
            <a:spLocks noGrp="1"/>
          </p:cNvSpPr>
          <p:nvPr>
            <p:ph type="ftr" sz="quarter" idx="4"/>
          </p:nvPr>
        </p:nvSpPr>
        <p:spPr>
          <a:xfrm>
            <a:off x="0" y="9428606"/>
            <a:ext cx="2945659" cy="49805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3" name="Header Placeholder 2">
            <a:extLst>
              <a:ext uri="{FF2B5EF4-FFF2-40B4-BE49-F238E27FC236}">
                <a16:creationId xmlns:a16="http://schemas.microsoft.com/office/drawing/2014/main" id="{057B182F-B482-401B-9625-4E85C4E5BF9D}"/>
              </a:ext>
            </a:extLst>
          </p:cNvPr>
          <p:cNvSpPr>
            <a:spLocks noGrp="1"/>
          </p:cNvSpPr>
          <p:nvPr>
            <p:ph type="hdr" sz="quarter"/>
          </p:nvPr>
        </p:nvSpPr>
        <p:spPr>
          <a:xfrm>
            <a:off x="0" y="20"/>
            <a:ext cx="2945659" cy="4980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Notes Placeholder 3">
            <a:extLst>
              <a:ext uri="{FF2B5EF4-FFF2-40B4-BE49-F238E27FC236}">
                <a16:creationId xmlns:a16="http://schemas.microsoft.com/office/drawing/2014/main" id="{FA115157-054D-4798-8DB5-AEF5AD0FAA6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0775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BC0E78-E610-4D1B-894D-2519356FA641}"/>
              </a:ext>
            </a:extLst>
          </p:cNvPr>
          <p:cNvSpPr>
            <a:spLocks noGrp="1"/>
          </p:cNvSpPr>
          <p:nvPr>
            <p:ph type="ftr" sz="quarter" idx="4"/>
          </p:nvPr>
        </p:nvSpPr>
        <p:spPr>
          <a:xfrm>
            <a:off x="0" y="9428606"/>
            <a:ext cx="2945659" cy="49805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3" name="Header Placeholder 2">
            <a:extLst>
              <a:ext uri="{FF2B5EF4-FFF2-40B4-BE49-F238E27FC236}">
                <a16:creationId xmlns:a16="http://schemas.microsoft.com/office/drawing/2014/main" id="{057B182F-B482-401B-9625-4E85C4E5BF9D}"/>
              </a:ext>
            </a:extLst>
          </p:cNvPr>
          <p:cNvSpPr>
            <a:spLocks noGrp="1"/>
          </p:cNvSpPr>
          <p:nvPr>
            <p:ph type="hdr" sz="quarter"/>
          </p:nvPr>
        </p:nvSpPr>
        <p:spPr>
          <a:xfrm>
            <a:off x="0" y="20"/>
            <a:ext cx="2945659" cy="4980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Notes Placeholder 3">
            <a:extLst>
              <a:ext uri="{FF2B5EF4-FFF2-40B4-BE49-F238E27FC236}">
                <a16:creationId xmlns:a16="http://schemas.microsoft.com/office/drawing/2014/main" id="{FA115157-054D-4798-8DB5-AEF5AD0FAA6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98448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BC0E78-E610-4D1B-894D-2519356FA641}"/>
              </a:ext>
            </a:extLst>
          </p:cNvPr>
          <p:cNvSpPr>
            <a:spLocks noGrp="1"/>
          </p:cNvSpPr>
          <p:nvPr>
            <p:ph type="ftr" sz="quarter" idx="4"/>
          </p:nvPr>
        </p:nvSpPr>
        <p:spPr>
          <a:xfrm>
            <a:off x="0" y="9428606"/>
            <a:ext cx="2945659" cy="498053"/>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​‌OFFICIAL‌​</a:t>
            </a:r>
          </a:p>
        </p:txBody>
      </p:sp>
      <p:sp>
        <p:nvSpPr>
          <p:cNvPr id="3" name="Header Placeholder 2">
            <a:extLst>
              <a:ext uri="{FF2B5EF4-FFF2-40B4-BE49-F238E27FC236}">
                <a16:creationId xmlns:a16="http://schemas.microsoft.com/office/drawing/2014/main" id="{057B182F-B482-401B-9625-4E85C4E5BF9D}"/>
              </a:ext>
            </a:extLst>
          </p:cNvPr>
          <p:cNvSpPr>
            <a:spLocks noGrp="1"/>
          </p:cNvSpPr>
          <p:nvPr>
            <p:ph type="hdr" sz="quarter"/>
          </p:nvPr>
        </p:nvSpPr>
        <p:spPr>
          <a:xfrm>
            <a:off x="0" y="20"/>
            <a:ext cx="2945659" cy="49805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4" name="Notes Placeholder 3">
            <a:extLst>
              <a:ext uri="{FF2B5EF4-FFF2-40B4-BE49-F238E27FC236}">
                <a16:creationId xmlns:a16="http://schemas.microsoft.com/office/drawing/2014/main" id="{FA115157-054D-4798-8DB5-AEF5AD0FAA6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584647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251658C8-E84E-485F-8F93-33E95108CA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86675" cy="6858000"/>
          </a:xfrm>
          <a:prstGeom prst="rect">
            <a:avLst/>
          </a:prstGeom>
        </p:spPr>
      </p:pic>
      <p:sp>
        <p:nvSpPr>
          <p:cNvPr id="2" name="Title 1"/>
          <p:cNvSpPr>
            <a:spLocks noGrp="1"/>
          </p:cNvSpPr>
          <p:nvPr>
            <p:ph type="ctrTitle"/>
          </p:nvPr>
        </p:nvSpPr>
        <p:spPr>
          <a:xfrm>
            <a:off x="949416" y="1894830"/>
            <a:ext cx="4847019" cy="1439112"/>
          </a:xfrm>
        </p:spPr>
        <p:txBody>
          <a:bodyPr anchor="b"/>
          <a:lstStyle>
            <a:lvl1pPr algn="l">
              <a:defRPr sz="2932" baseline="0">
                <a:solidFill>
                  <a:schemeClr val="accent1"/>
                </a:solidFill>
                <a:latin typeface="Gotham Medium"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49416" y="3573794"/>
            <a:ext cx="4847019" cy="719556"/>
          </a:xfrm>
        </p:spPr>
        <p:txBody>
          <a:bodyPr/>
          <a:lstStyle>
            <a:lvl1pPr marL="0" indent="0" algn="l">
              <a:lnSpc>
                <a:spcPct val="75000"/>
              </a:lnSpc>
              <a:buNone/>
              <a:defRPr sz="1732" spc="-13" baseline="0">
                <a:solidFill>
                  <a:schemeClr val="tx2"/>
                </a:solidFill>
              </a:defRPr>
            </a:lvl1pPr>
            <a:lvl2pPr marL="438882" indent="0" algn="ctr">
              <a:buNone/>
              <a:defRPr sz="1920"/>
            </a:lvl2pPr>
            <a:lvl3pPr marL="877763" indent="0" algn="ctr">
              <a:buNone/>
              <a:defRPr sz="1728"/>
            </a:lvl3pPr>
            <a:lvl4pPr marL="1316645" indent="0" algn="ctr">
              <a:buNone/>
              <a:defRPr sz="1536"/>
            </a:lvl4pPr>
            <a:lvl5pPr marL="1755526" indent="0" algn="ctr">
              <a:buNone/>
              <a:defRPr sz="1536"/>
            </a:lvl5pPr>
            <a:lvl6pPr marL="2194406" indent="0" algn="ctr">
              <a:buNone/>
              <a:defRPr sz="1536"/>
            </a:lvl6pPr>
            <a:lvl7pPr marL="2633287" indent="0" algn="ctr">
              <a:buNone/>
              <a:defRPr sz="1536"/>
            </a:lvl7pPr>
            <a:lvl8pPr marL="3072169" indent="0" algn="ctr">
              <a:buNone/>
              <a:defRPr sz="1536"/>
            </a:lvl8pPr>
            <a:lvl9pPr marL="3511050" indent="0" algn="ctr">
              <a:buNone/>
              <a:defRPr sz="1536"/>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4505B7B3-404B-4D01-9E66-D21ED2D93B2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4371" y="4360451"/>
            <a:ext cx="634611" cy="48738"/>
          </a:xfrm>
          <a:prstGeom prst="rect">
            <a:avLst/>
          </a:prstGeom>
        </p:spPr>
      </p:pic>
      <p:sp>
        <p:nvSpPr>
          <p:cNvPr id="19" name="Text Placeholder 18">
            <a:extLst>
              <a:ext uri="{FF2B5EF4-FFF2-40B4-BE49-F238E27FC236}">
                <a16:creationId xmlns:a16="http://schemas.microsoft.com/office/drawing/2014/main" id="{7FE443E3-E591-40D9-B720-A4E08315319F}"/>
              </a:ext>
            </a:extLst>
          </p:cNvPr>
          <p:cNvSpPr>
            <a:spLocks noGrp="1"/>
          </p:cNvSpPr>
          <p:nvPr>
            <p:ph type="body" sz="quarter" idx="10" hasCustomPrompt="1"/>
          </p:nvPr>
        </p:nvSpPr>
        <p:spPr>
          <a:xfrm>
            <a:off x="974401" y="6188181"/>
            <a:ext cx="2998156" cy="300381"/>
          </a:xfrm>
        </p:spPr>
        <p:txBody>
          <a:bodyPr/>
          <a:lstStyle>
            <a:lvl1pPr>
              <a:defRPr sz="1066" b="0" i="0" baseline="0">
                <a:solidFill>
                  <a:schemeClr val="tx2"/>
                </a:solidFill>
                <a:latin typeface="+mj-lt"/>
              </a:defRPr>
            </a:lvl1pPr>
          </a:lstStyle>
          <a:p>
            <a:pPr lvl="0"/>
            <a:r>
              <a:rPr lang="en-US" dirty="0"/>
              <a:t>Month Year</a:t>
            </a:r>
          </a:p>
        </p:txBody>
      </p:sp>
      <p:sp>
        <p:nvSpPr>
          <p:cNvPr id="4" name="Footer Placeholder 3">
            <a:extLst>
              <a:ext uri="{FF2B5EF4-FFF2-40B4-BE49-F238E27FC236}">
                <a16:creationId xmlns:a16="http://schemas.microsoft.com/office/drawing/2014/main" id="{039FB600-0D50-4805-8B05-18F32EF94D71}"/>
              </a:ext>
            </a:extLst>
          </p:cNvPr>
          <p:cNvSpPr>
            <a:spLocks noGrp="1"/>
          </p:cNvSpPr>
          <p:nvPr>
            <p:ph type="ftr" sz="quarter" idx="11"/>
          </p:nvPr>
        </p:nvSpPr>
        <p:spPr>
          <a:xfrm>
            <a:off x="924432" y="6212167"/>
            <a:ext cx="3497849" cy="239852"/>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1076756401"/>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4431" y="2134682"/>
            <a:ext cx="5096866" cy="383763"/>
          </a:xfrm>
        </p:spPr>
        <p:txBody>
          <a:bodyPr anchor="b"/>
          <a:lstStyle>
            <a:lvl1pPr marL="0" indent="0">
              <a:buNone/>
              <a:defRPr sz="1866" b="0" baseline="0">
                <a:solidFill>
                  <a:schemeClr val="tx2"/>
                </a:solidFill>
                <a:latin typeface="+mj-lt"/>
              </a:defRPr>
            </a:lvl1pPr>
            <a:lvl2pPr marL="438882" indent="0">
              <a:buNone/>
              <a:defRPr sz="1920" b="1"/>
            </a:lvl2pPr>
            <a:lvl3pPr marL="877763" indent="0">
              <a:buNone/>
              <a:defRPr sz="1728" b="1"/>
            </a:lvl3pPr>
            <a:lvl4pPr marL="1316645" indent="0">
              <a:buNone/>
              <a:defRPr sz="1536" b="1"/>
            </a:lvl4pPr>
            <a:lvl5pPr marL="1755526" indent="0">
              <a:buNone/>
              <a:defRPr sz="1536" b="1"/>
            </a:lvl5pPr>
            <a:lvl6pPr marL="2194406" indent="0">
              <a:buNone/>
              <a:defRPr sz="1536" b="1"/>
            </a:lvl6pPr>
            <a:lvl7pPr marL="2633287" indent="0">
              <a:buNone/>
              <a:defRPr sz="1536" b="1"/>
            </a:lvl7pPr>
            <a:lvl8pPr marL="3072169" indent="0">
              <a:buNone/>
              <a:defRPr sz="1536" b="1"/>
            </a:lvl8pPr>
            <a:lvl9pPr marL="3511050" indent="0">
              <a:buNone/>
              <a:defRPr sz="1536" b="1"/>
            </a:lvl9pPr>
          </a:lstStyle>
          <a:p>
            <a:pPr lvl="0"/>
            <a:r>
              <a:rPr lang="en-US"/>
              <a:t>Click to edit Master text styles</a:t>
            </a:r>
          </a:p>
        </p:txBody>
      </p:sp>
      <p:sp>
        <p:nvSpPr>
          <p:cNvPr id="4" name="Content Placeholder 3"/>
          <p:cNvSpPr>
            <a:spLocks noGrp="1"/>
          </p:cNvSpPr>
          <p:nvPr>
            <p:ph sz="half" idx="2" hasCustomPrompt="1"/>
          </p:nvPr>
        </p:nvSpPr>
        <p:spPr>
          <a:xfrm>
            <a:off x="924431" y="2614386"/>
            <a:ext cx="5096866" cy="3357927"/>
          </a:xfrm>
        </p:spPr>
        <p:txBody>
          <a:body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46159" y="2134682"/>
            <a:ext cx="5096866" cy="383763"/>
          </a:xfrm>
        </p:spPr>
        <p:txBody>
          <a:bodyPr anchor="b"/>
          <a:lstStyle>
            <a:lvl1pPr marL="0" indent="0">
              <a:buNone/>
              <a:defRPr sz="1866" b="0" baseline="0">
                <a:solidFill>
                  <a:schemeClr val="tx2"/>
                </a:solidFill>
                <a:latin typeface="+mj-lt"/>
              </a:defRPr>
            </a:lvl1pPr>
            <a:lvl2pPr marL="438882" indent="0">
              <a:buNone/>
              <a:defRPr sz="1920" b="1"/>
            </a:lvl2pPr>
            <a:lvl3pPr marL="877763" indent="0">
              <a:buNone/>
              <a:defRPr sz="1728" b="1"/>
            </a:lvl3pPr>
            <a:lvl4pPr marL="1316645" indent="0">
              <a:buNone/>
              <a:defRPr sz="1536" b="1"/>
            </a:lvl4pPr>
            <a:lvl5pPr marL="1755526" indent="0">
              <a:buNone/>
              <a:defRPr sz="1536" b="1"/>
            </a:lvl5pPr>
            <a:lvl6pPr marL="2194406" indent="0">
              <a:buNone/>
              <a:defRPr sz="1536" b="1"/>
            </a:lvl6pPr>
            <a:lvl7pPr marL="2633287" indent="0">
              <a:buNone/>
              <a:defRPr sz="1536" b="1"/>
            </a:lvl7pPr>
            <a:lvl8pPr marL="3072169" indent="0">
              <a:buNone/>
              <a:defRPr sz="1536" b="1"/>
            </a:lvl8pPr>
            <a:lvl9pPr marL="3511050" indent="0">
              <a:buNone/>
              <a:defRPr sz="1536" b="1"/>
            </a:lvl9pPr>
          </a:lstStyle>
          <a:p>
            <a:pPr lvl="0"/>
            <a:r>
              <a:rPr lang="en-US"/>
              <a:t>Click to edit Master text styles</a:t>
            </a:r>
          </a:p>
        </p:txBody>
      </p:sp>
      <p:sp>
        <p:nvSpPr>
          <p:cNvPr id="6" name="Content Placeholder 5"/>
          <p:cNvSpPr>
            <a:spLocks noGrp="1"/>
          </p:cNvSpPr>
          <p:nvPr>
            <p:ph sz="quarter" idx="4" hasCustomPrompt="1"/>
          </p:nvPr>
        </p:nvSpPr>
        <p:spPr>
          <a:xfrm>
            <a:off x="6246159" y="2614386"/>
            <a:ext cx="5096866" cy="3357927"/>
          </a:xfrm>
        </p:spPr>
        <p:txBody>
          <a:body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61328A1F-C8DC-4857-A2C8-FD2167A8D2E0}"/>
              </a:ext>
            </a:extLst>
          </p:cNvPr>
          <p:cNvSpPr>
            <a:spLocks noGrp="1"/>
          </p:cNvSpPr>
          <p:nvPr>
            <p:ph type="title"/>
          </p:nvPr>
        </p:nvSpPr>
        <p:spPr/>
        <p:txBody>
          <a:bodyPr/>
          <a:lstStyle/>
          <a:p>
            <a:r>
              <a:rPr lang="en-US"/>
              <a:t>Click to edit Master title style</a:t>
            </a:r>
            <a:endParaRPr lang="en-AU" dirty="0"/>
          </a:p>
        </p:txBody>
      </p:sp>
      <p:sp>
        <p:nvSpPr>
          <p:cNvPr id="13" name="Date Placeholder 12">
            <a:extLst>
              <a:ext uri="{FF2B5EF4-FFF2-40B4-BE49-F238E27FC236}">
                <a16:creationId xmlns:a16="http://schemas.microsoft.com/office/drawing/2014/main" id="{E63FA13F-B1E4-4E95-A827-4AC47EF802C5}"/>
              </a:ext>
            </a:extLst>
          </p:cNvPr>
          <p:cNvSpPr>
            <a:spLocks noGrp="1"/>
          </p:cNvSpPr>
          <p:nvPr>
            <p:ph type="dt" sz="half" idx="10"/>
          </p:nvPr>
        </p:nvSpPr>
        <p:spPr>
          <a:xfrm>
            <a:off x="6246159" y="6212167"/>
            <a:ext cx="2248617" cy="239852"/>
          </a:xfrm>
          <a:prstGeom prst="rect">
            <a:avLst/>
          </a:prstGeom>
        </p:spPr>
        <p:txBody>
          <a:bodyPr/>
          <a:lstStyle/>
          <a:p>
            <a:pPr algn="l"/>
            <a:fld id="{31356D8F-7314-42CD-BB69-717B0F4BF7B7}" type="datetime1">
              <a:rPr lang="en-AU" smtClean="0"/>
              <a:t>7/12/2021</a:t>
            </a:fld>
            <a:endParaRPr lang="en-AU" dirty="0"/>
          </a:p>
        </p:txBody>
      </p:sp>
      <p:sp>
        <p:nvSpPr>
          <p:cNvPr id="14" name="Footer Placeholder 13">
            <a:extLst>
              <a:ext uri="{FF2B5EF4-FFF2-40B4-BE49-F238E27FC236}">
                <a16:creationId xmlns:a16="http://schemas.microsoft.com/office/drawing/2014/main" id="{3B35708E-293D-40C1-A60F-4A943CAE0B05}"/>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5" name="Slide Number Placeholder 14">
            <a:extLst>
              <a:ext uri="{FF2B5EF4-FFF2-40B4-BE49-F238E27FC236}">
                <a16:creationId xmlns:a16="http://schemas.microsoft.com/office/drawing/2014/main" id="{8352F64D-5111-4CAD-8AC1-2AFDB9C36FB1}"/>
              </a:ext>
            </a:extLst>
          </p:cNvPr>
          <p:cNvSpPr>
            <a:spLocks noGrp="1"/>
          </p:cNvSpPr>
          <p:nvPr>
            <p:ph type="sldNum" sz="quarter" idx="12"/>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79317338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C9317C-3714-418D-8F26-7980B9EA880E}"/>
              </a:ext>
            </a:extLst>
          </p:cNvPr>
          <p:cNvSpPr>
            <a:spLocks noGrp="1"/>
          </p:cNvSpPr>
          <p:nvPr>
            <p:ph type="title"/>
          </p:nvPr>
        </p:nvSpPr>
        <p:spPr/>
        <p:txBody>
          <a:bodyPr/>
          <a:lstStyle/>
          <a:p>
            <a:r>
              <a:rPr lang="en-US"/>
              <a:t>Click to edit Master title style</a:t>
            </a:r>
            <a:endParaRPr lang="en-AU"/>
          </a:p>
        </p:txBody>
      </p:sp>
      <p:sp>
        <p:nvSpPr>
          <p:cNvPr id="9" name="Content Placeholder 8">
            <a:extLst>
              <a:ext uri="{FF2B5EF4-FFF2-40B4-BE49-F238E27FC236}">
                <a16:creationId xmlns:a16="http://schemas.microsoft.com/office/drawing/2014/main" id="{865D7FA6-5215-465B-A927-EB19175121FE}"/>
              </a:ext>
            </a:extLst>
          </p:cNvPr>
          <p:cNvSpPr>
            <a:spLocks noGrp="1"/>
          </p:cNvSpPr>
          <p:nvPr>
            <p:ph sz="quarter" idx="13" hasCustomPrompt="1"/>
          </p:nvPr>
        </p:nvSpPr>
        <p:spPr>
          <a:xfrm>
            <a:off x="5347943" y="2134683"/>
            <a:ext cx="5996313" cy="3861615"/>
          </a:xfrm>
        </p:spPr>
        <p:txBody>
          <a:body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Date Placeholder 9">
            <a:extLst>
              <a:ext uri="{FF2B5EF4-FFF2-40B4-BE49-F238E27FC236}">
                <a16:creationId xmlns:a16="http://schemas.microsoft.com/office/drawing/2014/main" id="{0EC64F36-E36B-4141-BA9A-550ECEB5E08F}"/>
              </a:ext>
            </a:extLst>
          </p:cNvPr>
          <p:cNvSpPr>
            <a:spLocks noGrp="1"/>
          </p:cNvSpPr>
          <p:nvPr>
            <p:ph type="dt" sz="half" idx="14"/>
          </p:nvPr>
        </p:nvSpPr>
        <p:spPr>
          <a:xfrm>
            <a:off x="6246159" y="6212167"/>
            <a:ext cx="2248617" cy="239852"/>
          </a:xfrm>
          <a:prstGeom prst="rect">
            <a:avLst/>
          </a:prstGeom>
        </p:spPr>
        <p:txBody>
          <a:bodyPr/>
          <a:lstStyle/>
          <a:p>
            <a:pPr algn="l"/>
            <a:fld id="{CC7F2A91-AAB4-4BD6-B3D5-6D3B06F37433}" type="datetime1">
              <a:rPr lang="en-AU" smtClean="0"/>
              <a:t>7/12/2021</a:t>
            </a:fld>
            <a:endParaRPr lang="en-AU" dirty="0"/>
          </a:p>
        </p:txBody>
      </p:sp>
      <p:sp>
        <p:nvSpPr>
          <p:cNvPr id="11" name="Footer Placeholder 10">
            <a:extLst>
              <a:ext uri="{FF2B5EF4-FFF2-40B4-BE49-F238E27FC236}">
                <a16:creationId xmlns:a16="http://schemas.microsoft.com/office/drawing/2014/main" id="{FCC33B80-FF3A-4C3B-80B6-A720B129E473}"/>
              </a:ext>
            </a:extLst>
          </p:cNvPr>
          <p:cNvSpPr>
            <a:spLocks noGrp="1"/>
          </p:cNvSpPr>
          <p:nvPr>
            <p:ph type="ftr" sz="quarter" idx="15"/>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2" name="Slide Number Placeholder 11">
            <a:extLst>
              <a:ext uri="{FF2B5EF4-FFF2-40B4-BE49-F238E27FC236}">
                <a16:creationId xmlns:a16="http://schemas.microsoft.com/office/drawing/2014/main" id="{8DF2B086-59E8-401D-AD5A-A4E4DBF2DB51}"/>
              </a:ext>
            </a:extLst>
          </p:cNvPr>
          <p:cNvSpPr>
            <a:spLocks noGrp="1"/>
          </p:cNvSpPr>
          <p:nvPr>
            <p:ph type="sldNum" sz="quarter" idx="16"/>
          </p:nvPr>
        </p:nvSpPr>
        <p:spPr/>
        <p:txBody>
          <a:bodyPr/>
          <a:lstStyle/>
          <a:p>
            <a:fld id="{01DB0971-DFDF-4C7E-AC6C-EB8B855E6307}" type="slidenum">
              <a:rPr lang="en-AU" smtClean="0"/>
              <a:pPr/>
              <a:t>‹#›</a:t>
            </a:fld>
            <a:endParaRPr lang="en-AU" b="1" dirty="0"/>
          </a:p>
        </p:txBody>
      </p:sp>
      <p:sp>
        <p:nvSpPr>
          <p:cNvPr id="3" name="Text Placeholder 2">
            <a:extLst>
              <a:ext uri="{FF2B5EF4-FFF2-40B4-BE49-F238E27FC236}">
                <a16:creationId xmlns:a16="http://schemas.microsoft.com/office/drawing/2014/main" id="{E5B2717E-E937-4684-A2ED-CA0E08504956}"/>
              </a:ext>
            </a:extLst>
          </p:cNvPr>
          <p:cNvSpPr>
            <a:spLocks noGrp="1"/>
          </p:cNvSpPr>
          <p:nvPr>
            <p:ph type="body" sz="quarter" idx="18" hasCustomPrompt="1"/>
          </p:nvPr>
        </p:nvSpPr>
        <p:spPr>
          <a:xfrm>
            <a:off x="924431" y="2134682"/>
            <a:ext cx="3997542" cy="3837631"/>
          </a:xfrm>
        </p:spPr>
        <p:txBody>
          <a:bodyPr/>
          <a:lstStyle>
            <a:lvl1pPr>
              <a:defRPr/>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0856463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0020F5-1FB2-480F-B46C-3A4CBDC7AC70}"/>
              </a:ext>
            </a:extLst>
          </p:cNvPr>
          <p:cNvSpPr>
            <a:spLocks noGrp="1"/>
          </p:cNvSpPr>
          <p:nvPr>
            <p:ph type="pic" idx="1" hasCustomPrompt="1"/>
          </p:nvPr>
        </p:nvSpPr>
        <p:spPr>
          <a:xfrm>
            <a:off x="5347943" y="2134683"/>
            <a:ext cx="5996313" cy="3861615"/>
          </a:xfrm>
          <a:solidFill>
            <a:schemeClr val="bg2"/>
          </a:solidFill>
        </p:spPr>
        <p:txBody>
          <a:bodyPr lIns="180000" tIns="180000" rIns="180000"/>
          <a:lstStyle>
            <a:lvl1pPr marL="0" indent="0">
              <a:buNone/>
              <a:defRPr sz="1333"/>
            </a:lvl1pPr>
            <a:lvl2pPr marL="438882" indent="0">
              <a:buNone/>
              <a:defRPr sz="2688"/>
            </a:lvl2pPr>
            <a:lvl3pPr marL="877763" indent="0">
              <a:buNone/>
              <a:defRPr sz="2304"/>
            </a:lvl3pPr>
            <a:lvl4pPr marL="1316645" indent="0">
              <a:buNone/>
              <a:defRPr sz="1920"/>
            </a:lvl4pPr>
            <a:lvl5pPr marL="1755526" indent="0">
              <a:buNone/>
              <a:defRPr sz="1920"/>
            </a:lvl5pPr>
            <a:lvl6pPr marL="2194406" indent="0">
              <a:buNone/>
              <a:defRPr sz="1920"/>
            </a:lvl6pPr>
            <a:lvl7pPr marL="2633288" indent="0">
              <a:buNone/>
              <a:defRPr sz="1920"/>
            </a:lvl7pPr>
            <a:lvl8pPr marL="3072169" indent="0">
              <a:buNone/>
              <a:defRPr sz="1920"/>
            </a:lvl8pPr>
            <a:lvl9pPr marL="3511051" indent="0">
              <a:buNone/>
              <a:defRPr sz="1920"/>
            </a:lvl9pPr>
          </a:lstStyle>
          <a:p>
            <a:r>
              <a:rPr lang="en-AU" dirty="0"/>
              <a:t>Drag or paste picture to icon, or click icon to add image. Click Format &gt; Crop &gt; Fill to resize/move the image inside the placeholder or to reset the image</a:t>
            </a:r>
          </a:p>
        </p:txBody>
      </p:sp>
      <p:sp>
        <p:nvSpPr>
          <p:cNvPr id="8" name="Title 7">
            <a:extLst>
              <a:ext uri="{FF2B5EF4-FFF2-40B4-BE49-F238E27FC236}">
                <a16:creationId xmlns:a16="http://schemas.microsoft.com/office/drawing/2014/main" id="{5828658B-428E-47A2-AF83-36368443FE9F}"/>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A93E30A-7B3A-419E-AB64-B0DB67BE9FE7}"/>
              </a:ext>
            </a:extLst>
          </p:cNvPr>
          <p:cNvSpPr>
            <a:spLocks noGrp="1"/>
          </p:cNvSpPr>
          <p:nvPr>
            <p:ph type="dt" sz="half" idx="10"/>
          </p:nvPr>
        </p:nvSpPr>
        <p:spPr>
          <a:xfrm>
            <a:off x="6246159" y="6212167"/>
            <a:ext cx="2248617" cy="239852"/>
          </a:xfrm>
          <a:prstGeom prst="rect">
            <a:avLst/>
          </a:prstGeom>
        </p:spPr>
        <p:txBody>
          <a:bodyPr/>
          <a:lstStyle/>
          <a:p>
            <a:pPr algn="l"/>
            <a:fld id="{9550E629-7568-4BC3-AA90-B3949F87DBC7}" type="datetime1">
              <a:rPr lang="en-AU" smtClean="0"/>
              <a:t>7/12/2021</a:t>
            </a:fld>
            <a:endParaRPr lang="en-AU" dirty="0"/>
          </a:p>
        </p:txBody>
      </p:sp>
      <p:sp>
        <p:nvSpPr>
          <p:cNvPr id="9" name="Footer Placeholder 8">
            <a:extLst>
              <a:ext uri="{FF2B5EF4-FFF2-40B4-BE49-F238E27FC236}">
                <a16:creationId xmlns:a16="http://schemas.microsoft.com/office/drawing/2014/main" id="{91F3FC66-6F01-4FCC-93E0-D197EAB8BD79}"/>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0" name="Slide Number Placeholder 9">
            <a:extLst>
              <a:ext uri="{FF2B5EF4-FFF2-40B4-BE49-F238E27FC236}">
                <a16:creationId xmlns:a16="http://schemas.microsoft.com/office/drawing/2014/main" id="{74EDC828-EAC7-4D3C-B195-55C24E96F97E}"/>
              </a:ext>
            </a:extLst>
          </p:cNvPr>
          <p:cNvSpPr>
            <a:spLocks noGrp="1"/>
          </p:cNvSpPr>
          <p:nvPr>
            <p:ph type="sldNum" sz="quarter" idx="12"/>
          </p:nvPr>
        </p:nvSpPr>
        <p:spPr/>
        <p:txBody>
          <a:bodyPr/>
          <a:lstStyle/>
          <a:p>
            <a:fld id="{01DB0971-DFDF-4C7E-AC6C-EB8B855E6307}" type="slidenum">
              <a:rPr lang="en-AU" smtClean="0"/>
              <a:pPr/>
              <a:t>‹#›</a:t>
            </a:fld>
            <a:endParaRPr lang="en-AU" b="1" dirty="0"/>
          </a:p>
        </p:txBody>
      </p:sp>
      <p:sp>
        <p:nvSpPr>
          <p:cNvPr id="16" name="Text Placeholder 2">
            <a:extLst>
              <a:ext uri="{FF2B5EF4-FFF2-40B4-BE49-F238E27FC236}">
                <a16:creationId xmlns:a16="http://schemas.microsoft.com/office/drawing/2014/main" id="{722C6044-3745-4B9F-872D-9D41CDD65219}"/>
              </a:ext>
            </a:extLst>
          </p:cNvPr>
          <p:cNvSpPr>
            <a:spLocks noGrp="1"/>
          </p:cNvSpPr>
          <p:nvPr>
            <p:ph type="body" sz="quarter" idx="18" hasCustomPrompt="1"/>
          </p:nvPr>
        </p:nvSpPr>
        <p:spPr>
          <a:xfrm>
            <a:off x="924431" y="2134682"/>
            <a:ext cx="3997542" cy="3837631"/>
          </a:xfrm>
        </p:spPr>
        <p:txBody>
          <a:bodyPr/>
          <a:lstStyle>
            <a:lvl1pPr>
              <a:defRPr/>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6278466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ll Out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FEAFA28-C77E-4012-9800-C28F86544A63}"/>
              </a:ext>
            </a:extLst>
          </p:cNvPr>
          <p:cNvSpPr>
            <a:spLocks noGrp="1"/>
          </p:cNvSpPr>
          <p:nvPr>
            <p:ph type="body" sz="quarter" idx="13" hasCustomPrompt="1"/>
          </p:nvPr>
        </p:nvSpPr>
        <p:spPr>
          <a:xfrm>
            <a:off x="7995085" y="2710327"/>
            <a:ext cx="3238009" cy="2312173"/>
          </a:xfrm>
          <a:blipFill>
            <a:blip r:embed="rId2"/>
            <a:stretch>
              <a:fillRect/>
            </a:stretch>
          </a:blipFill>
        </p:spPr>
        <p:txBody>
          <a:bodyPr lIns="180000" anchor="ctr"/>
          <a:lstStyle>
            <a:lvl1pPr>
              <a:defRPr spc="-13" baseline="0"/>
            </a:lvl1pPr>
          </a:lstStyle>
          <a:p>
            <a:pPr lvl="0"/>
            <a:r>
              <a:rPr lang="en-US" dirty="0"/>
              <a:t>Insert text here, use indent levels for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a:extLst>
              <a:ext uri="{FF2B5EF4-FFF2-40B4-BE49-F238E27FC236}">
                <a16:creationId xmlns:a16="http://schemas.microsoft.com/office/drawing/2014/main" id="{1CD4011F-85B6-4884-941F-41790A5DC447}"/>
              </a:ext>
            </a:extLst>
          </p:cNvPr>
          <p:cNvSpPr>
            <a:spLocks noGrp="1"/>
          </p:cNvSpPr>
          <p:nvPr>
            <p:ph type="dt" sz="half" idx="14"/>
          </p:nvPr>
        </p:nvSpPr>
        <p:spPr>
          <a:xfrm>
            <a:off x="6246159" y="6212167"/>
            <a:ext cx="2248617" cy="239852"/>
          </a:xfrm>
          <a:prstGeom prst="rect">
            <a:avLst/>
          </a:prstGeom>
        </p:spPr>
        <p:txBody>
          <a:bodyPr/>
          <a:lstStyle/>
          <a:p>
            <a:pPr algn="l"/>
            <a:fld id="{F8CB9DF1-A49A-4D5B-9058-A6D7F9E5A8E8}" type="datetime1">
              <a:rPr lang="en-AU" smtClean="0"/>
              <a:t>7/12/2021</a:t>
            </a:fld>
            <a:endParaRPr lang="en-AU" dirty="0"/>
          </a:p>
        </p:txBody>
      </p:sp>
      <p:sp>
        <p:nvSpPr>
          <p:cNvPr id="9" name="Footer Placeholder 8">
            <a:extLst>
              <a:ext uri="{FF2B5EF4-FFF2-40B4-BE49-F238E27FC236}">
                <a16:creationId xmlns:a16="http://schemas.microsoft.com/office/drawing/2014/main" id="{B9E9655E-B693-42FD-81EE-4D9A4973B66E}"/>
              </a:ext>
            </a:extLst>
          </p:cNvPr>
          <p:cNvSpPr>
            <a:spLocks noGrp="1"/>
          </p:cNvSpPr>
          <p:nvPr>
            <p:ph type="ftr" sz="quarter" idx="15"/>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0" name="Slide Number Placeholder 9">
            <a:extLst>
              <a:ext uri="{FF2B5EF4-FFF2-40B4-BE49-F238E27FC236}">
                <a16:creationId xmlns:a16="http://schemas.microsoft.com/office/drawing/2014/main" id="{D7AA39D6-E249-4E8C-A23B-B7ECDE5D1791}"/>
              </a:ext>
            </a:extLst>
          </p:cNvPr>
          <p:cNvSpPr>
            <a:spLocks noGrp="1"/>
          </p:cNvSpPr>
          <p:nvPr>
            <p:ph type="sldNum" sz="quarter" idx="16"/>
          </p:nvPr>
        </p:nvSpPr>
        <p:spPr/>
        <p:txBody>
          <a:bodyPr/>
          <a:lstStyle/>
          <a:p>
            <a:fld id="{01DB0971-DFDF-4C7E-AC6C-EB8B855E6307}" type="slidenum">
              <a:rPr lang="en-AU" smtClean="0"/>
              <a:pPr/>
              <a:t>‹#›</a:t>
            </a:fld>
            <a:endParaRPr lang="en-AU" b="1" dirty="0"/>
          </a:p>
        </p:txBody>
      </p:sp>
      <p:sp>
        <p:nvSpPr>
          <p:cNvPr id="5" name="Content Placeholder 4">
            <a:extLst>
              <a:ext uri="{FF2B5EF4-FFF2-40B4-BE49-F238E27FC236}">
                <a16:creationId xmlns:a16="http://schemas.microsoft.com/office/drawing/2014/main" id="{48881A54-4931-4208-BB7A-4E0982C3DBD5}"/>
              </a:ext>
            </a:extLst>
          </p:cNvPr>
          <p:cNvSpPr>
            <a:spLocks noGrp="1"/>
          </p:cNvSpPr>
          <p:nvPr>
            <p:ph sz="quarter" idx="19" hasCustomPrompt="1"/>
          </p:nvPr>
        </p:nvSpPr>
        <p:spPr>
          <a:xfrm>
            <a:off x="924432" y="2134682"/>
            <a:ext cx="6246159" cy="3837631"/>
          </a:xfrm>
        </p:spPr>
        <p:txBody>
          <a:bodyPr/>
          <a:lstStyle>
            <a:lvl1pPr>
              <a:defRPr/>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45746508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Quot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FEAFA28-C77E-4012-9800-C28F86544A63}"/>
              </a:ext>
            </a:extLst>
          </p:cNvPr>
          <p:cNvSpPr>
            <a:spLocks noGrp="1"/>
          </p:cNvSpPr>
          <p:nvPr>
            <p:ph type="body" sz="quarter" idx="13" hasCustomPrompt="1"/>
          </p:nvPr>
        </p:nvSpPr>
        <p:spPr>
          <a:xfrm>
            <a:off x="7945116" y="3477855"/>
            <a:ext cx="3392801" cy="1588703"/>
          </a:xfrm>
          <a:noFill/>
        </p:spPr>
        <p:txBody>
          <a:bodyPr lIns="36000" anchor="t"/>
          <a:lstStyle>
            <a:lvl1pPr>
              <a:lnSpc>
                <a:spcPct val="108000"/>
              </a:lnSpc>
              <a:defRPr sz="1333" spc="-13" baseline="0">
                <a:solidFill>
                  <a:schemeClr val="accent1"/>
                </a:solidFill>
              </a:defRPr>
            </a:lvl1pPr>
          </a:lstStyle>
          <a:p>
            <a:pPr lvl="0"/>
            <a:r>
              <a:rPr lang="en-US" dirty="0"/>
              <a:t>Insert pull text here</a:t>
            </a:r>
          </a:p>
        </p:txBody>
      </p:sp>
      <p:pic>
        <p:nvPicPr>
          <p:cNvPr id="11" name="Picture 10">
            <a:extLst>
              <a:ext uri="{FF2B5EF4-FFF2-40B4-BE49-F238E27FC236}">
                <a16:creationId xmlns:a16="http://schemas.microsoft.com/office/drawing/2014/main" id="{E69C28EA-F60F-443A-8FFC-644F9A3D84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00849" y="3351722"/>
            <a:ext cx="355383" cy="32492"/>
          </a:xfrm>
          <a:prstGeom prst="rect">
            <a:avLst/>
          </a:prstGeom>
        </p:spPr>
      </p:pic>
      <p:sp>
        <p:nvSpPr>
          <p:cNvPr id="15" name="Picture Placeholder 14">
            <a:extLst>
              <a:ext uri="{FF2B5EF4-FFF2-40B4-BE49-F238E27FC236}">
                <a16:creationId xmlns:a16="http://schemas.microsoft.com/office/drawing/2014/main" id="{992C7ECC-860C-40F2-97A5-F0461E542504}"/>
              </a:ext>
            </a:extLst>
          </p:cNvPr>
          <p:cNvSpPr>
            <a:spLocks noGrp="1"/>
          </p:cNvSpPr>
          <p:nvPr>
            <p:ph type="pic" sz="quarter" idx="14" hasCustomPrompt="1"/>
          </p:nvPr>
        </p:nvSpPr>
        <p:spPr>
          <a:xfrm>
            <a:off x="7995084" y="2278593"/>
            <a:ext cx="1444112" cy="834685"/>
          </a:xfrm>
        </p:spPr>
        <p:txBody>
          <a:bodyPr/>
          <a:lstStyle>
            <a:lvl1pPr>
              <a:defRPr sz="866"/>
            </a:lvl1pPr>
          </a:lstStyle>
          <a:p>
            <a:r>
              <a:rPr lang="en-AU" dirty="0"/>
              <a:t>Insert an icon goes here or delete if not needed. Press Crop &gt; Fit to fit icon to placeholder</a:t>
            </a:r>
          </a:p>
        </p:txBody>
      </p:sp>
      <p:sp>
        <p:nvSpPr>
          <p:cNvPr id="7" name="Date Placeholder 6">
            <a:extLst>
              <a:ext uri="{FF2B5EF4-FFF2-40B4-BE49-F238E27FC236}">
                <a16:creationId xmlns:a16="http://schemas.microsoft.com/office/drawing/2014/main" id="{1152C78A-D535-4C49-A160-DEE168BAA28A}"/>
              </a:ext>
            </a:extLst>
          </p:cNvPr>
          <p:cNvSpPr>
            <a:spLocks noGrp="1"/>
          </p:cNvSpPr>
          <p:nvPr>
            <p:ph type="dt" sz="half" idx="15"/>
          </p:nvPr>
        </p:nvSpPr>
        <p:spPr>
          <a:xfrm>
            <a:off x="6246159" y="6212167"/>
            <a:ext cx="2248617" cy="239852"/>
          </a:xfrm>
          <a:prstGeom prst="rect">
            <a:avLst/>
          </a:prstGeom>
        </p:spPr>
        <p:txBody>
          <a:bodyPr/>
          <a:lstStyle/>
          <a:p>
            <a:pPr algn="l"/>
            <a:fld id="{B4507BB2-E822-4F7A-864E-1F2F490AC2D5}" type="datetime1">
              <a:rPr lang="en-AU" smtClean="0"/>
              <a:t>7/12/2021</a:t>
            </a:fld>
            <a:endParaRPr lang="en-AU" dirty="0"/>
          </a:p>
        </p:txBody>
      </p:sp>
      <p:sp>
        <p:nvSpPr>
          <p:cNvPr id="9" name="Footer Placeholder 8">
            <a:extLst>
              <a:ext uri="{FF2B5EF4-FFF2-40B4-BE49-F238E27FC236}">
                <a16:creationId xmlns:a16="http://schemas.microsoft.com/office/drawing/2014/main" id="{811B537A-6328-42EF-88D5-1CEEC1065417}"/>
              </a:ext>
            </a:extLst>
          </p:cNvPr>
          <p:cNvSpPr>
            <a:spLocks noGrp="1"/>
          </p:cNvSpPr>
          <p:nvPr>
            <p:ph type="ftr" sz="quarter" idx="16"/>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0" name="Slide Number Placeholder 9">
            <a:extLst>
              <a:ext uri="{FF2B5EF4-FFF2-40B4-BE49-F238E27FC236}">
                <a16:creationId xmlns:a16="http://schemas.microsoft.com/office/drawing/2014/main" id="{4CAC3452-CC9E-4067-B64F-CCBD06A46A17}"/>
              </a:ext>
            </a:extLst>
          </p:cNvPr>
          <p:cNvSpPr>
            <a:spLocks noGrp="1"/>
          </p:cNvSpPr>
          <p:nvPr>
            <p:ph type="sldNum" sz="quarter" idx="17"/>
          </p:nvPr>
        </p:nvSpPr>
        <p:spPr/>
        <p:txBody>
          <a:bodyPr/>
          <a:lstStyle/>
          <a:p>
            <a:fld id="{01DB0971-DFDF-4C7E-AC6C-EB8B855E6307}" type="slidenum">
              <a:rPr lang="en-AU" smtClean="0"/>
              <a:pPr/>
              <a:t>‹#›</a:t>
            </a:fld>
            <a:endParaRPr lang="en-AU" b="1" dirty="0"/>
          </a:p>
        </p:txBody>
      </p:sp>
      <p:sp>
        <p:nvSpPr>
          <p:cNvPr id="14" name="Content Placeholder 4">
            <a:extLst>
              <a:ext uri="{FF2B5EF4-FFF2-40B4-BE49-F238E27FC236}">
                <a16:creationId xmlns:a16="http://schemas.microsoft.com/office/drawing/2014/main" id="{FE1CC62A-6464-4275-B3E5-DC0DF5734117}"/>
              </a:ext>
            </a:extLst>
          </p:cNvPr>
          <p:cNvSpPr>
            <a:spLocks noGrp="1"/>
          </p:cNvSpPr>
          <p:nvPr>
            <p:ph sz="quarter" idx="19" hasCustomPrompt="1"/>
          </p:nvPr>
        </p:nvSpPr>
        <p:spPr>
          <a:xfrm>
            <a:off x="924431" y="2134682"/>
            <a:ext cx="5246774" cy="3837631"/>
          </a:xfrm>
        </p:spPr>
        <p:txBody>
          <a:bodyPr/>
          <a:lstStyle>
            <a:lvl1pPr>
              <a:defRPr/>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9120860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Quote and Content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A13886D-B4E7-407D-9860-CC0F21C2CC4F}"/>
              </a:ext>
            </a:extLst>
          </p:cNvPr>
          <p:cNvSpPr/>
          <p:nvPr userDrawn="1"/>
        </p:nvSpPr>
        <p:spPr>
          <a:xfrm>
            <a:off x="0" y="1"/>
            <a:ext cx="60962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399"/>
          </a:p>
        </p:txBody>
      </p:sp>
      <p:sp>
        <p:nvSpPr>
          <p:cNvPr id="2" name="Title 1"/>
          <p:cNvSpPr>
            <a:spLocks noGrp="1"/>
          </p:cNvSpPr>
          <p:nvPr>
            <p:ph type="title"/>
          </p:nvPr>
        </p:nvSpPr>
        <p:spPr>
          <a:xfrm>
            <a:off x="899447" y="263837"/>
            <a:ext cx="4996927" cy="959408"/>
          </a:xfrm>
        </p:spPr>
        <p:txBody>
          <a:body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FEAFA28-C77E-4012-9800-C28F86544A63}"/>
              </a:ext>
            </a:extLst>
          </p:cNvPr>
          <p:cNvSpPr>
            <a:spLocks noGrp="1"/>
          </p:cNvSpPr>
          <p:nvPr>
            <p:ph type="body" sz="quarter" idx="13" hasCustomPrompt="1"/>
          </p:nvPr>
        </p:nvSpPr>
        <p:spPr>
          <a:xfrm>
            <a:off x="924432" y="3458040"/>
            <a:ext cx="3392801" cy="1588703"/>
          </a:xfrm>
          <a:noFill/>
        </p:spPr>
        <p:txBody>
          <a:bodyPr lIns="36000" anchor="t"/>
          <a:lstStyle>
            <a:lvl1pPr>
              <a:lnSpc>
                <a:spcPct val="110000"/>
              </a:lnSpc>
              <a:defRPr sz="1333" spc="-13" baseline="0">
                <a:solidFill>
                  <a:schemeClr val="accent1"/>
                </a:solidFill>
              </a:defRPr>
            </a:lvl1pPr>
          </a:lstStyle>
          <a:p>
            <a:pPr lvl="0"/>
            <a:r>
              <a:rPr lang="en-US" dirty="0"/>
              <a:t>Insert pull text here</a:t>
            </a:r>
          </a:p>
        </p:txBody>
      </p:sp>
      <p:pic>
        <p:nvPicPr>
          <p:cNvPr id="11" name="Picture 10">
            <a:extLst>
              <a:ext uri="{FF2B5EF4-FFF2-40B4-BE49-F238E27FC236}">
                <a16:creationId xmlns:a16="http://schemas.microsoft.com/office/drawing/2014/main" id="{E69C28EA-F60F-443A-8FFC-644F9A3D84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0165" y="3331906"/>
            <a:ext cx="355383" cy="32492"/>
          </a:xfrm>
          <a:prstGeom prst="rect">
            <a:avLst/>
          </a:prstGeom>
        </p:spPr>
      </p:pic>
      <p:sp>
        <p:nvSpPr>
          <p:cNvPr id="15" name="Picture Placeholder 14">
            <a:extLst>
              <a:ext uri="{FF2B5EF4-FFF2-40B4-BE49-F238E27FC236}">
                <a16:creationId xmlns:a16="http://schemas.microsoft.com/office/drawing/2014/main" id="{992C7ECC-860C-40F2-97A5-F0461E542504}"/>
              </a:ext>
            </a:extLst>
          </p:cNvPr>
          <p:cNvSpPr>
            <a:spLocks noGrp="1"/>
          </p:cNvSpPr>
          <p:nvPr>
            <p:ph type="pic" sz="quarter" idx="14" hasCustomPrompt="1"/>
          </p:nvPr>
        </p:nvSpPr>
        <p:spPr>
          <a:xfrm>
            <a:off x="974399" y="2258778"/>
            <a:ext cx="1444112" cy="834685"/>
          </a:xfrm>
        </p:spPr>
        <p:txBody>
          <a:bodyPr/>
          <a:lstStyle>
            <a:lvl1pPr>
              <a:defRPr sz="866"/>
            </a:lvl1pPr>
          </a:lstStyle>
          <a:p>
            <a:r>
              <a:rPr lang="en-AU" dirty="0"/>
              <a:t>Insert an icon goes here or delete if not needed. Press Crop &gt; Fit to fit icon to placeholder</a:t>
            </a:r>
          </a:p>
        </p:txBody>
      </p:sp>
      <p:sp>
        <p:nvSpPr>
          <p:cNvPr id="7" name="Date Placeholder 6">
            <a:extLst>
              <a:ext uri="{FF2B5EF4-FFF2-40B4-BE49-F238E27FC236}">
                <a16:creationId xmlns:a16="http://schemas.microsoft.com/office/drawing/2014/main" id="{B405CE87-1458-4E3B-95A5-2EEBE6F011F9}"/>
              </a:ext>
            </a:extLst>
          </p:cNvPr>
          <p:cNvSpPr>
            <a:spLocks noGrp="1"/>
          </p:cNvSpPr>
          <p:nvPr>
            <p:ph type="dt" sz="half" idx="15"/>
          </p:nvPr>
        </p:nvSpPr>
        <p:spPr>
          <a:xfrm>
            <a:off x="6246159" y="6212167"/>
            <a:ext cx="2248617" cy="239852"/>
          </a:xfrm>
          <a:prstGeom prst="rect">
            <a:avLst/>
          </a:prstGeom>
        </p:spPr>
        <p:txBody>
          <a:bodyPr/>
          <a:lstStyle/>
          <a:p>
            <a:pPr algn="l"/>
            <a:fld id="{175C387D-94D2-4F07-98C0-7373B634331A}" type="datetime1">
              <a:rPr lang="en-AU" smtClean="0"/>
              <a:t>7/12/2021</a:t>
            </a:fld>
            <a:endParaRPr lang="en-AU" dirty="0"/>
          </a:p>
        </p:txBody>
      </p:sp>
      <p:sp>
        <p:nvSpPr>
          <p:cNvPr id="9" name="Footer Placeholder 8">
            <a:extLst>
              <a:ext uri="{FF2B5EF4-FFF2-40B4-BE49-F238E27FC236}">
                <a16:creationId xmlns:a16="http://schemas.microsoft.com/office/drawing/2014/main" id="{C8F4C7F6-A184-4FC5-A3A4-9AA2244CCB0C}"/>
              </a:ext>
            </a:extLst>
          </p:cNvPr>
          <p:cNvSpPr>
            <a:spLocks noGrp="1"/>
          </p:cNvSpPr>
          <p:nvPr>
            <p:ph type="ftr" sz="quarter" idx="16"/>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0" name="Slide Number Placeholder 9">
            <a:extLst>
              <a:ext uri="{FF2B5EF4-FFF2-40B4-BE49-F238E27FC236}">
                <a16:creationId xmlns:a16="http://schemas.microsoft.com/office/drawing/2014/main" id="{728E632E-EF65-42B2-9428-7075C9E77F1F}"/>
              </a:ext>
            </a:extLst>
          </p:cNvPr>
          <p:cNvSpPr>
            <a:spLocks noGrp="1"/>
          </p:cNvSpPr>
          <p:nvPr>
            <p:ph type="sldNum" sz="quarter" idx="17"/>
          </p:nvPr>
        </p:nvSpPr>
        <p:spPr/>
        <p:txBody>
          <a:bodyPr/>
          <a:lstStyle/>
          <a:p>
            <a:fld id="{01DB0971-DFDF-4C7E-AC6C-EB8B855E6307}" type="slidenum">
              <a:rPr lang="en-AU" smtClean="0"/>
              <a:pPr/>
              <a:t>‹#›</a:t>
            </a:fld>
            <a:endParaRPr lang="en-AU" b="1" dirty="0"/>
          </a:p>
        </p:txBody>
      </p:sp>
      <p:sp>
        <p:nvSpPr>
          <p:cNvPr id="13" name="Content Placeholder 2">
            <a:extLst>
              <a:ext uri="{FF2B5EF4-FFF2-40B4-BE49-F238E27FC236}">
                <a16:creationId xmlns:a16="http://schemas.microsoft.com/office/drawing/2014/main" id="{2A01CF2B-8A46-4B83-9EF0-DF91A8C04E47}"/>
              </a:ext>
            </a:extLst>
          </p:cNvPr>
          <p:cNvSpPr>
            <a:spLocks noGrp="1"/>
          </p:cNvSpPr>
          <p:nvPr>
            <p:ph idx="1" hasCustomPrompt="1"/>
          </p:nvPr>
        </p:nvSpPr>
        <p:spPr>
          <a:xfrm>
            <a:off x="6895760" y="2302579"/>
            <a:ext cx="4247388" cy="3597779"/>
          </a:xfrm>
        </p:spPr>
        <p:txBody>
          <a:body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30535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8B0B09D-E102-4627-856E-EDDAEB74E809}"/>
              </a:ext>
            </a:extLst>
          </p:cNvPr>
          <p:cNvSpPr/>
          <p:nvPr userDrawn="1"/>
        </p:nvSpPr>
        <p:spPr>
          <a:xfrm>
            <a:off x="0" y="1"/>
            <a:ext cx="60962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399"/>
          </a:p>
        </p:txBody>
      </p:sp>
      <p:sp>
        <p:nvSpPr>
          <p:cNvPr id="8" name="Text Placeholder 7">
            <a:extLst>
              <a:ext uri="{FF2B5EF4-FFF2-40B4-BE49-F238E27FC236}">
                <a16:creationId xmlns:a16="http://schemas.microsoft.com/office/drawing/2014/main" id="{7FEAFA28-C77E-4012-9800-C28F86544A63}"/>
              </a:ext>
            </a:extLst>
          </p:cNvPr>
          <p:cNvSpPr>
            <a:spLocks noGrp="1"/>
          </p:cNvSpPr>
          <p:nvPr>
            <p:ph type="body" sz="quarter" idx="13" hasCustomPrompt="1"/>
          </p:nvPr>
        </p:nvSpPr>
        <p:spPr>
          <a:xfrm>
            <a:off x="924430" y="2110697"/>
            <a:ext cx="3797665" cy="2398519"/>
          </a:xfrm>
          <a:noFill/>
        </p:spPr>
        <p:txBody>
          <a:bodyPr lIns="36000" anchor="t"/>
          <a:lstStyle>
            <a:lvl1pPr>
              <a:lnSpc>
                <a:spcPct val="103000"/>
              </a:lnSpc>
              <a:defRPr sz="2065" spc="-27" baseline="0">
                <a:solidFill>
                  <a:schemeClr val="accent3"/>
                </a:solidFill>
              </a:defRPr>
            </a:lvl1pPr>
          </a:lstStyle>
          <a:p>
            <a:pPr lvl="0"/>
            <a:r>
              <a:rPr lang="en-US" dirty="0"/>
              <a:t>Insert quote text here</a:t>
            </a:r>
          </a:p>
        </p:txBody>
      </p:sp>
      <p:pic>
        <p:nvPicPr>
          <p:cNvPr id="10" name="Picture 9">
            <a:extLst>
              <a:ext uri="{FF2B5EF4-FFF2-40B4-BE49-F238E27FC236}">
                <a16:creationId xmlns:a16="http://schemas.microsoft.com/office/drawing/2014/main" id="{99A0EDA9-543D-48C5-90C1-A33B8B02635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2696" y="4615820"/>
            <a:ext cx="545766" cy="44676"/>
          </a:xfrm>
          <a:prstGeom prst="rect">
            <a:avLst/>
          </a:prstGeom>
        </p:spPr>
      </p:pic>
      <p:pic>
        <p:nvPicPr>
          <p:cNvPr id="18" name="Picture 17" descr="Icon&#10;&#10;Description automatically generated">
            <a:extLst>
              <a:ext uri="{FF2B5EF4-FFF2-40B4-BE49-F238E27FC236}">
                <a16:creationId xmlns:a16="http://schemas.microsoft.com/office/drawing/2014/main" id="{D7787D10-50E0-4A6D-905D-F82EA876E26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74167" y="1609781"/>
            <a:ext cx="444228" cy="1064114"/>
          </a:xfrm>
          <a:prstGeom prst="rect">
            <a:avLst/>
          </a:prstGeom>
        </p:spPr>
      </p:pic>
      <p:sp>
        <p:nvSpPr>
          <p:cNvPr id="2" name="Date Placeholder 1">
            <a:extLst>
              <a:ext uri="{FF2B5EF4-FFF2-40B4-BE49-F238E27FC236}">
                <a16:creationId xmlns:a16="http://schemas.microsoft.com/office/drawing/2014/main" id="{1FA06F59-FBF5-449C-835C-482AC3F40677}"/>
              </a:ext>
            </a:extLst>
          </p:cNvPr>
          <p:cNvSpPr>
            <a:spLocks noGrp="1"/>
          </p:cNvSpPr>
          <p:nvPr>
            <p:ph type="dt" sz="half" idx="15"/>
          </p:nvPr>
        </p:nvSpPr>
        <p:spPr>
          <a:xfrm>
            <a:off x="6246159" y="6212167"/>
            <a:ext cx="2248617" cy="239852"/>
          </a:xfrm>
          <a:prstGeom prst="rect">
            <a:avLst/>
          </a:prstGeom>
        </p:spPr>
        <p:txBody>
          <a:bodyPr/>
          <a:lstStyle/>
          <a:p>
            <a:pPr algn="l"/>
            <a:fld id="{F279D2A3-44C3-4A2A-A12B-D4581BF2F3B8}" type="datetime1">
              <a:rPr lang="en-AU" smtClean="0"/>
              <a:t>7/12/2021</a:t>
            </a:fld>
            <a:endParaRPr lang="en-AU" dirty="0"/>
          </a:p>
        </p:txBody>
      </p:sp>
      <p:sp>
        <p:nvSpPr>
          <p:cNvPr id="7" name="Footer Placeholder 6">
            <a:extLst>
              <a:ext uri="{FF2B5EF4-FFF2-40B4-BE49-F238E27FC236}">
                <a16:creationId xmlns:a16="http://schemas.microsoft.com/office/drawing/2014/main" id="{771D2FD5-ADA2-475C-B453-A6D8621AF1FD}"/>
              </a:ext>
            </a:extLst>
          </p:cNvPr>
          <p:cNvSpPr>
            <a:spLocks noGrp="1"/>
          </p:cNvSpPr>
          <p:nvPr>
            <p:ph type="ftr" sz="quarter" idx="16"/>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9" name="Slide Number Placeholder 8">
            <a:extLst>
              <a:ext uri="{FF2B5EF4-FFF2-40B4-BE49-F238E27FC236}">
                <a16:creationId xmlns:a16="http://schemas.microsoft.com/office/drawing/2014/main" id="{BB6E5D02-9E39-4847-AECA-B7F75166AAFB}"/>
              </a:ext>
            </a:extLst>
          </p:cNvPr>
          <p:cNvSpPr>
            <a:spLocks noGrp="1"/>
          </p:cNvSpPr>
          <p:nvPr>
            <p:ph type="sldNum" sz="quarter" idx="17"/>
          </p:nvPr>
        </p:nvSpPr>
        <p:spPr/>
        <p:txBody>
          <a:bodyPr/>
          <a:lstStyle/>
          <a:p>
            <a:fld id="{01DB0971-DFDF-4C7E-AC6C-EB8B855E6307}" type="slidenum">
              <a:rPr lang="en-AU" smtClean="0"/>
              <a:pPr/>
              <a:t>‹#›</a:t>
            </a:fld>
            <a:endParaRPr lang="en-AU" b="1" dirty="0"/>
          </a:p>
        </p:txBody>
      </p:sp>
      <p:sp>
        <p:nvSpPr>
          <p:cNvPr id="13" name="Text Placeholder 4">
            <a:extLst>
              <a:ext uri="{FF2B5EF4-FFF2-40B4-BE49-F238E27FC236}">
                <a16:creationId xmlns:a16="http://schemas.microsoft.com/office/drawing/2014/main" id="{2D7BF34D-2D11-46F5-B460-9DBCB57FB098}"/>
              </a:ext>
            </a:extLst>
          </p:cNvPr>
          <p:cNvSpPr>
            <a:spLocks noGrp="1"/>
          </p:cNvSpPr>
          <p:nvPr>
            <p:ph type="body" sz="quarter" idx="18" hasCustomPrompt="1"/>
          </p:nvPr>
        </p:nvSpPr>
        <p:spPr>
          <a:xfrm>
            <a:off x="934791" y="4894861"/>
            <a:ext cx="3787304" cy="863067"/>
          </a:xfrm>
        </p:spPr>
        <p:txBody>
          <a:bodyPr/>
          <a:lstStyle>
            <a:lvl1pPr>
              <a:defRPr/>
            </a:lvl1pPr>
          </a:lstStyle>
          <a:p>
            <a:pPr lvl="0"/>
            <a:r>
              <a:rPr lang="en-US" dirty="0"/>
              <a:t>Insert text here, use indent levels for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5" name="Text Placeholder 2">
            <a:extLst>
              <a:ext uri="{FF2B5EF4-FFF2-40B4-BE49-F238E27FC236}">
                <a16:creationId xmlns:a16="http://schemas.microsoft.com/office/drawing/2014/main" id="{091D4912-73BC-4F82-8DBB-6737D6BA7FC3}"/>
              </a:ext>
            </a:extLst>
          </p:cNvPr>
          <p:cNvSpPr>
            <a:spLocks noGrp="1"/>
          </p:cNvSpPr>
          <p:nvPr>
            <p:ph type="body" sz="quarter" idx="19" hasCustomPrompt="1"/>
          </p:nvPr>
        </p:nvSpPr>
        <p:spPr>
          <a:xfrm>
            <a:off x="6745852" y="2158668"/>
            <a:ext cx="4247388" cy="3597779"/>
          </a:xfrm>
        </p:spPr>
        <p:txBody>
          <a:bodyPr/>
          <a:lstStyle>
            <a:lvl1pPr>
              <a:defRPr/>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15922723"/>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x Columns A">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07ACCF-EB47-45F4-A791-6918F331EE4E}"/>
              </a:ext>
            </a:extLst>
          </p:cNvPr>
          <p:cNvSpPr>
            <a:spLocks noGrp="1"/>
          </p:cNvSpPr>
          <p:nvPr>
            <p:ph type="title"/>
          </p:nvPr>
        </p:nvSpPr>
        <p:spPr/>
        <p:txBody>
          <a:bodyPr/>
          <a:lstStyle/>
          <a:p>
            <a:r>
              <a:rPr lang="en-US"/>
              <a:t>Click to edit Master title style</a:t>
            </a:r>
            <a:endParaRPr lang="en-AU" dirty="0"/>
          </a:p>
        </p:txBody>
      </p:sp>
      <p:sp>
        <p:nvSpPr>
          <p:cNvPr id="10" name="Text Placeholder 9">
            <a:extLst>
              <a:ext uri="{FF2B5EF4-FFF2-40B4-BE49-F238E27FC236}">
                <a16:creationId xmlns:a16="http://schemas.microsoft.com/office/drawing/2014/main" id="{EB7D04FD-5546-420F-A07B-6F59C2C2EE73}"/>
              </a:ext>
            </a:extLst>
          </p:cNvPr>
          <p:cNvSpPr>
            <a:spLocks noGrp="1"/>
          </p:cNvSpPr>
          <p:nvPr>
            <p:ph type="body" sz="quarter" idx="13" hasCustomPrompt="1"/>
          </p:nvPr>
        </p:nvSpPr>
        <p:spPr>
          <a:xfrm>
            <a:off x="974401" y="2974165"/>
            <a:ext cx="3377923" cy="2876340"/>
          </a:xfrm>
          <a:solidFill>
            <a:schemeClr val="bg1"/>
          </a:solidFill>
        </p:spPr>
        <p:txBody>
          <a:bodyPr lIns="180000" tIns="180000" rIns="180000" bIns="180000"/>
          <a:lstStyle>
            <a:lvl1pPr>
              <a:spcBef>
                <a:spcPts val="1599"/>
              </a:spcBef>
              <a:spcAft>
                <a:spcPts val="267"/>
              </a:spcAft>
              <a:defRPr/>
            </a:lvl1pPr>
            <a:lvl2pPr>
              <a:defRPr sz="1466" spc="0" baseline="0">
                <a:solidFill>
                  <a:schemeClr val="accent3"/>
                </a:solidFill>
                <a:latin typeface="+mn-lt"/>
              </a:defRPr>
            </a:lvl2pPr>
            <a:lvl4pPr marL="287820" indent="-143910">
              <a:defRPr/>
            </a:lvl4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15">
            <a:extLst>
              <a:ext uri="{FF2B5EF4-FFF2-40B4-BE49-F238E27FC236}">
                <a16:creationId xmlns:a16="http://schemas.microsoft.com/office/drawing/2014/main" id="{6EF4FC5A-47CF-470B-A427-D6E65B2DE73B}"/>
              </a:ext>
            </a:extLst>
          </p:cNvPr>
          <p:cNvSpPr>
            <a:spLocks noGrp="1"/>
          </p:cNvSpPr>
          <p:nvPr>
            <p:ph type="body" sz="quarter" idx="16" hasCustomPrompt="1"/>
          </p:nvPr>
        </p:nvSpPr>
        <p:spPr>
          <a:xfrm>
            <a:off x="924431" y="1678964"/>
            <a:ext cx="4697112" cy="719556"/>
          </a:xfrm>
        </p:spPr>
        <p:txBody>
          <a:bodyPr/>
          <a:lstStyle>
            <a:lvl1pPr>
              <a:defRPr/>
            </a:lvl1pPr>
          </a:lstStyle>
          <a:p>
            <a:pPr lvl="0"/>
            <a:r>
              <a:rPr lang="en-US" dirty="0"/>
              <a:t>Insert text here, use indent levels for styles.</a:t>
            </a:r>
          </a:p>
        </p:txBody>
      </p:sp>
      <p:sp>
        <p:nvSpPr>
          <p:cNvPr id="17" name="Text Placeholder 9">
            <a:extLst>
              <a:ext uri="{FF2B5EF4-FFF2-40B4-BE49-F238E27FC236}">
                <a16:creationId xmlns:a16="http://schemas.microsoft.com/office/drawing/2014/main" id="{B6A32135-DBC2-4C0B-A502-F4A41E38D493}"/>
              </a:ext>
            </a:extLst>
          </p:cNvPr>
          <p:cNvSpPr>
            <a:spLocks noGrp="1"/>
          </p:cNvSpPr>
          <p:nvPr>
            <p:ph type="body" sz="quarter" idx="17" hasCustomPrompt="1"/>
          </p:nvPr>
        </p:nvSpPr>
        <p:spPr>
          <a:xfrm>
            <a:off x="4459757" y="2973714"/>
            <a:ext cx="3377923" cy="2845093"/>
          </a:xfrm>
          <a:solidFill>
            <a:schemeClr val="bg1"/>
          </a:solidFill>
        </p:spPr>
        <p:txBody>
          <a:bodyPr lIns="180000" tIns="180000" rIns="180000" bIns="180000"/>
          <a:lstStyle>
            <a:lvl1pPr>
              <a:spcBef>
                <a:spcPts val="1599"/>
              </a:spcBef>
              <a:spcAft>
                <a:spcPts val="267"/>
              </a:spcAft>
              <a:defRPr/>
            </a:lvl1pPr>
            <a:lvl2pPr>
              <a:defRPr sz="1466" spc="0" baseline="0">
                <a:solidFill>
                  <a:schemeClr val="accent3"/>
                </a:solidFill>
                <a:latin typeface="+mn-lt"/>
              </a:defRPr>
            </a:lvl2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9">
            <a:extLst>
              <a:ext uri="{FF2B5EF4-FFF2-40B4-BE49-F238E27FC236}">
                <a16:creationId xmlns:a16="http://schemas.microsoft.com/office/drawing/2014/main" id="{B12E61AD-1E8C-4CBD-AAB0-2EF1DEE0F47D}"/>
              </a:ext>
            </a:extLst>
          </p:cNvPr>
          <p:cNvSpPr>
            <a:spLocks noGrp="1"/>
          </p:cNvSpPr>
          <p:nvPr>
            <p:ph type="body" sz="quarter" idx="18" hasCustomPrompt="1"/>
          </p:nvPr>
        </p:nvSpPr>
        <p:spPr>
          <a:xfrm>
            <a:off x="7945114" y="2973714"/>
            <a:ext cx="3377923" cy="2845094"/>
          </a:xfrm>
          <a:solidFill>
            <a:schemeClr val="bg1"/>
          </a:solidFill>
        </p:spPr>
        <p:txBody>
          <a:bodyPr lIns="180000" tIns="180000" rIns="180000" bIns="180000"/>
          <a:lstStyle>
            <a:lvl1pPr>
              <a:spcBef>
                <a:spcPts val="1599"/>
              </a:spcBef>
              <a:spcAft>
                <a:spcPts val="267"/>
              </a:spcAft>
              <a:defRPr/>
            </a:lvl1pPr>
            <a:lvl2pPr>
              <a:defRPr sz="1466" spc="0" baseline="0">
                <a:solidFill>
                  <a:schemeClr val="accent3"/>
                </a:solidFill>
                <a:latin typeface="+mn-lt"/>
              </a:defRPr>
            </a:lvl2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Text Placeholder 2">
            <a:extLst>
              <a:ext uri="{FF2B5EF4-FFF2-40B4-BE49-F238E27FC236}">
                <a16:creationId xmlns:a16="http://schemas.microsoft.com/office/drawing/2014/main" id="{9CCFE125-A9B4-464A-B127-103EE49EBF0C}"/>
              </a:ext>
            </a:extLst>
          </p:cNvPr>
          <p:cNvSpPr>
            <a:spLocks noGrp="1"/>
          </p:cNvSpPr>
          <p:nvPr>
            <p:ph type="body" sz="quarter" idx="19"/>
          </p:nvPr>
        </p:nvSpPr>
        <p:spPr>
          <a:xfrm>
            <a:off x="973949" y="2494011"/>
            <a:ext cx="3377976" cy="479704"/>
          </a:xfrm>
          <a:solidFill>
            <a:schemeClr val="accent1"/>
          </a:solidFill>
        </p:spPr>
        <p:txBody>
          <a:bodyPr lIns="180000" rIns="180000" anchor="ctr"/>
          <a:lstStyle>
            <a:lvl1pPr>
              <a:defRPr baseline="0">
                <a:solidFill>
                  <a:schemeClr val="bg1"/>
                </a:solidFill>
                <a:latin typeface="+mj-lt"/>
              </a:defRPr>
            </a:lvl1pPr>
          </a:lstStyle>
          <a:p>
            <a:pPr lvl="0"/>
            <a:r>
              <a:rPr lang="en-US"/>
              <a:t>Click to edit Master text styles</a:t>
            </a:r>
          </a:p>
        </p:txBody>
      </p:sp>
      <p:sp>
        <p:nvSpPr>
          <p:cNvPr id="14" name="Text Placeholder 2">
            <a:extLst>
              <a:ext uri="{FF2B5EF4-FFF2-40B4-BE49-F238E27FC236}">
                <a16:creationId xmlns:a16="http://schemas.microsoft.com/office/drawing/2014/main" id="{E867ABB1-5E96-42AD-978E-F3C2DB0CE081}"/>
              </a:ext>
            </a:extLst>
          </p:cNvPr>
          <p:cNvSpPr>
            <a:spLocks noGrp="1"/>
          </p:cNvSpPr>
          <p:nvPr>
            <p:ph type="body" sz="quarter" idx="20"/>
          </p:nvPr>
        </p:nvSpPr>
        <p:spPr>
          <a:xfrm>
            <a:off x="4459731" y="2494010"/>
            <a:ext cx="3377976" cy="479704"/>
          </a:xfrm>
          <a:solidFill>
            <a:schemeClr val="accent3"/>
          </a:solidFill>
        </p:spPr>
        <p:txBody>
          <a:bodyPr lIns="180000" rIns="180000" anchor="ctr"/>
          <a:lstStyle>
            <a:lvl1pPr>
              <a:defRPr baseline="0">
                <a:solidFill>
                  <a:schemeClr val="bg1"/>
                </a:solidFill>
                <a:latin typeface="+mj-lt"/>
              </a:defRPr>
            </a:lvl1pPr>
          </a:lstStyle>
          <a:p>
            <a:pPr lvl="0"/>
            <a:r>
              <a:rPr lang="en-US"/>
              <a:t>Click to edit Master text styles</a:t>
            </a:r>
          </a:p>
        </p:txBody>
      </p:sp>
      <p:sp>
        <p:nvSpPr>
          <p:cNvPr id="15" name="Text Placeholder 2">
            <a:extLst>
              <a:ext uri="{FF2B5EF4-FFF2-40B4-BE49-F238E27FC236}">
                <a16:creationId xmlns:a16="http://schemas.microsoft.com/office/drawing/2014/main" id="{D29D794A-D2CA-4BBF-8B70-1CACF4EC6D5D}"/>
              </a:ext>
            </a:extLst>
          </p:cNvPr>
          <p:cNvSpPr>
            <a:spLocks noGrp="1"/>
          </p:cNvSpPr>
          <p:nvPr>
            <p:ph type="body" sz="quarter" idx="21"/>
          </p:nvPr>
        </p:nvSpPr>
        <p:spPr>
          <a:xfrm>
            <a:off x="7945114" y="2494010"/>
            <a:ext cx="3377976" cy="479704"/>
          </a:xfrm>
          <a:solidFill>
            <a:schemeClr val="tx2"/>
          </a:solidFill>
        </p:spPr>
        <p:txBody>
          <a:bodyPr lIns="180000" rIns="180000" anchor="ctr"/>
          <a:lstStyle>
            <a:lvl1pPr>
              <a:defRPr baseline="0">
                <a:solidFill>
                  <a:schemeClr val="bg1"/>
                </a:solidFill>
                <a:latin typeface="+mj-lt"/>
              </a:defRPr>
            </a:lvl1pPr>
          </a:lstStyle>
          <a:p>
            <a:pPr lvl="0"/>
            <a:r>
              <a:rPr lang="en-US"/>
              <a:t>Click to edit Master text styles</a:t>
            </a:r>
          </a:p>
        </p:txBody>
      </p:sp>
      <p:sp>
        <p:nvSpPr>
          <p:cNvPr id="2" name="Date Placeholder 1">
            <a:extLst>
              <a:ext uri="{FF2B5EF4-FFF2-40B4-BE49-F238E27FC236}">
                <a16:creationId xmlns:a16="http://schemas.microsoft.com/office/drawing/2014/main" id="{1E0A1088-004F-427E-957B-B956260D58A7}"/>
              </a:ext>
            </a:extLst>
          </p:cNvPr>
          <p:cNvSpPr>
            <a:spLocks noGrp="1"/>
          </p:cNvSpPr>
          <p:nvPr>
            <p:ph type="dt" sz="half" idx="22"/>
          </p:nvPr>
        </p:nvSpPr>
        <p:spPr>
          <a:xfrm>
            <a:off x="6246159" y="6212167"/>
            <a:ext cx="2248617" cy="239852"/>
          </a:xfrm>
          <a:prstGeom prst="rect">
            <a:avLst/>
          </a:prstGeom>
        </p:spPr>
        <p:txBody>
          <a:bodyPr/>
          <a:lstStyle/>
          <a:p>
            <a:pPr algn="l"/>
            <a:fld id="{5D2C8FF7-E091-4187-A5A4-A8A026BE07CA}" type="datetime1">
              <a:rPr lang="en-AU" smtClean="0"/>
              <a:t>7/12/2021</a:t>
            </a:fld>
            <a:endParaRPr lang="en-AU" dirty="0"/>
          </a:p>
        </p:txBody>
      </p:sp>
      <p:sp>
        <p:nvSpPr>
          <p:cNvPr id="4" name="Footer Placeholder 3">
            <a:extLst>
              <a:ext uri="{FF2B5EF4-FFF2-40B4-BE49-F238E27FC236}">
                <a16:creationId xmlns:a16="http://schemas.microsoft.com/office/drawing/2014/main" id="{B0800232-95E6-4492-8CBD-4017100FC2A1}"/>
              </a:ext>
            </a:extLst>
          </p:cNvPr>
          <p:cNvSpPr>
            <a:spLocks noGrp="1"/>
          </p:cNvSpPr>
          <p:nvPr>
            <p:ph type="ftr" sz="quarter" idx="23"/>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9" name="Slide Number Placeholder 8">
            <a:extLst>
              <a:ext uri="{FF2B5EF4-FFF2-40B4-BE49-F238E27FC236}">
                <a16:creationId xmlns:a16="http://schemas.microsoft.com/office/drawing/2014/main" id="{CD320E8E-E8DD-4E71-92E0-7A77EC918822}"/>
              </a:ext>
            </a:extLst>
          </p:cNvPr>
          <p:cNvSpPr>
            <a:spLocks noGrp="1"/>
          </p:cNvSpPr>
          <p:nvPr>
            <p:ph type="sldNum" sz="quarter" idx="24"/>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345680524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Columns B">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07ACCF-EB47-45F4-A791-6918F331EE4E}"/>
              </a:ext>
            </a:extLst>
          </p:cNvPr>
          <p:cNvSpPr>
            <a:spLocks noGrp="1"/>
          </p:cNvSpPr>
          <p:nvPr>
            <p:ph type="title"/>
          </p:nvPr>
        </p:nvSpPr>
        <p:spPr/>
        <p:txBody>
          <a:bodyPr/>
          <a:lstStyle/>
          <a:p>
            <a:r>
              <a:rPr lang="en-US"/>
              <a:t>Click to edit Master title style</a:t>
            </a:r>
            <a:endParaRPr lang="en-AU" dirty="0"/>
          </a:p>
        </p:txBody>
      </p:sp>
      <p:sp>
        <p:nvSpPr>
          <p:cNvPr id="10" name="Text Placeholder 9">
            <a:extLst>
              <a:ext uri="{FF2B5EF4-FFF2-40B4-BE49-F238E27FC236}">
                <a16:creationId xmlns:a16="http://schemas.microsoft.com/office/drawing/2014/main" id="{EB7D04FD-5546-420F-A07B-6F59C2C2EE73}"/>
              </a:ext>
            </a:extLst>
          </p:cNvPr>
          <p:cNvSpPr>
            <a:spLocks noGrp="1"/>
          </p:cNvSpPr>
          <p:nvPr>
            <p:ph type="body" sz="quarter" idx="13" hasCustomPrompt="1"/>
          </p:nvPr>
        </p:nvSpPr>
        <p:spPr>
          <a:xfrm>
            <a:off x="974401" y="2494460"/>
            <a:ext cx="3377923" cy="3324348"/>
          </a:xfrm>
          <a:blipFill>
            <a:blip r:embed="rId2"/>
            <a:stretch>
              <a:fillRect/>
            </a:stretch>
          </a:blipFill>
        </p:spPr>
        <p:txBody>
          <a:bodyPr lIns="216000" tIns="216000" rIns="216000" bIns="216000"/>
          <a:lstStyle>
            <a:lvl1pPr>
              <a:spcBef>
                <a:spcPts val="1599"/>
              </a:spcBef>
              <a:spcAft>
                <a:spcPts val="267"/>
              </a:spcAft>
              <a:defRPr/>
            </a:lvl1pPr>
            <a:lvl2pPr>
              <a:defRPr sz="1466" spc="0" baseline="0">
                <a:solidFill>
                  <a:schemeClr val="accent3"/>
                </a:solidFill>
                <a:latin typeface="+mn-lt"/>
              </a:defRPr>
            </a:lvl2pPr>
            <a:lvl4pPr marL="287820" indent="-143910">
              <a:defRPr/>
            </a:lvl4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15">
            <a:extLst>
              <a:ext uri="{FF2B5EF4-FFF2-40B4-BE49-F238E27FC236}">
                <a16:creationId xmlns:a16="http://schemas.microsoft.com/office/drawing/2014/main" id="{6EF4FC5A-47CF-470B-A427-D6E65B2DE73B}"/>
              </a:ext>
            </a:extLst>
          </p:cNvPr>
          <p:cNvSpPr>
            <a:spLocks noGrp="1"/>
          </p:cNvSpPr>
          <p:nvPr>
            <p:ph type="body" sz="quarter" idx="16" hasCustomPrompt="1"/>
          </p:nvPr>
        </p:nvSpPr>
        <p:spPr>
          <a:xfrm>
            <a:off x="924431" y="1678964"/>
            <a:ext cx="4697112" cy="719556"/>
          </a:xfrm>
        </p:spPr>
        <p:txBody>
          <a:bodyPr/>
          <a:lstStyle/>
          <a:p>
            <a:pPr lvl="0"/>
            <a:r>
              <a:rPr lang="en-AU" dirty="0"/>
              <a:t>Insert text here, use indent levels for styles.</a:t>
            </a:r>
            <a:endParaRPr lang="en-US" dirty="0"/>
          </a:p>
        </p:txBody>
      </p:sp>
      <p:sp>
        <p:nvSpPr>
          <p:cNvPr id="17" name="Text Placeholder 9">
            <a:extLst>
              <a:ext uri="{FF2B5EF4-FFF2-40B4-BE49-F238E27FC236}">
                <a16:creationId xmlns:a16="http://schemas.microsoft.com/office/drawing/2014/main" id="{B6A32135-DBC2-4C0B-A502-F4A41E38D493}"/>
              </a:ext>
            </a:extLst>
          </p:cNvPr>
          <p:cNvSpPr>
            <a:spLocks noGrp="1"/>
          </p:cNvSpPr>
          <p:nvPr>
            <p:ph type="body" sz="quarter" idx="17" hasCustomPrompt="1"/>
          </p:nvPr>
        </p:nvSpPr>
        <p:spPr>
          <a:xfrm>
            <a:off x="4459757" y="2494460"/>
            <a:ext cx="3377923" cy="3324348"/>
          </a:xfrm>
          <a:blipFill>
            <a:blip r:embed="rId2"/>
            <a:stretch>
              <a:fillRect/>
            </a:stretch>
          </a:blipFill>
        </p:spPr>
        <p:txBody>
          <a:bodyPr lIns="216000" tIns="216000" rIns="216000" bIns="216000"/>
          <a:lstStyle>
            <a:lvl1pPr>
              <a:spcBef>
                <a:spcPts val="1599"/>
              </a:spcBef>
              <a:spcAft>
                <a:spcPts val="267"/>
              </a:spcAft>
              <a:defRPr/>
            </a:lvl1pPr>
            <a:lvl2pPr>
              <a:defRPr sz="1466" spc="0" baseline="0">
                <a:solidFill>
                  <a:schemeClr val="accent3"/>
                </a:solidFill>
                <a:latin typeface="+mn-lt"/>
              </a:defRPr>
            </a:lvl2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9">
            <a:extLst>
              <a:ext uri="{FF2B5EF4-FFF2-40B4-BE49-F238E27FC236}">
                <a16:creationId xmlns:a16="http://schemas.microsoft.com/office/drawing/2014/main" id="{B12E61AD-1E8C-4CBD-AAB0-2EF1DEE0F47D}"/>
              </a:ext>
            </a:extLst>
          </p:cNvPr>
          <p:cNvSpPr>
            <a:spLocks noGrp="1"/>
          </p:cNvSpPr>
          <p:nvPr>
            <p:ph type="body" sz="quarter" idx="18" hasCustomPrompt="1"/>
          </p:nvPr>
        </p:nvSpPr>
        <p:spPr>
          <a:xfrm>
            <a:off x="7945114" y="2494460"/>
            <a:ext cx="3377923" cy="3324348"/>
          </a:xfrm>
          <a:blipFill>
            <a:blip r:embed="rId2"/>
            <a:stretch>
              <a:fillRect/>
            </a:stretch>
          </a:blipFill>
        </p:spPr>
        <p:txBody>
          <a:bodyPr lIns="216000" tIns="216000" rIns="216000" bIns="216000"/>
          <a:lstStyle>
            <a:lvl1pPr>
              <a:spcBef>
                <a:spcPts val="1599"/>
              </a:spcBef>
              <a:spcAft>
                <a:spcPts val="267"/>
              </a:spcAft>
              <a:defRPr/>
            </a:lvl1pPr>
            <a:lvl2pPr>
              <a:defRPr sz="1466" spc="0" baseline="0">
                <a:solidFill>
                  <a:schemeClr val="accent3"/>
                </a:solidFill>
                <a:latin typeface="+mn-lt"/>
              </a:defRPr>
            </a:lvl2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Date Placeholder 1">
            <a:extLst>
              <a:ext uri="{FF2B5EF4-FFF2-40B4-BE49-F238E27FC236}">
                <a16:creationId xmlns:a16="http://schemas.microsoft.com/office/drawing/2014/main" id="{66975AB1-27F7-44DF-BA4A-4051BD9BD4C7}"/>
              </a:ext>
            </a:extLst>
          </p:cNvPr>
          <p:cNvSpPr>
            <a:spLocks noGrp="1"/>
          </p:cNvSpPr>
          <p:nvPr>
            <p:ph type="dt" sz="half" idx="19"/>
          </p:nvPr>
        </p:nvSpPr>
        <p:spPr>
          <a:xfrm>
            <a:off x="6246159" y="6212167"/>
            <a:ext cx="2248617" cy="239852"/>
          </a:xfrm>
          <a:prstGeom prst="rect">
            <a:avLst/>
          </a:prstGeom>
        </p:spPr>
        <p:txBody>
          <a:bodyPr/>
          <a:lstStyle/>
          <a:p>
            <a:pPr algn="l"/>
            <a:fld id="{80C447E8-D034-4886-829F-4BCD94CF0FE6}" type="datetime1">
              <a:rPr lang="en-AU" smtClean="0"/>
              <a:t>7/12/2021</a:t>
            </a:fld>
            <a:endParaRPr lang="en-AU" dirty="0"/>
          </a:p>
        </p:txBody>
      </p:sp>
      <p:sp>
        <p:nvSpPr>
          <p:cNvPr id="3" name="Footer Placeholder 2">
            <a:extLst>
              <a:ext uri="{FF2B5EF4-FFF2-40B4-BE49-F238E27FC236}">
                <a16:creationId xmlns:a16="http://schemas.microsoft.com/office/drawing/2014/main" id="{26CDDB7F-A74E-44BC-9347-CA966DA7EA2E}"/>
              </a:ext>
            </a:extLst>
          </p:cNvPr>
          <p:cNvSpPr>
            <a:spLocks noGrp="1"/>
          </p:cNvSpPr>
          <p:nvPr>
            <p:ph type="ftr" sz="quarter" idx="20"/>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4" name="Slide Number Placeholder 3">
            <a:extLst>
              <a:ext uri="{FF2B5EF4-FFF2-40B4-BE49-F238E27FC236}">
                <a16:creationId xmlns:a16="http://schemas.microsoft.com/office/drawing/2014/main" id="{D4915F5A-ED9C-4371-91E6-FB5D295AD790}"/>
              </a:ext>
            </a:extLst>
          </p:cNvPr>
          <p:cNvSpPr>
            <a:spLocks noGrp="1"/>
          </p:cNvSpPr>
          <p:nvPr>
            <p:ph type="sldNum" sz="quarter" idx="21"/>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9345667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x Columns C">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07ACCF-EB47-45F4-A791-6918F331EE4E}"/>
              </a:ext>
            </a:extLst>
          </p:cNvPr>
          <p:cNvSpPr>
            <a:spLocks noGrp="1"/>
          </p:cNvSpPr>
          <p:nvPr>
            <p:ph type="title"/>
          </p:nvPr>
        </p:nvSpPr>
        <p:spPr/>
        <p:txBody>
          <a:bodyPr/>
          <a:lstStyle/>
          <a:p>
            <a:r>
              <a:rPr lang="en-US"/>
              <a:t>Click to edit Master title style</a:t>
            </a:r>
            <a:endParaRPr lang="en-AU" dirty="0"/>
          </a:p>
        </p:txBody>
      </p:sp>
      <p:sp>
        <p:nvSpPr>
          <p:cNvPr id="10" name="Text Placeholder 9">
            <a:extLst>
              <a:ext uri="{FF2B5EF4-FFF2-40B4-BE49-F238E27FC236}">
                <a16:creationId xmlns:a16="http://schemas.microsoft.com/office/drawing/2014/main" id="{EB7D04FD-5546-420F-A07B-6F59C2C2EE73}"/>
              </a:ext>
            </a:extLst>
          </p:cNvPr>
          <p:cNvSpPr>
            <a:spLocks noGrp="1"/>
          </p:cNvSpPr>
          <p:nvPr>
            <p:ph type="body" sz="quarter" idx="13" hasCustomPrompt="1"/>
          </p:nvPr>
        </p:nvSpPr>
        <p:spPr>
          <a:xfrm>
            <a:off x="974401" y="2494460"/>
            <a:ext cx="3377923" cy="3324348"/>
          </a:xfrm>
          <a:blipFill>
            <a:blip r:embed="rId2"/>
            <a:stretch>
              <a:fillRect/>
            </a:stretch>
          </a:blipFill>
        </p:spPr>
        <p:txBody>
          <a:bodyPr lIns="216000" tIns="216000" rIns="216000" bIns="216000"/>
          <a:lstStyle>
            <a:lvl1pPr>
              <a:spcBef>
                <a:spcPts val="1599"/>
              </a:spcBef>
              <a:spcAft>
                <a:spcPts val="267"/>
              </a:spcAft>
              <a:defRPr/>
            </a:lvl1pPr>
            <a:lvl2pPr>
              <a:defRPr sz="1466" spc="0" baseline="0">
                <a:solidFill>
                  <a:schemeClr val="accent3"/>
                </a:solidFill>
                <a:latin typeface="+mn-lt"/>
              </a:defRPr>
            </a:lvl2pPr>
            <a:lvl4pPr marL="287820" indent="-143910">
              <a:defRPr/>
            </a:lvl4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15">
            <a:extLst>
              <a:ext uri="{FF2B5EF4-FFF2-40B4-BE49-F238E27FC236}">
                <a16:creationId xmlns:a16="http://schemas.microsoft.com/office/drawing/2014/main" id="{6EF4FC5A-47CF-470B-A427-D6E65B2DE73B}"/>
              </a:ext>
            </a:extLst>
          </p:cNvPr>
          <p:cNvSpPr>
            <a:spLocks noGrp="1"/>
          </p:cNvSpPr>
          <p:nvPr>
            <p:ph type="body" sz="quarter" idx="16" hasCustomPrompt="1"/>
          </p:nvPr>
        </p:nvSpPr>
        <p:spPr>
          <a:xfrm>
            <a:off x="924431" y="1678964"/>
            <a:ext cx="4697112" cy="719556"/>
          </a:xfrm>
        </p:spPr>
        <p:txBody>
          <a:bodyPr/>
          <a:lstStyle/>
          <a:p>
            <a:pPr lvl="0"/>
            <a:r>
              <a:rPr lang="en-AU" dirty="0"/>
              <a:t>Insert text here, use indent levels for styles.</a:t>
            </a:r>
            <a:endParaRPr lang="en-US" dirty="0"/>
          </a:p>
        </p:txBody>
      </p:sp>
      <p:sp>
        <p:nvSpPr>
          <p:cNvPr id="17" name="Text Placeholder 9">
            <a:extLst>
              <a:ext uri="{FF2B5EF4-FFF2-40B4-BE49-F238E27FC236}">
                <a16:creationId xmlns:a16="http://schemas.microsoft.com/office/drawing/2014/main" id="{B6A32135-DBC2-4C0B-A502-F4A41E38D493}"/>
              </a:ext>
            </a:extLst>
          </p:cNvPr>
          <p:cNvSpPr>
            <a:spLocks noGrp="1"/>
          </p:cNvSpPr>
          <p:nvPr>
            <p:ph type="body" sz="quarter" idx="17" hasCustomPrompt="1"/>
          </p:nvPr>
        </p:nvSpPr>
        <p:spPr>
          <a:xfrm>
            <a:off x="4459757" y="2494460"/>
            <a:ext cx="3377923" cy="3324348"/>
          </a:xfrm>
          <a:blipFill>
            <a:blip r:embed="rId2"/>
            <a:stretch>
              <a:fillRect/>
            </a:stretch>
          </a:blipFill>
        </p:spPr>
        <p:txBody>
          <a:bodyPr lIns="216000" tIns="216000" rIns="216000" bIns="216000"/>
          <a:lstStyle>
            <a:lvl1pPr>
              <a:spcBef>
                <a:spcPts val="1599"/>
              </a:spcBef>
              <a:spcAft>
                <a:spcPts val="267"/>
              </a:spcAft>
              <a:defRPr/>
            </a:lvl1pPr>
            <a:lvl2pPr>
              <a:defRPr sz="1466" spc="0" baseline="0">
                <a:solidFill>
                  <a:schemeClr val="accent3"/>
                </a:solidFill>
                <a:latin typeface="+mn-lt"/>
              </a:defRPr>
            </a:lvl2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9">
            <a:extLst>
              <a:ext uri="{FF2B5EF4-FFF2-40B4-BE49-F238E27FC236}">
                <a16:creationId xmlns:a16="http://schemas.microsoft.com/office/drawing/2014/main" id="{B12E61AD-1E8C-4CBD-AAB0-2EF1DEE0F47D}"/>
              </a:ext>
            </a:extLst>
          </p:cNvPr>
          <p:cNvSpPr>
            <a:spLocks noGrp="1"/>
          </p:cNvSpPr>
          <p:nvPr>
            <p:ph type="body" sz="quarter" idx="18" hasCustomPrompt="1"/>
          </p:nvPr>
        </p:nvSpPr>
        <p:spPr>
          <a:xfrm>
            <a:off x="7945114" y="2494460"/>
            <a:ext cx="3377923" cy="3324348"/>
          </a:xfrm>
          <a:blipFill>
            <a:blip r:embed="rId2"/>
            <a:stretch>
              <a:fillRect/>
            </a:stretch>
          </a:blipFill>
        </p:spPr>
        <p:txBody>
          <a:bodyPr lIns="216000" tIns="216000" rIns="216000" bIns="216000"/>
          <a:lstStyle>
            <a:lvl1pPr>
              <a:spcBef>
                <a:spcPts val="1599"/>
              </a:spcBef>
              <a:spcAft>
                <a:spcPts val="267"/>
              </a:spcAft>
              <a:defRPr/>
            </a:lvl1pPr>
            <a:lvl2pPr>
              <a:defRPr sz="1466" spc="0" baseline="0">
                <a:solidFill>
                  <a:schemeClr val="accent3"/>
                </a:solidFill>
                <a:latin typeface="+mn-lt"/>
              </a:defRPr>
            </a:lvl2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Date Placeholder 1">
            <a:extLst>
              <a:ext uri="{FF2B5EF4-FFF2-40B4-BE49-F238E27FC236}">
                <a16:creationId xmlns:a16="http://schemas.microsoft.com/office/drawing/2014/main" id="{CFBBEC36-ABA6-495C-BF1B-103F109F5DEF}"/>
              </a:ext>
            </a:extLst>
          </p:cNvPr>
          <p:cNvSpPr>
            <a:spLocks noGrp="1"/>
          </p:cNvSpPr>
          <p:nvPr>
            <p:ph type="dt" sz="half" idx="19"/>
          </p:nvPr>
        </p:nvSpPr>
        <p:spPr>
          <a:xfrm>
            <a:off x="6246159" y="6212167"/>
            <a:ext cx="2248617" cy="239852"/>
          </a:xfrm>
          <a:prstGeom prst="rect">
            <a:avLst/>
          </a:prstGeom>
        </p:spPr>
        <p:txBody>
          <a:bodyPr/>
          <a:lstStyle/>
          <a:p>
            <a:pPr algn="l"/>
            <a:fld id="{B6134116-980D-4DD6-8114-379014CF2D5D}" type="datetime1">
              <a:rPr lang="en-AU" smtClean="0"/>
              <a:t>7/12/2021</a:t>
            </a:fld>
            <a:endParaRPr lang="en-AU" dirty="0"/>
          </a:p>
        </p:txBody>
      </p:sp>
      <p:sp>
        <p:nvSpPr>
          <p:cNvPr id="3" name="Footer Placeholder 2">
            <a:extLst>
              <a:ext uri="{FF2B5EF4-FFF2-40B4-BE49-F238E27FC236}">
                <a16:creationId xmlns:a16="http://schemas.microsoft.com/office/drawing/2014/main" id="{ED851F30-E341-43A8-9B6D-4B00E0FBCE8C}"/>
              </a:ext>
            </a:extLst>
          </p:cNvPr>
          <p:cNvSpPr>
            <a:spLocks noGrp="1"/>
          </p:cNvSpPr>
          <p:nvPr>
            <p:ph type="ftr" sz="quarter" idx="20"/>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4" name="Slide Number Placeholder 3">
            <a:extLst>
              <a:ext uri="{FF2B5EF4-FFF2-40B4-BE49-F238E27FC236}">
                <a16:creationId xmlns:a16="http://schemas.microsoft.com/office/drawing/2014/main" id="{B248789A-7A7E-4807-9099-F45428953089}"/>
              </a:ext>
            </a:extLst>
          </p:cNvPr>
          <p:cNvSpPr>
            <a:spLocks noGrp="1"/>
          </p:cNvSpPr>
          <p:nvPr>
            <p:ph type="sldNum" sz="quarter" idx="21"/>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214704812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Dar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1658C8-E84E-485F-8F93-33E95108CA5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 y="1"/>
            <a:ext cx="12186675" cy="6857999"/>
          </a:xfrm>
          <a:prstGeom prst="rect">
            <a:avLst/>
          </a:prstGeom>
        </p:spPr>
      </p:pic>
      <p:sp>
        <p:nvSpPr>
          <p:cNvPr id="2" name="Title 1"/>
          <p:cNvSpPr>
            <a:spLocks noGrp="1"/>
          </p:cNvSpPr>
          <p:nvPr>
            <p:ph type="ctrTitle"/>
          </p:nvPr>
        </p:nvSpPr>
        <p:spPr>
          <a:xfrm>
            <a:off x="949416" y="1894830"/>
            <a:ext cx="4847019" cy="1439112"/>
          </a:xfrm>
        </p:spPr>
        <p:txBody>
          <a:bodyPr anchor="b"/>
          <a:lstStyle>
            <a:lvl1pPr algn="l">
              <a:defRPr sz="2932" baseline="0">
                <a:solidFill>
                  <a:schemeClr val="bg1"/>
                </a:solidFill>
                <a:latin typeface="Gotham Medium"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49416" y="3573794"/>
            <a:ext cx="4847019" cy="719556"/>
          </a:xfrm>
        </p:spPr>
        <p:txBody>
          <a:bodyPr/>
          <a:lstStyle>
            <a:lvl1pPr marL="0" indent="0" algn="l">
              <a:lnSpc>
                <a:spcPct val="75000"/>
              </a:lnSpc>
              <a:buNone/>
              <a:defRPr sz="1732" spc="-13" baseline="0">
                <a:solidFill>
                  <a:schemeClr val="bg1"/>
                </a:solidFill>
              </a:defRPr>
            </a:lvl1pPr>
            <a:lvl2pPr marL="438882" indent="0" algn="ctr">
              <a:buNone/>
              <a:defRPr sz="1920"/>
            </a:lvl2pPr>
            <a:lvl3pPr marL="877763" indent="0" algn="ctr">
              <a:buNone/>
              <a:defRPr sz="1728"/>
            </a:lvl3pPr>
            <a:lvl4pPr marL="1316645" indent="0" algn="ctr">
              <a:buNone/>
              <a:defRPr sz="1536"/>
            </a:lvl4pPr>
            <a:lvl5pPr marL="1755526" indent="0" algn="ctr">
              <a:buNone/>
              <a:defRPr sz="1536"/>
            </a:lvl5pPr>
            <a:lvl6pPr marL="2194406" indent="0" algn="ctr">
              <a:buNone/>
              <a:defRPr sz="1536"/>
            </a:lvl6pPr>
            <a:lvl7pPr marL="2633287" indent="0" algn="ctr">
              <a:buNone/>
              <a:defRPr sz="1536"/>
            </a:lvl7pPr>
            <a:lvl8pPr marL="3072169" indent="0" algn="ctr">
              <a:buNone/>
              <a:defRPr sz="1536"/>
            </a:lvl8pPr>
            <a:lvl9pPr marL="3511050" indent="0" algn="ctr">
              <a:buNone/>
              <a:defRPr sz="1536"/>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4505B7B3-404B-4D01-9E66-D21ED2D93B2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4371" y="4360451"/>
            <a:ext cx="634611" cy="48738"/>
          </a:xfrm>
          <a:prstGeom prst="rect">
            <a:avLst/>
          </a:prstGeom>
        </p:spPr>
      </p:pic>
      <p:sp>
        <p:nvSpPr>
          <p:cNvPr id="19" name="Text Placeholder 18">
            <a:extLst>
              <a:ext uri="{FF2B5EF4-FFF2-40B4-BE49-F238E27FC236}">
                <a16:creationId xmlns:a16="http://schemas.microsoft.com/office/drawing/2014/main" id="{7FE443E3-E591-40D9-B720-A4E08315319F}"/>
              </a:ext>
            </a:extLst>
          </p:cNvPr>
          <p:cNvSpPr>
            <a:spLocks noGrp="1"/>
          </p:cNvSpPr>
          <p:nvPr>
            <p:ph type="body" sz="quarter" idx="10" hasCustomPrompt="1"/>
          </p:nvPr>
        </p:nvSpPr>
        <p:spPr>
          <a:xfrm>
            <a:off x="974401" y="6188181"/>
            <a:ext cx="2998156" cy="300381"/>
          </a:xfrm>
        </p:spPr>
        <p:txBody>
          <a:bodyPr/>
          <a:lstStyle>
            <a:lvl1pPr>
              <a:defRPr sz="1066" b="0" i="0" baseline="0">
                <a:solidFill>
                  <a:schemeClr val="bg1"/>
                </a:solidFill>
                <a:latin typeface="+mj-lt"/>
              </a:defRPr>
            </a:lvl1pPr>
          </a:lstStyle>
          <a:p>
            <a:pPr lvl="0"/>
            <a:r>
              <a:rPr lang="en-US" dirty="0"/>
              <a:t>Month Year</a:t>
            </a:r>
          </a:p>
        </p:txBody>
      </p:sp>
      <p:sp>
        <p:nvSpPr>
          <p:cNvPr id="4" name="Footer Placeholder 3">
            <a:extLst>
              <a:ext uri="{FF2B5EF4-FFF2-40B4-BE49-F238E27FC236}">
                <a16:creationId xmlns:a16="http://schemas.microsoft.com/office/drawing/2014/main" id="{00053824-B5DE-4B68-8515-DA315EBFF2A2}"/>
              </a:ext>
            </a:extLst>
          </p:cNvPr>
          <p:cNvSpPr>
            <a:spLocks noGrp="1"/>
          </p:cNvSpPr>
          <p:nvPr>
            <p:ph type="ftr" sz="quarter" idx="11"/>
          </p:nvPr>
        </p:nvSpPr>
        <p:spPr>
          <a:xfrm>
            <a:off x="924432" y="6212167"/>
            <a:ext cx="3497849" cy="239852"/>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76289381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Boxes">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07ACCF-EB47-45F4-A791-6918F331EE4E}"/>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7C4D7421-70EF-4F1A-953A-F4F389B16D92}"/>
              </a:ext>
            </a:extLst>
          </p:cNvPr>
          <p:cNvSpPr>
            <a:spLocks noGrp="1"/>
          </p:cNvSpPr>
          <p:nvPr>
            <p:ph sz="quarter" idx="13" hasCustomPrompt="1"/>
          </p:nvPr>
        </p:nvSpPr>
        <p:spPr>
          <a:xfrm>
            <a:off x="974401" y="1822875"/>
            <a:ext cx="5041900" cy="2081915"/>
          </a:xfrm>
          <a:blipFill>
            <a:blip r:embed="rId2"/>
            <a:stretch>
              <a:fillRect/>
            </a:stretch>
          </a:blipFill>
        </p:spPr>
        <p:txBody>
          <a:bodyPr tIns="108000"/>
          <a:lstStyle>
            <a:lvl1pPr>
              <a:defRPr/>
            </a:lvl1pPr>
          </a:lstStyle>
          <a:p>
            <a:pPr lvl="0"/>
            <a:r>
              <a:rPr lang="en-US" dirty="0"/>
              <a:t>Click an icon, or insert text here. Use indent levels for styling.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9" name="Content Placeholder 2">
            <a:extLst>
              <a:ext uri="{FF2B5EF4-FFF2-40B4-BE49-F238E27FC236}">
                <a16:creationId xmlns:a16="http://schemas.microsoft.com/office/drawing/2014/main" id="{951B03C2-6D67-4076-9B45-4EFA1CEB6415}"/>
              </a:ext>
            </a:extLst>
          </p:cNvPr>
          <p:cNvSpPr>
            <a:spLocks noGrp="1"/>
          </p:cNvSpPr>
          <p:nvPr>
            <p:ph sz="quarter" idx="14" hasCustomPrompt="1"/>
          </p:nvPr>
        </p:nvSpPr>
        <p:spPr>
          <a:xfrm>
            <a:off x="6246159" y="1822875"/>
            <a:ext cx="5041900" cy="2081915"/>
          </a:xfrm>
          <a:blipFill>
            <a:blip r:embed="rId3"/>
            <a:stretch>
              <a:fillRect/>
            </a:stretch>
          </a:blipFill>
        </p:spPr>
        <p:txBody>
          <a:bodyPr tIns="108000"/>
          <a:lstStyle>
            <a:lvl1pPr>
              <a:defRPr/>
            </a:lvl1pPr>
          </a:lstStyle>
          <a:p>
            <a:pPr lvl="0"/>
            <a:r>
              <a:rPr lang="en-AU" dirty="0"/>
              <a:t>Click an icon, or insert text here. Use indent levels for styling.</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0" name="Content Placeholder 2">
            <a:extLst>
              <a:ext uri="{FF2B5EF4-FFF2-40B4-BE49-F238E27FC236}">
                <a16:creationId xmlns:a16="http://schemas.microsoft.com/office/drawing/2014/main" id="{76F75866-BE70-4278-AA54-2D707F398573}"/>
              </a:ext>
            </a:extLst>
          </p:cNvPr>
          <p:cNvSpPr>
            <a:spLocks noGrp="1"/>
          </p:cNvSpPr>
          <p:nvPr>
            <p:ph sz="quarter" idx="15" hasCustomPrompt="1"/>
          </p:nvPr>
        </p:nvSpPr>
        <p:spPr>
          <a:xfrm>
            <a:off x="6246159" y="4034411"/>
            <a:ext cx="5041900" cy="2081915"/>
          </a:xfrm>
          <a:blipFill>
            <a:blip r:embed="rId3"/>
            <a:stretch>
              <a:fillRect/>
            </a:stretch>
          </a:blipFill>
        </p:spPr>
        <p:txBody>
          <a:bodyPr tIns="108000"/>
          <a:lstStyle>
            <a:lvl1pPr>
              <a:defRPr/>
            </a:lvl1pPr>
          </a:lstStyle>
          <a:p>
            <a:pPr lvl="0"/>
            <a:r>
              <a:rPr lang="en-AU" dirty="0"/>
              <a:t>Click an icon, or insert text here. Use indent levels for styling.</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1" name="Content Placeholder 2">
            <a:extLst>
              <a:ext uri="{FF2B5EF4-FFF2-40B4-BE49-F238E27FC236}">
                <a16:creationId xmlns:a16="http://schemas.microsoft.com/office/drawing/2014/main" id="{75C59BAE-FFB6-46B7-A10E-95F0FDFFE7A6}"/>
              </a:ext>
            </a:extLst>
          </p:cNvPr>
          <p:cNvSpPr>
            <a:spLocks noGrp="1"/>
          </p:cNvSpPr>
          <p:nvPr>
            <p:ph sz="quarter" idx="16" hasCustomPrompt="1"/>
          </p:nvPr>
        </p:nvSpPr>
        <p:spPr>
          <a:xfrm>
            <a:off x="974401" y="4034411"/>
            <a:ext cx="5041900" cy="2081915"/>
          </a:xfrm>
          <a:blipFill>
            <a:blip r:embed="rId2"/>
            <a:stretch>
              <a:fillRect/>
            </a:stretch>
          </a:blipFill>
        </p:spPr>
        <p:txBody>
          <a:bodyPr tIns="108000"/>
          <a:lstStyle>
            <a:lvl1pPr>
              <a:defRPr/>
            </a:lvl1pPr>
          </a:lstStyle>
          <a:p>
            <a:pPr lvl="0"/>
            <a:r>
              <a:rPr lang="en-AU" dirty="0"/>
              <a:t>Click an icon, or insert text here. Use indent levels for styling.</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Date Placeholder 1">
            <a:extLst>
              <a:ext uri="{FF2B5EF4-FFF2-40B4-BE49-F238E27FC236}">
                <a16:creationId xmlns:a16="http://schemas.microsoft.com/office/drawing/2014/main" id="{9DC716D9-A04F-4DAB-B8BA-F5959556939F}"/>
              </a:ext>
            </a:extLst>
          </p:cNvPr>
          <p:cNvSpPr>
            <a:spLocks noGrp="1"/>
          </p:cNvSpPr>
          <p:nvPr>
            <p:ph type="dt" sz="half" idx="17"/>
          </p:nvPr>
        </p:nvSpPr>
        <p:spPr>
          <a:xfrm>
            <a:off x="6246159" y="6212167"/>
            <a:ext cx="2248617" cy="239852"/>
          </a:xfrm>
          <a:prstGeom prst="rect">
            <a:avLst/>
          </a:prstGeom>
        </p:spPr>
        <p:txBody>
          <a:bodyPr/>
          <a:lstStyle/>
          <a:p>
            <a:pPr algn="l"/>
            <a:fld id="{1129A6B9-0BD1-4388-8755-551BA76C547D}" type="datetime1">
              <a:rPr lang="en-AU" smtClean="0"/>
              <a:t>7/12/2021</a:t>
            </a:fld>
            <a:endParaRPr lang="en-AU" dirty="0"/>
          </a:p>
        </p:txBody>
      </p:sp>
      <p:sp>
        <p:nvSpPr>
          <p:cNvPr id="4" name="Footer Placeholder 3">
            <a:extLst>
              <a:ext uri="{FF2B5EF4-FFF2-40B4-BE49-F238E27FC236}">
                <a16:creationId xmlns:a16="http://schemas.microsoft.com/office/drawing/2014/main" id="{A883796F-C8D3-4153-95EC-33E27A706D15}"/>
              </a:ext>
            </a:extLst>
          </p:cNvPr>
          <p:cNvSpPr>
            <a:spLocks noGrp="1"/>
          </p:cNvSpPr>
          <p:nvPr>
            <p:ph type="ftr" sz="quarter" idx="18"/>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9" name="Slide Number Placeholder 8">
            <a:extLst>
              <a:ext uri="{FF2B5EF4-FFF2-40B4-BE49-F238E27FC236}">
                <a16:creationId xmlns:a16="http://schemas.microsoft.com/office/drawing/2014/main" id="{6779B442-AE11-45A8-A01D-6FB26A345175}"/>
              </a:ext>
            </a:extLst>
          </p:cNvPr>
          <p:cNvSpPr>
            <a:spLocks noGrp="1"/>
          </p:cNvSpPr>
          <p:nvPr>
            <p:ph type="sldNum" sz="quarter" idx="19"/>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2215380199"/>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ag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B325FE-CC06-45AE-9823-FCB24606E8FA}"/>
              </a:ext>
            </a:extLst>
          </p:cNvPr>
          <p:cNvSpPr/>
          <p:nvPr userDrawn="1"/>
        </p:nvSpPr>
        <p:spPr>
          <a:xfrm>
            <a:off x="0" y="2506703"/>
            <a:ext cx="12192000" cy="34538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399"/>
          </a:p>
        </p:txBody>
      </p:sp>
      <p:sp>
        <p:nvSpPr>
          <p:cNvPr id="8" name="Title 7">
            <a:extLst>
              <a:ext uri="{FF2B5EF4-FFF2-40B4-BE49-F238E27FC236}">
                <a16:creationId xmlns:a16="http://schemas.microsoft.com/office/drawing/2014/main" id="{9207ACCF-EB47-45F4-A791-6918F331EE4E}"/>
              </a:ext>
            </a:extLst>
          </p:cNvPr>
          <p:cNvSpPr>
            <a:spLocks noGrp="1"/>
          </p:cNvSpPr>
          <p:nvPr>
            <p:ph type="title"/>
          </p:nvPr>
        </p:nvSpPr>
        <p:spPr/>
        <p:txBody>
          <a:bodyPr/>
          <a:lstStyle/>
          <a:p>
            <a:r>
              <a:rPr lang="en-US" dirty="0"/>
              <a:t>Click to edit Master title style</a:t>
            </a:r>
            <a:endParaRPr lang="en-AU" dirty="0"/>
          </a:p>
        </p:txBody>
      </p:sp>
      <p:sp>
        <p:nvSpPr>
          <p:cNvPr id="16" name="Text Placeholder 15">
            <a:extLst>
              <a:ext uri="{FF2B5EF4-FFF2-40B4-BE49-F238E27FC236}">
                <a16:creationId xmlns:a16="http://schemas.microsoft.com/office/drawing/2014/main" id="{6EF4FC5A-47CF-470B-A427-D6E65B2DE73B}"/>
              </a:ext>
            </a:extLst>
          </p:cNvPr>
          <p:cNvSpPr>
            <a:spLocks noGrp="1"/>
          </p:cNvSpPr>
          <p:nvPr>
            <p:ph type="body" sz="quarter" idx="16" hasCustomPrompt="1"/>
          </p:nvPr>
        </p:nvSpPr>
        <p:spPr>
          <a:xfrm>
            <a:off x="924431" y="1654978"/>
            <a:ext cx="4697112" cy="719556"/>
          </a:xfrm>
        </p:spPr>
        <p:txBody>
          <a:bodyPr/>
          <a:lstStyle/>
          <a:p>
            <a:pPr lvl="0"/>
            <a:r>
              <a:rPr lang="en-AU" dirty="0"/>
              <a:t>Insert text here, use indent levels for styles.</a:t>
            </a:r>
            <a:endParaRPr lang="en-US" dirty="0"/>
          </a:p>
        </p:txBody>
      </p:sp>
      <p:sp>
        <p:nvSpPr>
          <p:cNvPr id="9" name="Content Placeholder 8">
            <a:extLst>
              <a:ext uri="{FF2B5EF4-FFF2-40B4-BE49-F238E27FC236}">
                <a16:creationId xmlns:a16="http://schemas.microsoft.com/office/drawing/2014/main" id="{9C248712-8D22-4918-8FDF-239D550608C2}"/>
              </a:ext>
            </a:extLst>
          </p:cNvPr>
          <p:cNvSpPr>
            <a:spLocks noGrp="1"/>
          </p:cNvSpPr>
          <p:nvPr>
            <p:ph sz="quarter" idx="17" hasCustomPrompt="1"/>
          </p:nvPr>
        </p:nvSpPr>
        <p:spPr>
          <a:xfrm>
            <a:off x="924431" y="2638370"/>
            <a:ext cx="10444811" cy="2926194"/>
          </a:xfrm>
          <a:noFill/>
        </p:spPr>
        <p:txBody>
          <a:bodyPr/>
          <a:lstStyle>
            <a:lvl1pPr>
              <a:defRPr/>
            </a:lvl1pPr>
          </a:lstStyle>
          <a:p>
            <a:pPr lvl="0"/>
            <a:r>
              <a:rPr lang="en-AU" dirty="0"/>
              <a:t>Click an icon, or insert text here. Use indent levels for styling.</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a:extLst>
              <a:ext uri="{FF2B5EF4-FFF2-40B4-BE49-F238E27FC236}">
                <a16:creationId xmlns:a16="http://schemas.microsoft.com/office/drawing/2014/main" id="{A0EC0104-30B8-4C47-8B4F-B2D810103890}"/>
              </a:ext>
            </a:extLst>
          </p:cNvPr>
          <p:cNvSpPr>
            <a:spLocks noGrp="1"/>
          </p:cNvSpPr>
          <p:nvPr>
            <p:ph type="body" sz="quarter" idx="21" hasCustomPrompt="1"/>
          </p:nvPr>
        </p:nvSpPr>
        <p:spPr>
          <a:xfrm>
            <a:off x="925471" y="5588549"/>
            <a:ext cx="10443578" cy="335793"/>
          </a:xfrm>
        </p:spPr>
        <p:txBody>
          <a:bodyPr/>
          <a:lstStyle>
            <a:lvl1pPr>
              <a:defRPr sz="800"/>
            </a:lvl1pPr>
          </a:lstStyle>
          <a:p>
            <a:pPr lvl="0"/>
            <a:r>
              <a:rPr lang="en-US" dirty="0"/>
              <a:t>Insert source text here</a:t>
            </a:r>
          </a:p>
        </p:txBody>
      </p:sp>
      <p:sp>
        <p:nvSpPr>
          <p:cNvPr id="5" name="Date Placeholder 4">
            <a:extLst>
              <a:ext uri="{FF2B5EF4-FFF2-40B4-BE49-F238E27FC236}">
                <a16:creationId xmlns:a16="http://schemas.microsoft.com/office/drawing/2014/main" id="{EFBEFA75-3E18-4090-9072-2623601E652F}"/>
              </a:ext>
            </a:extLst>
          </p:cNvPr>
          <p:cNvSpPr>
            <a:spLocks noGrp="1"/>
          </p:cNvSpPr>
          <p:nvPr>
            <p:ph type="dt" sz="half" idx="22"/>
          </p:nvPr>
        </p:nvSpPr>
        <p:spPr>
          <a:xfrm>
            <a:off x="6246159" y="6212167"/>
            <a:ext cx="2248617" cy="239852"/>
          </a:xfrm>
          <a:prstGeom prst="rect">
            <a:avLst/>
          </a:prstGeom>
        </p:spPr>
        <p:txBody>
          <a:bodyPr/>
          <a:lstStyle/>
          <a:p>
            <a:pPr algn="l"/>
            <a:fld id="{D56562CD-2DD7-4C6F-A604-11AE10BC9399}" type="datetime1">
              <a:rPr lang="en-AU" smtClean="0"/>
              <a:t>7/12/2021</a:t>
            </a:fld>
            <a:endParaRPr lang="en-AU" dirty="0"/>
          </a:p>
        </p:txBody>
      </p:sp>
      <p:sp>
        <p:nvSpPr>
          <p:cNvPr id="6" name="Footer Placeholder 5">
            <a:extLst>
              <a:ext uri="{FF2B5EF4-FFF2-40B4-BE49-F238E27FC236}">
                <a16:creationId xmlns:a16="http://schemas.microsoft.com/office/drawing/2014/main" id="{E4549A33-F473-4AA7-9A93-F864E1971DF8}"/>
              </a:ext>
            </a:extLst>
          </p:cNvPr>
          <p:cNvSpPr>
            <a:spLocks noGrp="1"/>
          </p:cNvSpPr>
          <p:nvPr>
            <p:ph type="ftr" sz="quarter" idx="23"/>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7" name="Slide Number Placeholder 6">
            <a:extLst>
              <a:ext uri="{FF2B5EF4-FFF2-40B4-BE49-F238E27FC236}">
                <a16:creationId xmlns:a16="http://schemas.microsoft.com/office/drawing/2014/main" id="{2A323568-74D2-4E53-8918-870943B844D3}"/>
              </a:ext>
            </a:extLst>
          </p:cNvPr>
          <p:cNvSpPr>
            <a:spLocks noGrp="1"/>
          </p:cNvSpPr>
          <p:nvPr>
            <p:ph type="sldNum" sz="quarter" idx="24"/>
          </p:nvPr>
        </p:nvSpPr>
        <p:spPr/>
        <p:txBody>
          <a:bodyPr/>
          <a:lstStyle/>
          <a:p>
            <a:fld id="{01DB0971-DFDF-4C7E-AC6C-EB8B855E6307}" type="slidenum">
              <a:rPr lang="en-AU" smtClean="0"/>
              <a:pPr/>
              <a:t>‹#›</a:t>
            </a:fld>
            <a:endParaRPr lang="en-AU" dirty="0">
              <a:latin typeface="+mj-lt"/>
            </a:endParaRPr>
          </a:p>
        </p:txBody>
      </p:sp>
    </p:spTree>
    <p:extLst>
      <p:ext uri="{BB962C8B-B14F-4D97-AF65-F5344CB8AC3E}">
        <p14:creationId xmlns:p14="http://schemas.microsoft.com/office/powerpoint/2010/main" val="3408305174"/>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7" name="Footer Placeholder 6">
            <a:extLst>
              <a:ext uri="{FF2B5EF4-FFF2-40B4-BE49-F238E27FC236}">
                <a16:creationId xmlns:a16="http://schemas.microsoft.com/office/drawing/2014/main" id="{3EC616F5-61FD-4BF3-8C51-CD2EDD1648B4}"/>
              </a:ext>
            </a:extLst>
          </p:cNvPr>
          <p:cNvSpPr>
            <a:spLocks noGrp="1"/>
          </p:cNvSpPr>
          <p:nvPr>
            <p:ph type="ftr" sz="quarter" idx="11"/>
          </p:nvPr>
        </p:nvSpPr>
        <p:spPr/>
        <p:txBody>
          <a:bodyPr/>
          <a:lstStyle>
            <a:lvl1pPr algn="ctr">
              <a:defRPr sz="1200" b="1" i="0" u="none">
                <a:solidFill>
                  <a:srgbClr val="FF0000"/>
                </a:solidFill>
                <a:latin typeface="+mn-lt"/>
              </a:defRPr>
            </a:lvl1pPr>
          </a:lstStyle>
          <a:p>
            <a:r>
              <a:rPr lang="en-AU"/>
              <a:t>Presentation title goes here ​‌OFFICIAL‌​</a:t>
            </a:r>
            <a:endParaRPr lang="en-AU" dirty="0"/>
          </a:p>
        </p:txBody>
      </p:sp>
      <p:sp>
        <p:nvSpPr>
          <p:cNvPr id="8" name="Slide Number Placeholder 7">
            <a:extLst>
              <a:ext uri="{FF2B5EF4-FFF2-40B4-BE49-F238E27FC236}">
                <a16:creationId xmlns:a16="http://schemas.microsoft.com/office/drawing/2014/main" id="{4E142371-2CB7-4BC7-9285-90BC4F59D202}"/>
              </a:ext>
            </a:extLst>
          </p:cNvPr>
          <p:cNvSpPr>
            <a:spLocks noGrp="1"/>
          </p:cNvSpPr>
          <p:nvPr>
            <p:ph type="sldNum" sz="quarter" idx="12"/>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58798285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22A350-BDFF-472C-80EA-9CA71F3AE3B2}"/>
              </a:ext>
            </a:extLst>
          </p:cNvPr>
          <p:cNvSpPr/>
          <p:nvPr userDrawn="1"/>
        </p:nvSpPr>
        <p:spPr>
          <a:xfrm>
            <a:off x="924432" y="1340293"/>
            <a:ext cx="774370" cy="239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399"/>
          </a:p>
        </p:txBody>
      </p:sp>
      <p:sp>
        <p:nvSpPr>
          <p:cNvPr id="5" name="Date Placeholder 4">
            <a:extLst>
              <a:ext uri="{FF2B5EF4-FFF2-40B4-BE49-F238E27FC236}">
                <a16:creationId xmlns:a16="http://schemas.microsoft.com/office/drawing/2014/main" id="{7AAB387E-D612-4D31-8760-BAD3EB4635D6}"/>
              </a:ext>
            </a:extLst>
          </p:cNvPr>
          <p:cNvSpPr>
            <a:spLocks noGrp="1"/>
          </p:cNvSpPr>
          <p:nvPr>
            <p:ph type="dt" sz="half" idx="10"/>
          </p:nvPr>
        </p:nvSpPr>
        <p:spPr>
          <a:xfrm>
            <a:off x="6246159" y="6212167"/>
            <a:ext cx="2248617" cy="239852"/>
          </a:xfrm>
          <a:prstGeom prst="rect">
            <a:avLst/>
          </a:prstGeom>
        </p:spPr>
        <p:txBody>
          <a:bodyPr/>
          <a:lstStyle/>
          <a:p>
            <a:pPr algn="l"/>
            <a:fld id="{BB23D742-DB77-437D-AB18-A9109A339B46}" type="datetime1">
              <a:rPr lang="en-AU" smtClean="0"/>
              <a:t>7/12/2021</a:t>
            </a:fld>
            <a:endParaRPr lang="en-AU" dirty="0"/>
          </a:p>
        </p:txBody>
      </p:sp>
      <p:sp>
        <p:nvSpPr>
          <p:cNvPr id="7" name="Footer Placeholder 6">
            <a:extLst>
              <a:ext uri="{FF2B5EF4-FFF2-40B4-BE49-F238E27FC236}">
                <a16:creationId xmlns:a16="http://schemas.microsoft.com/office/drawing/2014/main" id="{3DF62417-8A07-4928-BCAF-B4E1BDB4B5B5}"/>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8" name="Slide Number Placeholder 7">
            <a:extLst>
              <a:ext uri="{FF2B5EF4-FFF2-40B4-BE49-F238E27FC236}">
                <a16:creationId xmlns:a16="http://schemas.microsoft.com/office/drawing/2014/main" id="{607073EC-ABD6-4697-B547-5C6D65B3705E}"/>
              </a:ext>
            </a:extLst>
          </p:cNvPr>
          <p:cNvSpPr>
            <a:spLocks noGrp="1"/>
          </p:cNvSpPr>
          <p:nvPr>
            <p:ph type="sldNum" sz="quarter" idx="12"/>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368907171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1FF2D-E3F7-4709-B623-7CB4809E0CA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Footer Placeholder 1">
            <a:extLst>
              <a:ext uri="{FF2B5EF4-FFF2-40B4-BE49-F238E27FC236}">
                <a16:creationId xmlns:a16="http://schemas.microsoft.com/office/drawing/2014/main" id="{3B137CEB-F8D8-483B-9BE8-A6206B32508A}"/>
              </a:ext>
            </a:extLst>
          </p:cNvPr>
          <p:cNvSpPr>
            <a:spLocks noGrp="1"/>
          </p:cNvSpPr>
          <p:nvPr>
            <p:ph type="ftr" sz="quarter" idx="10"/>
          </p:nvPr>
        </p:nvSpPr>
        <p:spPr>
          <a:xfrm>
            <a:off x="4165600" y="8467293"/>
            <a:ext cx="3860800" cy="486383"/>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4224592835"/>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B1FF2D-E3F7-4709-B623-7CB4809E0CA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Footer Placeholder 1">
            <a:extLst>
              <a:ext uri="{FF2B5EF4-FFF2-40B4-BE49-F238E27FC236}">
                <a16:creationId xmlns:a16="http://schemas.microsoft.com/office/drawing/2014/main" id="{3B137CEB-F8D8-483B-9BE8-A6206B32508A}"/>
              </a:ext>
            </a:extLst>
          </p:cNvPr>
          <p:cNvSpPr>
            <a:spLocks noGrp="1"/>
          </p:cNvSpPr>
          <p:nvPr>
            <p:ph type="ftr" sz="quarter" idx="10"/>
          </p:nvPr>
        </p:nvSpPr>
        <p:spPr>
          <a:xfrm>
            <a:off x="4165600" y="8467293"/>
            <a:ext cx="3860800" cy="486383"/>
          </a:xfrm>
          <a:prstGeom prst="rect">
            <a:avLst/>
          </a:prstGeom>
        </p:spPr>
        <p:txBody>
          <a:bodyPr/>
          <a:lstStyle>
            <a:lvl1pPr algn="ctr">
              <a:defRPr sz="1200" b="1" i="0" u="none">
                <a:solidFill>
                  <a:srgbClr val="FF0000"/>
                </a:solidFill>
                <a:latin typeface="Arial" panose="020B0604020202020204" pitchFamily="34" charset="0"/>
              </a:defRPr>
            </a:lvl1pPr>
          </a:lstStyle>
          <a:p>
            <a:r>
              <a:rPr lang="en-AU"/>
              <a:t>​‌OFFICIAL‌​</a:t>
            </a:r>
          </a:p>
        </p:txBody>
      </p:sp>
      <p:sp>
        <p:nvSpPr>
          <p:cNvPr id="4" name="TextBox 3">
            <a:extLst>
              <a:ext uri="{FF2B5EF4-FFF2-40B4-BE49-F238E27FC236}">
                <a16:creationId xmlns:a16="http://schemas.microsoft.com/office/drawing/2014/main" id="{9CB6FA36-FDC7-439D-B34E-5BAEE0EDE583}"/>
              </a:ext>
            </a:extLst>
          </p:cNvPr>
          <p:cNvSpPr txBox="1"/>
          <p:nvPr userDrawn="1"/>
        </p:nvSpPr>
        <p:spPr>
          <a:xfrm>
            <a:off x="11353800" y="6177064"/>
            <a:ext cx="502840" cy="256352"/>
          </a:xfrm>
          <a:prstGeom prst="rect">
            <a:avLst/>
          </a:prstGeom>
          <a:noFill/>
        </p:spPr>
        <p:txBody>
          <a:bodyPr wrap="square" rtlCol="0">
            <a:spAutoFit/>
          </a:bodyPr>
          <a:lstStyle/>
          <a:p>
            <a:fld id="{7EFF5A57-47B2-4A6F-B9E4-1F2E31A74E63}" type="slidenum">
              <a:rPr lang="en-AU" sz="1066" smtClean="0">
                <a:latin typeface="Arial" panose="020B0604020202020204" pitchFamily="34" charset="0"/>
                <a:cs typeface="Arial" panose="020B0604020202020204" pitchFamily="34" charset="0"/>
              </a:rPr>
              <a:t>‹#›</a:t>
            </a:fld>
            <a:endParaRPr lang="en-AU" sz="106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219351"/>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wn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2A55DAD1-88BD-48F2-A26B-3E87B17ABE68}"/>
              </a:ext>
            </a:extLst>
          </p:cNvPr>
          <p:cNvSpPr>
            <a:spLocks noGrp="1"/>
          </p:cNvSpPr>
          <p:nvPr>
            <p:ph type="pic" sz="quarter" idx="11" hasCustomPrompt="1"/>
          </p:nvPr>
        </p:nvSpPr>
        <p:spPr>
          <a:xfrm>
            <a:off x="9078658" y="2"/>
            <a:ext cx="3107679" cy="5005935"/>
          </a:xfrm>
          <a:custGeom>
            <a:avLst/>
            <a:gdLst>
              <a:gd name="connsiteX0" fmla="*/ 2238905 w 2238905"/>
              <a:gd name="connsiteY0" fmla="*/ 0 h 3756769"/>
              <a:gd name="connsiteX1" fmla="*/ 2238905 w 2238905"/>
              <a:gd name="connsiteY1" fmla="*/ 3756769 h 3756769"/>
              <a:gd name="connsiteX2" fmla="*/ 0 w 2238905"/>
              <a:gd name="connsiteY2" fmla="*/ 3756769 h 3756769"/>
              <a:gd name="connsiteX3" fmla="*/ 0 w 2238905"/>
              <a:gd name="connsiteY3" fmla="*/ 3095791 h 3756769"/>
              <a:gd name="connsiteX4" fmla="*/ 2238905 w 2238905"/>
              <a:gd name="connsiteY4" fmla="*/ 0 h 3756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05" h="3756769">
                <a:moveTo>
                  <a:pt x="2238905" y="0"/>
                </a:moveTo>
                <a:lnTo>
                  <a:pt x="2238905" y="3756769"/>
                </a:lnTo>
                <a:lnTo>
                  <a:pt x="0" y="3756769"/>
                </a:lnTo>
                <a:lnTo>
                  <a:pt x="0" y="3095791"/>
                </a:lnTo>
                <a:cubicBezTo>
                  <a:pt x="685075" y="2353717"/>
                  <a:pt x="1463069" y="1345725"/>
                  <a:pt x="2238905" y="0"/>
                </a:cubicBezTo>
                <a:close/>
              </a:path>
            </a:pathLst>
          </a:custGeom>
          <a:solidFill>
            <a:schemeClr val="bg1">
              <a:lumMod val="95000"/>
            </a:schemeClr>
          </a:solidFill>
        </p:spPr>
        <p:txBody>
          <a:bodyPr wrap="square" lIns="540000" rIns="144000" bIns="612000" anchor="b">
            <a:noAutofit/>
          </a:bodyPr>
          <a:lstStyle>
            <a:lvl1pPr algn="ctr">
              <a:defRPr sz="933"/>
            </a:lvl1pPr>
          </a:lstStyle>
          <a:p>
            <a:r>
              <a:rPr lang="en-AU" dirty="0"/>
              <a:t>Drag or paste picture to icon, or click icon to add image. Click Format &gt; Crop &gt; Fill to resize/move the image inside the placeholder or to reset the image</a:t>
            </a:r>
          </a:p>
        </p:txBody>
      </p:sp>
      <p:sp>
        <p:nvSpPr>
          <p:cNvPr id="2" name="Title 1"/>
          <p:cNvSpPr>
            <a:spLocks noGrp="1"/>
          </p:cNvSpPr>
          <p:nvPr>
            <p:ph type="ctrTitle"/>
          </p:nvPr>
        </p:nvSpPr>
        <p:spPr>
          <a:xfrm>
            <a:off x="949416" y="1894830"/>
            <a:ext cx="4847019" cy="1439112"/>
          </a:xfrm>
        </p:spPr>
        <p:txBody>
          <a:bodyPr anchor="b"/>
          <a:lstStyle>
            <a:lvl1pPr algn="l">
              <a:defRPr sz="2932" baseline="0">
                <a:solidFill>
                  <a:schemeClr val="bg1"/>
                </a:solidFill>
                <a:latin typeface="Gotham Medium"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49416" y="3573794"/>
            <a:ext cx="4847019" cy="719556"/>
          </a:xfrm>
        </p:spPr>
        <p:txBody>
          <a:bodyPr/>
          <a:lstStyle>
            <a:lvl1pPr marL="0" indent="0" algn="l">
              <a:lnSpc>
                <a:spcPct val="75000"/>
              </a:lnSpc>
              <a:buNone/>
              <a:defRPr sz="1732" spc="-13" baseline="0">
                <a:solidFill>
                  <a:schemeClr val="bg1"/>
                </a:solidFill>
              </a:defRPr>
            </a:lvl1pPr>
            <a:lvl2pPr marL="438882" indent="0" algn="ctr">
              <a:buNone/>
              <a:defRPr sz="1920"/>
            </a:lvl2pPr>
            <a:lvl3pPr marL="877763" indent="0" algn="ctr">
              <a:buNone/>
              <a:defRPr sz="1728"/>
            </a:lvl3pPr>
            <a:lvl4pPr marL="1316645" indent="0" algn="ctr">
              <a:buNone/>
              <a:defRPr sz="1536"/>
            </a:lvl4pPr>
            <a:lvl5pPr marL="1755526" indent="0" algn="ctr">
              <a:buNone/>
              <a:defRPr sz="1536"/>
            </a:lvl5pPr>
            <a:lvl6pPr marL="2194406" indent="0" algn="ctr">
              <a:buNone/>
              <a:defRPr sz="1536"/>
            </a:lvl6pPr>
            <a:lvl7pPr marL="2633287" indent="0" algn="ctr">
              <a:buNone/>
              <a:defRPr sz="1536"/>
            </a:lvl7pPr>
            <a:lvl8pPr marL="3072169" indent="0" algn="ctr">
              <a:buNone/>
              <a:defRPr sz="1536"/>
            </a:lvl8pPr>
            <a:lvl9pPr marL="3511050" indent="0" algn="ctr">
              <a:buNone/>
              <a:defRPr sz="1536"/>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4505B7B3-404B-4D01-9E66-D21ED2D93B2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4371" y="4360451"/>
            <a:ext cx="634611" cy="48738"/>
          </a:xfrm>
          <a:prstGeom prst="rect">
            <a:avLst/>
          </a:prstGeom>
        </p:spPr>
      </p:pic>
      <p:sp>
        <p:nvSpPr>
          <p:cNvPr id="19" name="Text Placeholder 18">
            <a:extLst>
              <a:ext uri="{FF2B5EF4-FFF2-40B4-BE49-F238E27FC236}">
                <a16:creationId xmlns:a16="http://schemas.microsoft.com/office/drawing/2014/main" id="{7FE443E3-E591-40D9-B720-A4E08315319F}"/>
              </a:ext>
            </a:extLst>
          </p:cNvPr>
          <p:cNvSpPr>
            <a:spLocks noGrp="1"/>
          </p:cNvSpPr>
          <p:nvPr>
            <p:ph type="body" sz="quarter" idx="10" hasCustomPrompt="1"/>
          </p:nvPr>
        </p:nvSpPr>
        <p:spPr>
          <a:xfrm>
            <a:off x="974401" y="6188181"/>
            <a:ext cx="2998156" cy="300381"/>
          </a:xfrm>
        </p:spPr>
        <p:txBody>
          <a:bodyPr/>
          <a:lstStyle>
            <a:lvl1pPr>
              <a:defRPr sz="1066" b="0" i="0" baseline="0">
                <a:solidFill>
                  <a:schemeClr val="bg1"/>
                </a:solidFill>
                <a:latin typeface="+mj-lt"/>
              </a:defRPr>
            </a:lvl1pPr>
          </a:lstStyle>
          <a:p>
            <a:pPr lvl="0"/>
            <a:r>
              <a:rPr lang="en-US" dirty="0"/>
              <a:t>Month Year</a:t>
            </a:r>
          </a:p>
        </p:txBody>
      </p:sp>
      <p:sp>
        <p:nvSpPr>
          <p:cNvPr id="21" name="Picture Placeholder 20">
            <a:extLst>
              <a:ext uri="{FF2B5EF4-FFF2-40B4-BE49-F238E27FC236}">
                <a16:creationId xmlns:a16="http://schemas.microsoft.com/office/drawing/2014/main" id="{E5CE16D2-5E62-4EC5-B405-2709128CF991}"/>
              </a:ext>
            </a:extLst>
          </p:cNvPr>
          <p:cNvSpPr>
            <a:spLocks noGrp="1"/>
          </p:cNvSpPr>
          <p:nvPr>
            <p:ph type="pic" sz="quarter" idx="12" hasCustomPrompt="1"/>
          </p:nvPr>
        </p:nvSpPr>
        <p:spPr>
          <a:xfrm>
            <a:off x="5947577" y="3967486"/>
            <a:ext cx="6238759" cy="2911082"/>
          </a:xfrm>
          <a:custGeom>
            <a:avLst/>
            <a:gdLst>
              <a:gd name="connsiteX0" fmla="*/ 1744972 w 4494669"/>
              <a:gd name="connsiteY0" fmla="*/ 0 h 2184659"/>
              <a:gd name="connsiteX1" fmla="*/ 1773660 w 4494669"/>
              <a:gd name="connsiteY1" fmla="*/ 3305 h 2184659"/>
              <a:gd name="connsiteX2" fmla="*/ 1773025 w 4494669"/>
              <a:gd name="connsiteY2" fmla="*/ 3305 h 2184659"/>
              <a:gd name="connsiteX3" fmla="*/ 4403402 w 4494669"/>
              <a:gd name="connsiteY3" fmla="*/ 689705 h 2184659"/>
              <a:gd name="connsiteX4" fmla="*/ 4494669 w 4494669"/>
              <a:gd name="connsiteY4" fmla="*/ 716398 h 2184659"/>
              <a:gd name="connsiteX5" fmla="*/ 4494669 w 4494669"/>
              <a:gd name="connsiteY5" fmla="*/ 2184659 h 2184659"/>
              <a:gd name="connsiteX6" fmla="*/ 1041998 w 4494669"/>
              <a:gd name="connsiteY6" fmla="*/ 2184659 h 2184659"/>
              <a:gd name="connsiteX7" fmla="*/ 20795 w 4494669"/>
              <a:gd name="connsiteY7" fmla="*/ 1447414 h 2184659"/>
              <a:gd name="connsiteX8" fmla="*/ 40342 w 4494669"/>
              <a:gd name="connsiteY8" fmla="*/ 1349793 h 2184659"/>
              <a:gd name="connsiteX9" fmla="*/ 1634410 w 4494669"/>
              <a:gd name="connsiteY9" fmla="*/ 61649 h 2184659"/>
              <a:gd name="connsiteX10" fmla="*/ 1744972 w 4494669"/>
              <a:gd name="connsiteY10" fmla="*/ 0 h 218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94669" h="2184659">
                <a:moveTo>
                  <a:pt x="1744972" y="0"/>
                </a:moveTo>
                <a:cubicBezTo>
                  <a:pt x="1754631" y="38"/>
                  <a:pt x="1764254" y="1144"/>
                  <a:pt x="1773660" y="3305"/>
                </a:cubicBezTo>
                <a:lnTo>
                  <a:pt x="1773025" y="3305"/>
                </a:lnTo>
                <a:cubicBezTo>
                  <a:pt x="2558253" y="185582"/>
                  <a:pt x="3443254" y="411586"/>
                  <a:pt x="4403402" y="689705"/>
                </a:cubicBezTo>
                <a:lnTo>
                  <a:pt x="4494669" y="716398"/>
                </a:lnTo>
                <a:lnTo>
                  <a:pt x="4494669" y="2184659"/>
                </a:lnTo>
                <a:lnTo>
                  <a:pt x="1041998" y="2184659"/>
                </a:lnTo>
                <a:cubicBezTo>
                  <a:pt x="647480" y="1924589"/>
                  <a:pt x="308305" y="1676214"/>
                  <a:pt x="20795" y="1447414"/>
                </a:cubicBezTo>
                <a:cubicBezTo>
                  <a:pt x="-15002" y="1418941"/>
                  <a:pt x="-2054" y="1366572"/>
                  <a:pt x="40342" y="1349793"/>
                </a:cubicBezTo>
                <a:cubicBezTo>
                  <a:pt x="441970" y="1190650"/>
                  <a:pt x="1039332" y="984984"/>
                  <a:pt x="1634410" y="61649"/>
                </a:cubicBezTo>
                <a:cubicBezTo>
                  <a:pt x="1658439" y="23655"/>
                  <a:pt x="1700062" y="445"/>
                  <a:pt x="1744972" y="0"/>
                </a:cubicBezTo>
                <a:close/>
              </a:path>
            </a:pathLst>
          </a:custGeom>
          <a:solidFill>
            <a:schemeClr val="bg2">
              <a:lumMod val="75000"/>
            </a:schemeClr>
          </a:solidFill>
          <a:ln>
            <a:noFill/>
          </a:ln>
        </p:spPr>
        <p:txBody>
          <a:bodyPr wrap="square" lIns="1440000" tIns="1404000" rIns="1080000">
            <a:noAutofit/>
          </a:bodyPr>
          <a:lstStyle>
            <a:lvl1pPr algn="ctr">
              <a:defRPr sz="933"/>
            </a:lvl1pPr>
          </a:lstStyle>
          <a:p>
            <a:r>
              <a:rPr lang="en-AU" dirty="0"/>
              <a:t>Drag or paste picture to icon, or click icon to add image. Click Format &gt; Crop &gt; Fill to resize/move the image inside the placeholder or to reset the image</a:t>
            </a:r>
          </a:p>
          <a:p>
            <a:endParaRPr lang="en-AU" dirty="0"/>
          </a:p>
        </p:txBody>
      </p:sp>
      <p:sp>
        <p:nvSpPr>
          <p:cNvPr id="4" name="Footer Placeholder 3">
            <a:extLst>
              <a:ext uri="{FF2B5EF4-FFF2-40B4-BE49-F238E27FC236}">
                <a16:creationId xmlns:a16="http://schemas.microsoft.com/office/drawing/2014/main" id="{A2BDA5CE-18F0-4030-A5C5-E08ABF08F036}"/>
              </a:ext>
            </a:extLst>
          </p:cNvPr>
          <p:cNvSpPr>
            <a:spLocks noGrp="1"/>
          </p:cNvSpPr>
          <p:nvPr>
            <p:ph type="ftr" sz="quarter" idx="13"/>
          </p:nvPr>
        </p:nvSpPr>
        <p:spPr>
          <a:xfrm>
            <a:off x="924432" y="6212167"/>
            <a:ext cx="3497849" cy="239852"/>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72842622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lage">
    <p:spTree>
      <p:nvGrpSpPr>
        <p:cNvPr id="1" name=""/>
        <p:cNvGrpSpPr/>
        <p:nvPr/>
      </p:nvGrpSpPr>
      <p:grpSpPr>
        <a:xfrm>
          <a:off x="0" y="0"/>
          <a:ext cx="0" cy="0"/>
          <a:chOff x="0" y="0"/>
          <a:chExt cx="0" cy="0"/>
        </a:xfrm>
      </p:grpSpPr>
      <p:sp>
        <p:nvSpPr>
          <p:cNvPr id="2" name="Title 1"/>
          <p:cNvSpPr>
            <a:spLocks noGrp="1"/>
          </p:cNvSpPr>
          <p:nvPr>
            <p:ph type="ctrTitle"/>
          </p:nvPr>
        </p:nvSpPr>
        <p:spPr>
          <a:xfrm>
            <a:off x="949416" y="1894830"/>
            <a:ext cx="4847019" cy="1439112"/>
          </a:xfrm>
        </p:spPr>
        <p:txBody>
          <a:bodyPr anchor="b"/>
          <a:lstStyle>
            <a:lvl1pPr algn="l">
              <a:defRPr sz="2932" baseline="0">
                <a:solidFill>
                  <a:schemeClr val="accent1"/>
                </a:solidFill>
                <a:latin typeface="Gotham Medium"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949416" y="3573794"/>
            <a:ext cx="4847019" cy="719556"/>
          </a:xfrm>
        </p:spPr>
        <p:txBody>
          <a:bodyPr/>
          <a:lstStyle>
            <a:lvl1pPr marL="0" indent="0" algn="l">
              <a:lnSpc>
                <a:spcPct val="75000"/>
              </a:lnSpc>
              <a:buNone/>
              <a:defRPr sz="1732" spc="-13" baseline="0">
                <a:solidFill>
                  <a:schemeClr val="tx2"/>
                </a:solidFill>
              </a:defRPr>
            </a:lvl1pPr>
            <a:lvl2pPr marL="438882" indent="0" algn="ctr">
              <a:buNone/>
              <a:defRPr sz="1920"/>
            </a:lvl2pPr>
            <a:lvl3pPr marL="877763" indent="0" algn="ctr">
              <a:buNone/>
              <a:defRPr sz="1728"/>
            </a:lvl3pPr>
            <a:lvl4pPr marL="1316645" indent="0" algn="ctr">
              <a:buNone/>
              <a:defRPr sz="1536"/>
            </a:lvl4pPr>
            <a:lvl5pPr marL="1755526" indent="0" algn="ctr">
              <a:buNone/>
              <a:defRPr sz="1536"/>
            </a:lvl5pPr>
            <a:lvl6pPr marL="2194406" indent="0" algn="ctr">
              <a:buNone/>
              <a:defRPr sz="1536"/>
            </a:lvl6pPr>
            <a:lvl7pPr marL="2633287" indent="0" algn="ctr">
              <a:buNone/>
              <a:defRPr sz="1536"/>
            </a:lvl7pPr>
            <a:lvl8pPr marL="3072169" indent="0" algn="ctr">
              <a:buNone/>
              <a:defRPr sz="1536"/>
            </a:lvl8pPr>
            <a:lvl9pPr marL="3511050" indent="0" algn="ctr">
              <a:buNone/>
              <a:defRPr sz="1536"/>
            </a:lvl9pPr>
          </a:lstStyle>
          <a:p>
            <a:r>
              <a:rPr lang="en-US"/>
              <a:t>Click to edit Master subtitle style</a:t>
            </a:r>
            <a:endParaRPr lang="en-US" dirty="0"/>
          </a:p>
        </p:txBody>
      </p:sp>
      <p:pic>
        <p:nvPicPr>
          <p:cNvPr id="17" name="Picture 16">
            <a:extLst>
              <a:ext uri="{FF2B5EF4-FFF2-40B4-BE49-F238E27FC236}">
                <a16:creationId xmlns:a16="http://schemas.microsoft.com/office/drawing/2014/main" id="{4505B7B3-404B-4D01-9E66-D21ED2D93B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4371" y="4360451"/>
            <a:ext cx="634611" cy="48738"/>
          </a:xfrm>
          <a:prstGeom prst="rect">
            <a:avLst/>
          </a:prstGeom>
        </p:spPr>
      </p:pic>
      <p:sp>
        <p:nvSpPr>
          <p:cNvPr id="19" name="Text Placeholder 18">
            <a:extLst>
              <a:ext uri="{FF2B5EF4-FFF2-40B4-BE49-F238E27FC236}">
                <a16:creationId xmlns:a16="http://schemas.microsoft.com/office/drawing/2014/main" id="{7FE443E3-E591-40D9-B720-A4E08315319F}"/>
              </a:ext>
            </a:extLst>
          </p:cNvPr>
          <p:cNvSpPr>
            <a:spLocks noGrp="1"/>
          </p:cNvSpPr>
          <p:nvPr>
            <p:ph type="body" sz="quarter" idx="10" hasCustomPrompt="1"/>
          </p:nvPr>
        </p:nvSpPr>
        <p:spPr>
          <a:xfrm>
            <a:off x="974401" y="6188181"/>
            <a:ext cx="2998156" cy="300381"/>
          </a:xfrm>
        </p:spPr>
        <p:txBody>
          <a:bodyPr/>
          <a:lstStyle>
            <a:lvl1pPr>
              <a:defRPr sz="1066" b="0" i="0" baseline="0">
                <a:solidFill>
                  <a:schemeClr val="tx2"/>
                </a:solidFill>
                <a:latin typeface="+mj-lt"/>
              </a:defRPr>
            </a:lvl1pPr>
          </a:lstStyle>
          <a:p>
            <a:pPr lvl="0"/>
            <a:r>
              <a:rPr lang="en-US" dirty="0"/>
              <a:t>Month Year</a:t>
            </a:r>
          </a:p>
        </p:txBody>
      </p:sp>
      <p:pic>
        <p:nvPicPr>
          <p:cNvPr id="5" name="Picture 4" descr="A picture containing photo, different, various, many&#10;&#10;Description automatically generated">
            <a:extLst>
              <a:ext uri="{FF2B5EF4-FFF2-40B4-BE49-F238E27FC236}">
                <a16:creationId xmlns:a16="http://schemas.microsoft.com/office/drawing/2014/main" id="{9D33AF09-B33A-4808-9962-A6A041A5657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842926" y="-1"/>
            <a:ext cx="6349075" cy="6858000"/>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9703534B-6526-45D7-88B2-099A2091273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7997" y="611948"/>
            <a:ext cx="3503053" cy="731070"/>
          </a:xfrm>
          <a:prstGeom prst="rect">
            <a:avLst/>
          </a:prstGeom>
        </p:spPr>
      </p:pic>
      <p:sp>
        <p:nvSpPr>
          <p:cNvPr id="4" name="Footer Placeholder 3">
            <a:extLst>
              <a:ext uri="{FF2B5EF4-FFF2-40B4-BE49-F238E27FC236}">
                <a16:creationId xmlns:a16="http://schemas.microsoft.com/office/drawing/2014/main" id="{D87FC76B-58B6-4B50-87AA-772C5221B63F}"/>
              </a:ext>
            </a:extLst>
          </p:cNvPr>
          <p:cNvSpPr>
            <a:spLocks noGrp="1"/>
          </p:cNvSpPr>
          <p:nvPr>
            <p:ph type="ftr" sz="quarter" idx="11"/>
          </p:nvPr>
        </p:nvSpPr>
        <p:spPr>
          <a:xfrm>
            <a:off x="924432" y="6212167"/>
            <a:ext cx="3497849" cy="239852"/>
          </a:xfrm>
        </p:spPr>
        <p:txBody>
          <a:bodyPr/>
          <a:lstStyle>
            <a:lvl1pPr algn="ctr">
              <a:defRPr sz="1200" b="1" i="0" u="none">
                <a:solidFill>
                  <a:srgbClr val="FF0000"/>
                </a:solidFill>
                <a:latin typeface="Arial" panose="020B0604020202020204" pitchFamily="34" charset="0"/>
              </a:defRPr>
            </a:lvl1pPr>
          </a:lstStyle>
          <a:p>
            <a:r>
              <a:rPr lang="en-AU"/>
              <a:t>​‌OFFICIAL‌​</a:t>
            </a:r>
          </a:p>
        </p:txBody>
      </p:sp>
    </p:spTree>
    <p:extLst>
      <p:ext uri="{BB962C8B-B14F-4D97-AF65-F5344CB8AC3E}">
        <p14:creationId xmlns:p14="http://schemas.microsoft.com/office/powerpoint/2010/main" val="2265804408"/>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432" y="1870846"/>
            <a:ext cx="3747695" cy="1199260"/>
          </a:xfrm>
        </p:spPr>
        <p:txBody>
          <a:bodyPr anchor="b"/>
          <a:lstStyle>
            <a:lvl1pPr>
              <a:defRPr sz="2932" baseline="0">
                <a:solidFill>
                  <a:schemeClr val="tx2"/>
                </a:solidFill>
                <a:latin typeface="Gotham Medium" pitchFamily="50" charset="0"/>
              </a:defRPr>
            </a:lvl1pPr>
          </a:lstStyle>
          <a:p>
            <a:r>
              <a:rPr lang="en-US"/>
              <a:t>Click to edit Master title style</a:t>
            </a:r>
            <a:endParaRPr lang="en-US" dirty="0"/>
          </a:p>
        </p:txBody>
      </p:sp>
      <p:sp>
        <p:nvSpPr>
          <p:cNvPr id="3" name="Text Placeholder 2"/>
          <p:cNvSpPr>
            <a:spLocks noGrp="1"/>
          </p:cNvSpPr>
          <p:nvPr>
            <p:ph type="body" idx="1"/>
          </p:nvPr>
        </p:nvSpPr>
        <p:spPr>
          <a:xfrm>
            <a:off x="924432" y="2974164"/>
            <a:ext cx="3747695" cy="1055349"/>
          </a:xfrm>
        </p:spPr>
        <p:txBody>
          <a:bodyPr/>
          <a:lstStyle>
            <a:lvl1pPr marL="0" indent="0">
              <a:lnSpc>
                <a:spcPct val="90000"/>
              </a:lnSpc>
              <a:buNone/>
              <a:defRPr sz="2932" spc="-40" baseline="0">
                <a:solidFill>
                  <a:schemeClr val="accent1"/>
                </a:solidFill>
              </a:defRPr>
            </a:lvl1pPr>
            <a:lvl2pPr marL="438882" indent="0">
              <a:buNone/>
              <a:defRPr sz="1920">
                <a:solidFill>
                  <a:schemeClr val="tx1">
                    <a:tint val="75000"/>
                  </a:schemeClr>
                </a:solidFill>
              </a:defRPr>
            </a:lvl2pPr>
            <a:lvl3pPr marL="877763" indent="0">
              <a:buNone/>
              <a:defRPr sz="1728">
                <a:solidFill>
                  <a:schemeClr val="tx1">
                    <a:tint val="75000"/>
                  </a:schemeClr>
                </a:solidFill>
              </a:defRPr>
            </a:lvl3pPr>
            <a:lvl4pPr marL="1316645" indent="0">
              <a:buNone/>
              <a:defRPr sz="1536">
                <a:solidFill>
                  <a:schemeClr val="tx1">
                    <a:tint val="75000"/>
                  </a:schemeClr>
                </a:solidFill>
              </a:defRPr>
            </a:lvl4pPr>
            <a:lvl5pPr marL="1755526" indent="0">
              <a:buNone/>
              <a:defRPr sz="1536">
                <a:solidFill>
                  <a:schemeClr val="tx1">
                    <a:tint val="75000"/>
                  </a:schemeClr>
                </a:solidFill>
              </a:defRPr>
            </a:lvl5pPr>
            <a:lvl6pPr marL="2194406" indent="0">
              <a:buNone/>
              <a:defRPr sz="1536">
                <a:solidFill>
                  <a:schemeClr val="tx1">
                    <a:tint val="75000"/>
                  </a:schemeClr>
                </a:solidFill>
              </a:defRPr>
            </a:lvl6pPr>
            <a:lvl7pPr marL="2633287" indent="0">
              <a:buNone/>
              <a:defRPr sz="1536">
                <a:solidFill>
                  <a:schemeClr val="tx1">
                    <a:tint val="75000"/>
                  </a:schemeClr>
                </a:solidFill>
              </a:defRPr>
            </a:lvl7pPr>
            <a:lvl8pPr marL="3072169" indent="0">
              <a:buNone/>
              <a:defRPr sz="1536">
                <a:solidFill>
                  <a:schemeClr val="tx1">
                    <a:tint val="75000"/>
                  </a:schemeClr>
                </a:solidFill>
              </a:defRPr>
            </a:lvl8pPr>
            <a:lvl9pPr marL="3511050" indent="0">
              <a:buNone/>
              <a:defRPr sz="1536">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36C0A2BA-5C39-4744-A631-15D70BA1325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5737" y="4057467"/>
            <a:ext cx="634611" cy="48738"/>
          </a:xfrm>
          <a:prstGeom prst="rect">
            <a:avLst/>
          </a:prstGeom>
        </p:spPr>
      </p:pic>
      <p:pic>
        <p:nvPicPr>
          <p:cNvPr id="8" name="Picture 7" descr="A picture containing photo, different, bed&#10;&#10;Description automatically generated">
            <a:extLst>
              <a:ext uri="{FF2B5EF4-FFF2-40B4-BE49-F238E27FC236}">
                <a16:creationId xmlns:a16="http://schemas.microsoft.com/office/drawing/2014/main" id="{9E47A396-B46B-4FB2-805B-762C9140467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701614" y="1"/>
            <a:ext cx="7490387" cy="6858000"/>
          </a:xfrm>
          <a:prstGeom prst="rect">
            <a:avLst/>
          </a:prstGeom>
        </p:spPr>
      </p:pic>
      <p:sp>
        <p:nvSpPr>
          <p:cNvPr id="9" name="Footer Placeholder 8">
            <a:extLst>
              <a:ext uri="{FF2B5EF4-FFF2-40B4-BE49-F238E27FC236}">
                <a16:creationId xmlns:a16="http://schemas.microsoft.com/office/drawing/2014/main" id="{6F786392-2AA8-4C02-918C-E1A8DB83C2EA}"/>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pic>
        <p:nvPicPr>
          <p:cNvPr id="7" name="Picture 6" descr="A picture containing clock&#10;&#10;Description automatically generated">
            <a:extLst>
              <a:ext uri="{FF2B5EF4-FFF2-40B4-BE49-F238E27FC236}">
                <a16:creationId xmlns:a16="http://schemas.microsoft.com/office/drawing/2014/main" id="{6F0DA4E4-77A6-4F81-8B6F-689F39FC091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07997" y="611948"/>
            <a:ext cx="3503053" cy="731070"/>
          </a:xfrm>
          <a:prstGeom prst="rect">
            <a:avLst/>
          </a:prstGeom>
        </p:spPr>
      </p:pic>
    </p:spTree>
    <p:extLst>
      <p:ext uri="{BB962C8B-B14F-4D97-AF65-F5344CB8AC3E}">
        <p14:creationId xmlns:p14="http://schemas.microsoft.com/office/powerpoint/2010/main" val="187088909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0E4D33E7-642F-4C56-BD38-511552317E2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1"/>
            <a:ext cx="12186675" cy="6858000"/>
          </a:xfrm>
          <a:prstGeom prst="rect">
            <a:avLst/>
          </a:prstGeom>
        </p:spPr>
      </p:pic>
      <p:sp>
        <p:nvSpPr>
          <p:cNvPr id="2" name="Title 1"/>
          <p:cNvSpPr>
            <a:spLocks noGrp="1"/>
          </p:cNvSpPr>
          <p:nvPr>
            <p:ph type="title"/>
          </p:nvPr>
        </p:nvSpPr>
        <p:spPr>
          <a:xfrm>
            <a:off x="924432" y="1870846"/>
            <a:ext cx="3747695" cy="1199260"/>
          </a:xfrm>
        </p:spPr>
        <p:txBody>
          <a:bodyPr anchor="b"/>
          <a:lstStyle>
            <a:lvl1pPr>
              <a:defRPr sz="2932" baseline="0">
                <a:solidFill>
                  <a:schemeClr val="bg1"/>
                </a:solidFill>
                <a:latin typeface="Gotham Medium" pitchFamily="50" charset="0"/>
              </a:defRPr>
            </a:lvl1pPr>
          </a:lstStyle>
          <a:p>
            <a:r>
              <a:rPr lang="en-US"/>
              <a:t>Click to edit Master title style</a:t>
            </a:r>
            <a:endParaRPr lang="en-US" dirty="0"/>
          </a:p>
        </p:txBody>
      </p:sp>
      <p:sp>
        <p:nvSpPr>
          <p:cNvPr id="3" name="Text Placeholder 2"/>
          <p:cNvSpPr>
            <a:spLocks noGrp="1"/>
          </p:cNvSpPr>
          <p:nvPr>
            <p:ph type="body" idx="1"/>
          </p:nvPr>
        </p:nvSpPr>
        <p:spPr>
          <a:xfrm>
            <a:off x="924432" y="2974164"/>
            <a:ext cx="3747695" cy="1055349"/>
          </a:xfrm>
        </p:spPr>
        <p:txBody>
          <a:bodyPr/>
          <a:lstStyle>
            <a:lvl1pPr marL="0" indent="0">
              <a:lnSpc>
                <a:spcPct val="90000"/>
              </a:lnSpc>
              <a:buNone/>
              <a:defRPr sz="2932" spc="-40" baseline="0">
                <a:solidFill>
                  <a:schemeClr val="bg1"/>
                </a:solidFill>
              </a:defRPr>
            </a:lvl1pPr>
            <a:lvl2pPr marL="438882" indent="0">
              <a:buNone/>
              <a:defRPr sz="1920">
                <a:solidFill>
                  <a:schemeClr val="tx1">
                    <a:tint val="75000"/>
                  </a:schemeClr>
                </a:solidFill>
              </a:defRPr>
            </a:lvl2pPr>
            <a:lvl3pPr marL="877763" indent="0">
              <a:buNone/>
              <a:defRPr sz="1728">
                <a:solidFill>
                  <a:schemeClr val="tx1">
                    <a:tint val="75000"/>
                  </a:schemeClr>
                </a:solidFill>
              </a:defRPr>
            </a:lvl3pPr>
            <a:lvl4pPr marL="1316645" indent="0">
              <a:buNone/>
              <a:defRPr sz="1536">
                <a:solidFill>
                  <a:schemeClr val="tx1">
                    <a:tint val="75000"/>
                  </a:schemeClr>
                </a:solidFill>
              </a:defRPr>
            </a:lvl4pPr>
            <a:lvl5pPr marL="1755526" indent="0">
              <a:buNone/>
              <a:defRPr sz="1536">
                <a:solidFill>
                  <a:schemeClr val="tx1">
                    <a:tint val="75000"/>
                  </a:schemeClr>
                </a:solidFill>
              </a:defRPr>
            </a:lvl5pPr>
            <a:lvl6pPr marL="2194406" indent="0">
              <a:buNone/>
              <a:defRPr sz="1536">
                <a:solidFill>
                  <a:schemeClr val="tx1">
                    <a:tint val="75000"/>
                  </a:schemeClr>
                </a:solidFill>
              </a:defRPr>
            </a:lvl6pPr>
            <a:lvl7pPr marL="2633287" indent="0">
              <a:buNone/>
              <a:defRPr sz="1536">
                <a:solidFill>
                  <a:schemeClr val="tx1">
                    <a:tint val="75000"/>
                  </a:schemeClr>
                </a:solidFill>
              </a:defRPr>
            </a:lvl7pPr>
            <a:lvl8pPr marL="3072169" indent="0">
              <a:buNone/>
              <a:defRPr sz="1536">
                <a:solidFill>
                  <a:schemeClr val="tx1">
                    <a:tint val="75000"/>
                  </a:schemeClr>
                </a:solidFill>
              </a:defRPr>
            </a:lvl8pPr>
            <a:lvl9pPr marL="3511050" indent="0">
              <a:buNone/>
              <a:defRPr sz="1536">
                <a:solidFill>
                  <a:schemeClr val="tx1">
                    <a:tint val="75000"/>
                  </a:schemeClr>
                </a:solidFill>
              </a:defRPr>
            </a:lvl9pPr>
          </a:lstStyle>
          <a:p>
            <a:pPr lvl="0"/>
            <a:r>
              <a:rPr lang="en-US"/>
              <a:t>Click to edit Master text styles</a:t>
            </a:r>
          </a:p>
        </p:txBody>
      </p:sp>
      <p:sp>
        <p:nvSpPr>
          <p:cNvPr id="12" name="Date Placeholder 11">
            <a:extLst>
              <a:ext uri="{FF2B5EF4-FFF2-40B4-BE49-F238E27FC236}">
                <a16:creationId xmlns:a16="http://schemas.microsoft.com/office/drawing/2014/main" id="{D1E8019D-F5A0-4A21-80E7-2A5421F8D043}"/>
              </a:ext>
            </a:extLst>
          </p:cNvPr>
          <p:cNvSpPr>
            <a:spLocks noGrp="1"/>
          </p:cNvSpPr>
          <p:nvPr>
            <p:ph type="dt" sz="half" idx="10"/>
          </p:nvPr>
        </p:nvSpPr>
        <p:spPr>
          <a:xfrm>
            <a:off x="6246159" y="6212167"/>
            <a:ext cx="2248617" cy="239852"/>
          </a:xfrm>
          <a:prstGeom prst="rect">
            <a:avLst/>
          </a:prstGeom>
        </p:spPr>
        <p:txBody>
          <a:bodyPr/>
          <a:lstStyle>
            <a:lvl1pPr>
              <a:defRPr baseline="0">
                <a:solidFill>
                  <a:schemeClr val="bg1"/>
                </a:solidFill>
              </a:defRPr>
            </a:lvl1pPr>
          </a:lstStyle>
          <a:p>
            <a:fld id="{619B33C6-5C03-4DD7-A63B-87FCD253B38E}" type="datetime1">
              <a:rPr lang="en-AU" smtClean="0"/>
              <a:t>7/12/2021</a:t>
            </a:fld>
            <a:endParaRPr lang="en-AU" dirty="0">
              <a:solidFill>
                <a:schemeClr val="bg1"/>
              </a:solidFill>
            </a:endParaRPr>
          </a:p>
        </p:txBody>
      </p:sp>
      <p:sp>
        <p:nvSpPr>
          <p:cNvPr id="13" name="Footer Placeholder 12">
            <a:extLst>
              <a:ext uri="{FF2B5EF4-FFF2-40B4-BE49-F238E27FC236}">
                <a16:creationId xmlns:a16="http://schemas.microsoft.com/office/drawing/2014/main" id="{B6302070-D021-456B-A0C3-A81CA66B3836}"/>
              </a:ext>
            </a:extLst>
          </p:cNvPr>
          <p:cNvSpPr>
            <a:spLocks noGrp="1"/>
          </p:cNvSpPr>
          <p:nvPr>
            <p:ph type="ftr" sz="quarter" idx="11"/>
          </p:nvPr>
        </p:nvSpPr>
        <p:spPr>
          <a:xfrm>
            <a:off x="974401" y="6212167"/>
            <a:ext cx="3497849" cy="239852"/>
          </a:xfrm>
        </p:spPr>
        <p:txBody>
          <a:bodyPr/>
          <a:lstStyle>
            <a:lvl1pPr algn="ctr">
              <a:defRPr sz="1200" b="1" i="0" u="none" baseline="0">
                <a:solidFill>
                  <a:srgbClr val="FF0000"/>
                </a:solidFill>
                <a:latin typeface="Arial" panose="020B0604020202020204" pitchFamily="34" charset="0"/>
              </a:defRPr>
            </a:lvl1pPr>
          </a:lstStyle>
          <a:p>
            <a:r>
              <a:rPr lang="en-AU"/>
              <a:t>Presentation title goes here ​‌OFFICIAL‌​</a:t>
            </a:r>
            <a:endParaRPr lang="en-AU" dirty="0"/>
          </a:p>
        </p:txBody>
      </p:sp>
      <p:sp>
        <p:nvSpPr>
          <p:cNvPr id="14" name="Slide Number Placeholder 13">
            <a:extLst>
              <a:ext uri="{FF2B5EF4-FFF2-40B4-BE49-F238E27FC236}">
                <a16:creationId xmlns:a16="http://schemas.microsoft.com/office/drawing/2014/main" id="{3FD0CA3F-3FE4-4C99-9EC6-41DDC2727F85}"/>
              </a:ext>
            </a:extLst>
          </p:cNvPr>
          <p:cNvSpPr>
            <a:spLocks noGrp="1"/>
          </p:cNvSpPr>
          <p:nvPr>
            <p:ph type="sldNum" sz="quarter" idx="12"/>
          </p:nvPr>
        </p:nvSpPr>
        <p:spPr/>
        <p:txBody>
          <a:bodyPr/>
          <a:lstStyle>
            <a:lvl1pPr>
              <a:defRPr baseline="0">
                <a:solidFill>
                  <a:schemeClr val="bg1"/>
                </a:solidFill>
              </a:defRPr>
            </a:lvl1pPr>
          </a:lstStyle>
          <a:p>
            <a:fld id="{01DB0971-DFDF-4C7E-AC6C-EB8B855E6307}" type="slidenum">
              <a:rPr lang="en-AU" smtClean="0"/>
              <a:pPr/>
              <a:t>‹#›</a:t>
            </a:fld>
            <a:endParaRPr lang="en-AU" dirty="0">
              <a:solidFill>
                <a:schemeClr val="bg1"/>
              </a:solidFill>
            </a:endParaRPr>
          </a:p>
        </p:txBody>
      </p:sp>
      <p:pic>
        <p:nvPicPr>
          <p:cNvPr id="17" name="Picture 16">
            <a:extLst>
              <a:ext uri="{FF2B5EF4-FFF2-40B4-BE49-F238E27FC236}">
                <a16:creationId xmlns:a16="http://schemas.microsoft.com/office/drawing/2014/main" id="{C574894A-34FC-4C3B-9F25-827CCED0A83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4378" y="4058295"/>
            <a:ext cx="634611" cy="48738"/>
          </a:xfrm>
          <a:prstGeom prst="rect">
            <a:avLst/>
          </a:prstGeom>
        </p:spPr>
      </p:pic>
    </p:spTree>
    <p:extLst>
      <p:ext uri="{BB962C8B-B14F-4D97-AF65-F5344CB8AC3E}">
        <p14:creationId xmlns:p14="http://schemas.microsoft.com/office/powerpoint/2010/main" val="109006882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64E4C2-ED13-40E0-8AD2-2D48FACE1227}"/>
              </a:ext>
            </a:extLst>
          </p:cNvPr>
          <p:cNvSpPr/>
          <p:nvPr userDrawn="1"/>
        </p:nvSpPr>
        <p:spPr>
          <a:xfrm>
            <a:off x="0" y="1"/>
            <a:ext cx="60962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399"/>
          </a:p>
        </p:txBody>
      </p:sp>
      <p:sp>
        <p:nvSpPr>
          <p:cNvPr id="13" name="Text Placeholder 12">
            <a:extLst>
              <a:ext uri="{FF2B5EF4-FFF2-40B4-BE49-F238E27FC236}">
                <a16:creationId xmlns:a16="http://schemas.microsoft.com/office/drawing/2014/main" id="{82A261CB-D7E8-4315-8A7B-547F477EA54A}"/>
              </a:ext>
            </a:extLst>
          </p:cNvPr>
          <p:cNvSpPr>
            <a:spLocks noGrp="1"/>
          </p:cNvSpPr>
          <p:nvPr>
            <p:ph type="body" sz="quarter" idx="13" hasCustomPrompt="1"/>
          </p:nvPr>
        </p:nvSpPr>
        <p:spPr>
          <a:xfrm>
            <a:off x="2198648" y="1966786"/>
            <a:ext cx="2998156" cy="959408"/>
          </a:xfrm>
        </p:spPr>
        <p:txBody>
          <a:bodyPr anchor="ctr"/>
          <a:lstStyle>
            <a:lvl1pPr>
              <a:lnSpc>
                <a:spcPct val="100000"/>
              </a:lnSpc>
              <a:spcBef>
                <a:spcPts val="0"/>
              </a:spcBef>
              <a:spcAft>
                <a:spcPts val="0"/>
              </a:spcAft>
              <a:defRPr sz="1866" spc="-13" baseline="0">
                <a:solidFill>
                  <a:schemeClr val="tx2"/>
                </a:solidFill>
                <a:latin typeface="+mj-lt"/>
              </a:defRPr>
            </a:lvl1pPr>
            <a:lvl2pPr>
              <a:lnSpc>
                <a:spcPct val="100000"/>
              </a:lnSpc>
              <a:spcBef>
                <a:spcPts val="0"/>
              </a:spcBef>
              <a:defRPr sz="1466" baseline="0">
                <a:solidFill>
                  <a:schemeClr val="accent1"/>
                </a:solidFill>
                <a:latin typeface="+mn-lt"/>
              </a:defRPr>
            </a:lvl2pPr>
            <a:lvl3pPr>
              <a:buNone/>
              <a:defRPr sz="1466" baseline="0">
                <a:solidFill>
                  <a:schemeClr val="accent1"/>
                </a:solidFill>
              </a:defRPr>
            </a:lvl3pPr>
            <a:lvl4pPr>
              <a:defRPr sz="1466" baseline="0">
                <a:solidFill>
                  <a:schemeClr val="accent1"/>
                </a:solidFill>
              </a:defRPr>
            </a:lvl4pPr>
            <a:lvl5pPr>
              <a:defRPr sz="1466" baseline="0">
                <a:solidFill>
                  <a:schemeClr val="accent1"/>
                </a:solidFill>
              </a:defRPr>
            </a:lvl5pPr>
          </a:lstStyle>
          <a:p>
            <a:pPr lvl="0"/>
            <a:r>
              <a:rPr lang="en-US" dirty="0"/>
              <a:t>Insert heading, then press increase indent for sub heading</a:t>
            </a:r>
          </a:p>
          <a:p>
            <a:pPr lvl="1"/>
            <a:r>
              <a:rPr lang="en-US" dirty="0"/>
              <a:t>Second level</a:t>
            </a:r>
          </a:p>
        </p:txBody>
      </p:sp>
      <p:sp>
        <p:nvSpPr>
          <p:cNvPr id="15" name="Picture Placeholder 14">
            <a:extLst>
              <a:ext uri="{FF2B5EF4-FFF2-40B4-BE49-F238E27FC236}">
                <a16:creationId xmlns:a16="http://schemas.microsoft.com/office/drawing/2014/main" id="{2C5BC25E-EC3A-4C71-BD6F-6B2BC5142626}"/>
              </a:ext>
            </a:extLst>
          </p:cNvPr>
          <p:cNvSpPr>
            <a:spLocks noGrp="1"/>
          </p:cNvSpPr>
          <p:nvPr>
            <p:ph type="pic" sz="quarter" idx="14" hasCustomPrompt="1"/>
          </p:nvPr>
        </p:nvSpPr>
        <p:spPr>
          <a:xfrm>
            <a:off x="974401" y="2062727"/>
            <a:ext cx="814499" cy="781917"/>
          </a:xfrm>
          <a:prstGeom prst="ellipse">
            <a:avLst/>
          </a:prstGeom>
          <a:solidFill>
            <a:schemeClr val="bg1"/>
          </a:solidFill>
        </p:spPr>
        <p:txBody>
          <a:bodyPr/>
          <a:lstStyle>
            <a:lvl1pPr algn="ctr">
              <a:defRPr sz="533"/>
            </a:lvl1pPr>
          </a:lstStyle>
          <a:p>
            <a:r>
              <a:rPr lang="en-AU" dirty="0"/>
              <a:t>IMAGE</a:t>
            </a:r>
          </a:p>
        </p:txBody>
      </p:sp>
      <p:sp>
        <p:nvSpPr>
          <p:cNvPr id="16" name="Picture Placeholder 14">
            <a:extLst>
              <a:ext uri="{FF2B5EF4-FFF2-40B4-BE49-F238E27FC236}">
                <a16:creationId xmlns:a16="http://schemas.microsoft.com/office/drawing/2014/main" id="{2D646668-3C9A-47BC-85AA-6F0BB1708CB0}"/>
              </a:ext>
            </a:extLst>
          </p:cNvPr>
          <p:cNvSpPr>
            <a:spLocks noGrp="1"/>
          </p:cNvSpPr>
          <p:nvPr>
            <p:ph type="pic" sz="quarter" idx="15" hasCustomPrompt="1"/>
          </p:nvPr>
        </p:nvSpPr>
        <p:spPr>
          <a:xfrm>
            <a:off x="974401" y="3238001"/>
            <a:ext cx="814499" cy="781917"/>
          </a:xfrm>
          <a:prstGeom prst="ellipse">
            <a:avLst/>
          </a:prstGeom>
          <a:solidFill>
            <a:schemeClr val="bg1"/>
          </a:solidFill>
        </p:spPr>
        <p:txBody>
          <a:bodyPr/>
          <a:lstStyle>
            <a:lvl1pPr algn="ctr">
              <a:defRPr sz="533"/>
            </a:lvl1pPr>
          </a:lstStyle>
          <a:p>
            <a:r>
              <a:rPr lang="en-AU" dirty="0"/>
              <a:t>IMAGE</a:t>
            </a:r>
          </a:p>
        </p:txBody>
      </p:sp>
      <p:sp>
        <p:nvSpPr>
          <p:cNvPr id="17" name="Picture Placeholder 14">
            <a:extLst>
              <a:ext uri="{FF2B5EF4-FFF2-40B4-BE49-F238E27FC236}">
                <a16:creationId xmlns:a16="http://schemas.microsoft.com/office/drawing/2014/main" id="{715F6D30-D613-4CF6-BB35-56CCBC558D67}"/>
              </a:ext>
            </a:extLst>
          </p:cNvPr>
          <p:cNvSpPr>
            <a:spLocks noGrp="1"/>
          </p:cNvSpPr>
          <p:nvPr>
            <p:ph type="pic" sz="quarter" idx="16" hasCustomPrompt="1"/>
          </p:nvPr>
        </p:nvSpPr>
        <p:spPr>
          <a:xfrm>
            <a:off x="975489" y="4427667"/>
            <a:ext cx="814499" cy="781917"/>
          </a:xfrm>
          <a:prstGeom prst="ellipse">
            <a:avLst/>
          </a:prstGeom>
          <a:solidFill>
            <a:schemeClr val="bg1"/>
          </a:solidFill>
        </p:spPr>
        <p:txBody>
          <a:bodyPr/>
          <a:lstStyle>
            <a:lvl1pPr algn="ctr">
              <a:defRPr sz="533"/>
            </a:lvl1pPr>
          </a:lstStyle>
          <a:p>
            <a:r>
              <a:rPr lang="en-AU" dirty="0"/>
              <a:t>IMAGE</a:t>
            </a:r>
          </a:p>
        </p:txBody>
      </p:sp>
      <p:sp>
        <p:nvSpPr>
          <p:cNvPr id="19" name="Text Placeholder 12">
            <a:extLst>
              <a:ext uri="{FF2B5EF4-FFF2-40B4-BE49-F238E27FC236}">
                <a16:creationId xmlns:a16="http://schemas.microsoft.com/office/drawing/2014/main" id="{2A50B23A-A0AD-46BA-A5FD-E8797F7BE62A}"/>
              </a:ext>
            </a:extLst>
          </p:cNvPr>
          <p:cNvSpPr>
            <a:spLocks noGrp="1"/>
          </p:cNvSpPr>
          <p:nvPr>
            <p:ph type="body" sz="quarter" idx="17" hasCustomPrompt="1"/>
          </p:nvPr>
        </p:nvSpPr>
        <p:spPr>
          <a:xfrm>
            <a:off x="2198648" y="3142060"/>
            <a:ext cx="2998156" cy="959408"/>
          </a:xfrm>
        </p:spPr>
        <p:txBody>
          <a:bodyPr anchor="ctr"/>
          <a:lstStyle>
            <a:lvl1pPr>
              <a:lnSpc>
                <a:spcPct val="100000"/>
              </a:lnSpc>
              <a:spcBef>
                <a:spcPts val="0"/>
              </a:spcBef>
              <a:spcAft>
                <a:spcPts val="0"/>
              </a:spcAft>
              <a:defRPr sz="1866" spc="-13" baseline="0">
                <a:solidFill>
                  <a:schemeClr val="tx2"/>
                </a:solidFill>
                <a:latin typeface="+mj-lt"/>
              </a:defRPr>
            </a:lvl1pPr>
            <a:lvl2pPr>
              <a:lnSpc>
                <a:spcPct val="100000"/>
              </a:lnSpc>
              <a:spcBef>
                <a:spcPts val="0"/>
              </a:spcBef>
              <a:defRPr sz="1466" baseline="0">
                <a:solidFill>
                  <a:schemeClr val="accent1"/>
                </a:solidFill>
                <a:latin typeface="+mn-lt"/>
              </a:defRPr>
            </a:lvl2pPr>
            <a:lvl3pPr>
              <a:buNone/>
              <a:defRPr sz="1466" baseline="0">
                <a:solidFill>
                  <a:schemeClr val="accent1"/>
                </a:solidFill>
              </a:defRPr>
            </a:lvl3pPr>
            <a:lvl4pPr>
              <a:defRPr sz="1466" baseline="0">
                <a:solidFill>
                  <a:schemeClr val="accent1"/>
                </a:solidFill>
              </a:defRPr>
            </a:lvl4pPr>
            <a:lvl5pPr>
              <a:defRPr sz="1466" baseline="0">
                <a:solidFill>
                  <a:schemeClr val="accent1"/>
                </a:solidFill>
              </a:defRPr>
            </a:lvl5pPr>
          </a:lstStyle>
          <a:p>
            <a:pPr lvl="0"/>
            <a:r>
              <a:rPr lang="en-US" dirty="0"/>
              <a:t>Insert heading, then press increase indent for sub heading</a:t>
            </a:r>
          </a:p>
          <a:p>
            <a:pPr lvl="1"/>
            <a:r>
              <a:rPr lang="en-US" dirty="0"/>
              <a:t>Second level</a:t>
            </a:r>
          </a:p>
        </p:txBody>
      </p:sp>
      <p:sp>
        <p:nvSpPr>
          <p:cNvPr id="20" name="Text Placeholder 12">
            <a:extLst>
              <a:ext uri="{FF2B5EF4-FFF2-40B4-BE49-F238E27FC236}">
                <a16:creationId xmlns:a16="http://schemas.microsoft.com/office/drawing/2014/main" id="{E6F65463-5AE7-469A-B971-45225F2F03F4}"/>
              </a:ext>
            </a:extLst>
          </p:cNvPr>
          <p:cNvSpPr>
            <a:spLocks noGrp="1"/>
          </p:cNvSpPr>
          <p:nvPr>
            <p:ph type="body" sz="quarter" idx="18" hasCustomPrompt="1"/>
          </p:nvPr>
        </p:nvSpPr>
        <p:spPr>
          <a:xfrm>
            <a:off x="2198647" y="4317335"/>
            <a:ext cx="2998156" cy="959408"/>
          </a:xfrm>
        </p:spPr>
        <p:txBody>
          <a:bodyPr anchor="ctr"/>
          <a:lstStyle>
            <a:lvl1pPr>
              <a:lnSpc>
                <a:spcPct val="100000"/>
              </a:lnSpc>
              <a:spcBef>
                <a:spcPts val="0"/>
              </a:spcBef>
              <a:spcAft>
                <a:spcPts val="0"/>
              </a:spcAft>
              <a:defRPr sz="1866" spc="-13" baseline="0">
                <a:solidFill>
                  <a:schemeClr val="tx2"/>
                </a:solidFill>
                <a:latin typeface="+mj-lt"/>
              </a:defRPr>
            </a:lvl1pPr>
            <a:lvl2pPr>
              <a:lnSpc>
                <a:spcPct val="100000"/>
              </a:lnSpc>
              <a:spcBef>
                <a:spcPts val="0"/>
              </a:spcBef>
              <a:defRPr sz="1466" baseline="0">
                <a:solidFill>
                  <a:schemeClr val="accent1"/>
                </a:solidFill>
                <a:latin typeface="+mn-lt"/>
              </a:defRPr>
            </a:lvl2pPr>
            <a:lvl3pPr>
              <a:buNone/>
              <a:defRPr sz="1466" baseline="0">
                <a:solidFill>
                  <a:schemeClr val="accent1"/>
                </a:solidFill>
              </a:defRPr>
            </a:lvl3pPr>
            <a:lvl4pPr>
              <a:defRPr sz="1466" baseline="0">
                <a:solidFill>
                  <a:schemeClr val="accent1"/>
                </a:solidFill>
              </a:defRPr>
            </a:lvl4pPr>
            <a:lvl5pPr>
              <a:defRPr sz="1466" baseline="0">
                <a:solidFill>
                  <a:schemeClr val="accent1"/>
                </a:solidFill>
              </a:defRPr>
            </a:lvl5pPr>
          </a:lstStyle>
          <a:p>
            <a:pPr lvl="0"/>
            <a:r>
              <a:rPr lang="en-AU" dirty="0"/>
              <a:t>Insert heading, then press increase indent for sub heading</a:t>
            </a:r>
            <a:endParaRPr lang="en-US" dirty="0"/>
          </a:p>
          <a:p>
            <a:pPr lvl="1"/>
            <a:r>
              <a:rPr lang="en-US" dirty="0"/>
              <a:t>Second level</a:t>
            </a:r>
          </a:p>
        </p:txBody>
      </p:sp>
      <p:sp>
        <p:nvSpPr>
          <p:cNvPr id="23" name="Title 22">
            <a:extLst>
              <a:ext uri="{FF2B5EF4-FFF2-40B4-BE49-F238E27FC236}">
                <a16:creationId xmlns:a16="http://schemas.microsoft.com/office/drawing/2014/main" id="{63F14AB0-BD1F-41DC-8F0C-4971C2D296EF}"/>
              </a:ext>
            </a:extLst>
          </p:cNvPr>
          <p:cNvSpPr>
            <a:spLocks noGrp="1"/>
          </p:cNvSpPr>
          <p:nvPr>
            <p:ph type="title"/>
          </p:nvPr>
        </p:nvSpPr>
        <p:spPr>
          <a:xfrm>
            <a:off x="949418" y="263837"/>
            <a:ext cx="4247387" cy="959408"/>
          </a:xfrm>
        </p:spPr>
        <p:txBody>
          <a:bodyPr/>
          <a:lstStyle/>
          <a:p>
            <a:r>
              <a:rPr lang="en-US"/>
              <a:t>Click to edit Master title style</a:t>
            </a:r>
            <a:endParaRPr lang="en-AU" dirty="0"/>
          </a:p>
        </p:txBody>
      </p:sp>
      <p:sp>
        <p:nvSpPr>
          <p:cNvPr id="10" name="Text Placeholder 9">
            <a:extLst>
              <a:ext uri="{FF2B5EF4-FFF2-40B4-BE49-F238E27FC236}">
                <a16:creationId xmlns:a16="http://schemas.microsoft.com/office/drawing/2014/main" id="{BDAD180B-07BF-4356-BBA0-E5222032500C}"/>
              </a:ext>
            </a:extLst>
          </p:cNvPr>
          <p:cNvSpPr>
            <a:spLocks noGrp="1"/>
          </p:cNvSpPr>
          <p:nvPr>
            <p:ph type="body" sz="quarter" idx="21" hasCustomPrompt="1"/>
          </p:nvPr>
        </p:nvSpPr>
        <p:spPr>
          <a:xfrm>
            <a:off x="6745852" y="2014756"/>
            <a:ext cx="4497235" cy="958259"/>
          </a:xfrm>
        </p:spPr>
        <p:txBody>
          <a:bodyPr anchor="ctr"/>
          <a:lstStyle>
            <a:lvl1pPr>
              <a:defRPr spc="-13" baseline="0"/>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p:txBody>
      </p:sp>
      <p:sp>
        <p:nvSpPr>
          <p:cNvPr id="26" name="Text Placeholder 9">
            <a:extLst>
              <a:ext uri="{FF2B5EF4-FFF2-40B4-BE49-F238E27FC236}">
                <a16:creationId xmlns:a16="http://schemas.microsoft.com/office/drawing/2014/main" id="{AB2CE09B-6D6E-446F-9BE8-90A3B0C64E98}"/>
              </a:ext>
            </a:extLst>
          </p:cNvPr>
          <p:cNvSpPr>
            <a:spLocks noGrp="1"/>
          </p:cNvSpPr>
          <p:nvPr>
            <p:ph type="body" sz="quarter" idx="22" hasCustomPrompt="1"/>
          </p:nvPr>
        </p:nvSpPr>
        <p:spPr>
          <a:xfrm>
            <a:off x="6745852" y="3190031"/>
            <a:ext cx="4497235" cy="958259"/>
          </a:xfrm>
        </p:spPr>
        <p:txBody>
          <a:bodyPr anchor="ctr"/>
          <a:lstStyle>
            <a:lvl1pPr>
              <a:defRPr spc="-13" baseline="0"/>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p:txBody>
      </p:sp>
      <p:sp>
        <p:nvSpPr>
          <p:cNvPr id="27" name="Text Placeholder 9">
            <a:extLst>
              <a:ext uri="{FF2B5EF4-FFF2-40B4-BE49-F238E27FC236}">
                <a16:creationId xmlns:a16="http://schemas.microsoft.com/office/drawing/2014/main" id="{1724C880-14D9-4C85-BD90-A26288932448}"/>
              </a:ext>
            </a:extLst>
          </p:cNvPr>
          <p:cNvSpPr>
            <a:spLocks noGrp="1"/>
          </p:cNvSpPr>
          <p:nvPr>
            <p:ph type="body" sz="quarter" idx="23" hasCustomPrompt="1"/>
          </p:nvPr>
        </p:nvSpPr>
        <p:spPr>
          <a:xfrm>
            <a:off x="6745852" y="4389291"/>
            <a:ext cx="4497235" cy="958259"/>
          </a:xfrm>
        </p:spPr>
        <p:txBody>
          <a:bodyPr anchor="ctr"/>
          <a:lstStyle>
            <a:lvl1pPr>
              <a:defRPr spc="-13" baseline="0"/>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p:txBody>
      </p:sp>
      <p:sp>
        <p:nvSpPr>
          <p:cNvPr id="5" name="Date Placeholder 4">
            <a:extLst>
              <a:ext uri="{FF2B5EF4-FFF2-40B4-BE49-F238E27FC236}">
                <a16:creationId xmlns:a16="http://schemas.microsoft.com/office/drawing/2014/main" id="{418715DF-0416-46CC-B9E6-E4F19A8144FD}"/>
              </a:ext>
            </a:extLst>
          </p:cNvPr>
          <p:cNvSpPr>
            <a:spLocks noGrp="1"/>
          </p:cNvSpPr>
          <p:nvPr>
            <p:ph type="dt" sz="half" idx="24"/>
          </p:nvPr>
        </p:nvSpPr>
        <p:spPr>
          <a:xfrm>
            <a:off x="6246159" y="6212167"/>
            <a:ext cx="2248617" cy="239852"/>
          </a:xfrm>
          <a:prstGeom prst="rect">
            <a:avLst/>
          </a:prstGeom>
        </p:spPr>
        <p:txBody>
          <a:bodyPr/>
          <a:lstStyle/>
          <a:p>
            <a:pPr algn="l"/>
            <a:fld id="{F1659271-41D3-4C4A-8796-6D8DFB977D1F}" type="datetime1">
              <a:rPr lang="en-AU" smtClean="0"/>
              <a:t>7/12/2021</a:t>
            </a:fld>
            <a:endParaRPr lang="en-AU" dirty="0"/>
          </a:p>
        </p:txBody>
      </p:sp>
      <p:sp>
        <p:nvSpPr>
          <p:cNvPr id="6" name="Footer Placeholder 5">
            <a:extLst>
              <a:ext uri="{FF2B5EF4-FFF2-40B4-BE49-F238E27FC236}">
                <a16:creationId xmlns:a16="http://schemas.microsoft.com/office/drawing/2014/main" id="{C98D959D-75C5-4B40-9B44-E5500980824B}"/>
              </a:ext>
            </a:extLst>
          </p:cNvPr>
          <p:cNvSpPr>
            <a:spLocks noGrp="1"/>
          </p:cNvSpPr>
          <p:nvPr>
            <p:ph type="ftr" sz="quarter" idx="25"/>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7" name="Slide Number Placeholder 6">
            <a:extLst>
              <a:ext uri="{FF2B5EF4-FFF2-40B4-BE49-F238E27FC236}">
                <a16:creationId xmlns:a16="http://schemas.microsoft.com/office/drawing/2014/main" id="{495EA80A-330D-4F39-9183-1DC0CA08D4FC}"/>
              </a:ext>
            </a:extLst>
          </p:cNvPr>
          <p:cNvSpPr>
            <a:spLocks noGrp="1"/>
          </p:cNvSpPr>
          <p:nvPr>
            <p:ph type="sldNum" sz="quarter" idx="26"/>
          </p:nvPr>
        </p:nvSpPr>
        <p:spPr/>
        <p:txBody>
          <a:bodyPr/>
          <a:lstStyle/>
          <a:p>
            <a:fld id="{01DB0971-DFDF-4C7E-AC6C-EB8B855E6307}" type="slidenum">
              <a:rPr lang="en-AU" smtClean="0"/>
              <a:pPr/>
              <a:t>‹#›</a:t>
            </a:fld>
            <a:endParaRPr lang="en-AU" dirty="0">
              <a:latin typeface="+mj-lt"/>
            </a:endParaRPr>
          </a:p>
        </p:txBody>
      </p:sp>
    </p:spTree>
    <p:extLst>
      <p:ext uri="{BB962C8B-B14F-4D97-AF65-F5344CB8AC3E}">
        <p14:creationId xmlns:p14="http://schemas.microsoft.com/office/powerpoint/2010/main" val="277041182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9C497E-2B01-4826-89A5-0606F380EC5B}"/>
              </a:ext>
            </a:extLst>
          </p:cNvPr>
          <p:cNvSpPr>
            <a:spLocks noGrp="1"/>
          </p:cNvSpPr>
          <p:nvPr>
            <p:ph type="dt" sz="half" idx="10"/>
          </p:nvPr>
        </p:nvSpPr>
        <p:spPr>
          <a:xfrm>
            <a:off x="6246159" y="6212167"/>
            <a:ext cx="2248617" cy="239852"/>
          </a:xfrm>
          <a:prstGeom prst="rect">
            <a:avLst/>
          </a:prstGeom>
        </p:spPr>
        <p:txBody>
          <a:bodyPr/>
          <a:lstStyle/>
          <a:p>
            <a:pPr algn="l"/>
            <a:fld id="{0482B908-6E2A-4C9F-99AA-61910D05CF49}" type="datetime1">
              <a:rPr lang="en-AU" smtClean="0"/>
              <a:t>7/12/2021</a:t>
            </a:fld>
            <a:endParaRPr lang="en-AU" dirty="0"/>
          </a:p>
        </p:txBody>
      </p:sp>
      <p:sp>
        <p:nvSpPr>
          <p:cNvPr id="5" name="Footer Placeholder 4">
            <a:extLst>
              <a:ext uri="{FF2B5EF4-FFF2-40B4-BE49-F238E27FC236}">
                <a16:creationId xmlns:a16="http://schemas.microsoft.com/office/drawing/2014/main" id="{9A29717F-AA9A-4C76-9972-D6FEBA0C3764}"/>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6" name="Slide Number Placeholder 5">
            <a:extLst>
              <a:ext uri="{FF2B5EF4-FFF2-40B4-BE49-F238E27FC236}">
                <a16:creationId xmlns:a16="http://schemas.microsoft.com/office/drawing/2014/main" id="{445C0A78-A67B-42A3-BB39-CE45A0B5ADA7}"/>
              </a:ext>
            </a:extLst>
          </p:cNvPr>
          <p:cNvSpPr>
            <a:spLocks noGrp="1"/>
          </p:cNvSpPr>
          <p:nvPr>
            <p:ph type="sldNum" sz="quarter" idx="12"/>
          </p:nvPr>
        </p:nvSpPr>
        <p:spPr/>
        <p:txBody>
          <a:bodyPr/>
          <a:lstStyle/>
          <a:p>
            <a:fld id="{01DB0971-DFDF-4C7E-AC6C-EB8B855E6307}" type="slidenum">
              <a:rPr lang="en-AU" smtClean="0"/>
              <a:pPr/>
              <a:t>‹#›</a:t>
            </a:fld>
            <a:endParaRPr lang="en-AU" dirty="0">
              <a:latin typeface="+mj-lt"/>
            </a:endParaRPr>
          </a:p>
        </p:txBody>
      </p:sp>
    </p:spTree>
    <p:extLst>
      <p:ext uri="{BB962C8B-B14F-4D97-AF65-F5344CB8AC3E}">
        <p14:creationId xmlns:p14="http://schemas.microsoft.com/office/powerpoint/2010/main" val="202533864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24431" y="2134682"/>
            <a:ext cx="5096866" cy="3837631"/>
          </a:xfrm>
        </p:spPr>
        <p:txBody>
          <a:body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46160" y="2134682"/>
            <a:ext cx="5098097" cy="3837631"/>
          </a:xfrm>
        </p:spPr>
        <p:txBody>
          <a:bodyPr/>
          <a:lstStyle/>
          <a:p>
            <a:pPr lvl="0"/>
            <a:r>
              <a:rPr lang="en-AU" dirty="0"/>
              <a:t>Insert text here. Click the Increase List Level button for styles. Level 1 body text, level 2 subheading 1, levels 3-5 bullets, level 6 subheading 2, level 7 pull text. Click the Decrease List Level button to move backwards through styles.</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75DF1B5-0F52-42A4-8B9D-931ECAFB7365}"/>
              </a:ext>
            </a:extLst>
          </p:cNvPr>
          <p:cNvSpPr>
            <a:spLocks noGrp="1"/>
          </p:cNvSpPr>
          <p:nvPr>
            <p:ph type="title"/>
          </p:nvPr>
        </p:nvSpPr>
        <p:spPr/>
        <p:txBody>
          <a:bodyPr/>
          <a:lstStyle/>
          <a:p>
            <a:r>
              <a:rPr lang="en-US"/>
              <a:t>Click to edit Master title style</a:t>
            </a:r>
            <a:endParaRPr lang="en-AU"/>
          </a:p>
        </p:txBody>
      </p:sp>
      <p:sp>
        <p:nvSpPr>
          <p:cNvPr id="9" name="Date Placeholder 8">
            <a:extLst>
              <a:ext uri="{FF2B5EF4-FFF2-40B4-BE49-F238E27FC236}">
                <a16:creationId xmlns:a16="http://schemas.microsoft.com/office/drawing/2014/main" id="{69365DCD-5015-42F9-99FF-6D8CB0D94017}"/>
              </a:ext>
            </a:extLst>
          </p:cNvPr>
          <p:cNvSpPr>
            <a:spLocks noGrp="1"/>
          </p:cNvSpPr>
          <p:nvPr>
            <p:ph type="dt" sz="half" idx="10"/>
          </p:nvPr>
        </p:nvSpPr>
        <p:spPr>
          <a:xfrm>
            <a:off x="6246159" y="6212167"/>
            <a:ext cx="2248617" cy="239852"/>
          </a:xfrm>
          <a:prstGeom prst="rect">
            <a:avLst/>
          </a:prstGeom>
        </p:spPr>
        <p:txBody>
          <a:bodyPr/>
          <a:lstStyle/>
          <a:p>
            <a:pPr algn="l"/>
            <a:fld id="{97944380-36A5-401F-B53F-5973C4C4F107}" type="datetime1">
              <a:rPr lang="en-AU" smtClean="0"/>
              <a:t>7/12/2021</a:t>
            </a:fld>
            <a:endParaRPr lang="en-AU" dirty="0"/>
          </a:p>
        </p:txBody>
      </p:sp>
      <p:sp>
        <p:nvSpPr>
          <p:cNvPr id="10" name="Footer Placeholder 9">
            <a:extLst>
              <a:ext uri="{FF2B5EF4-FFF2-40B4-BE49-F238E27FC236}">
                <a16:creationId xmlns:a16="http://schemas.microsoft.com/office/drawing/2014/main" id="{A7064378-5D99-4641-A6CA-FF790D5B7587}"/>
              </a:ext>
            </a:extLst>
          </p:cNvPr>
          <p:cNvSpPr>
            <a:spLocks noGrp="1"/>
          </p:cNvSpPr>
          <p:nvPr>
            <p:ph type="ftr" sz="quarter" idx="11"/>
          </p:nvPr>
        </p:nvSpPr>
        <p:spPr/>
        <p:txBody>
          <a:bodyPr/>
          <a:lstStyle>
            <a:lvl1pPr algn="ctr">
              <a:defRPr sz="1200" b="1" i="0" u="none">
                <a:solidFill>
                  <a:srgbClr val="FF0000"/>
                </a:solidFill>
                <a:latin typeface="Arial" panose="020B0604020202020204" pitchFamily="34" charset="0"/>
              </a:defRPr>
            </a:lvl1pPr>
          </a:lstStyle>
          <a:p>
            <a:r>
              <a:rPr lang="en-AU"/>
              <a:t>Presentation title goes here ​‌OFFICIAL‌​</a:t>
            </a:r>
            <a:endParaRPr lang="en-AU" dirty="0"/>
          </a:p>
        </p:txBody>
      </p:sp>
      <p:sp>
        <p:nvSpPr>
          <p:cNvPr id="11" name="Slide Number Placeholder 10">
            <a:extLst>
              <a:ext uri="{FF2B5EF4-FFF2-40B4-BE49-F238E27FC236}">
                <a16:creationId xmlns:a16="http://schemas.microsoft.com/office/drawing/2014/main" id="{79777ACE-4BCE-492A-BD75-D0E04100CA7A}"/>
              </a:ext>
            </a:extLst>
          </p:cNvPr>
          <p:cNvSpPr>
            <a:spLocks noGrp="1"/>
          </p:cNvSpPr>
          <p:nvPr>
            <p:ph type="sldNum" sz="quarter" idx="12"/>
          </p:nvPr>
        </p:nvSpPr>
        <p:spPr/>
        <p:txBody>
          <a:bodyPr/>
          <a:lstStyle/>
          <a:p>
            <a:fld id="{01DB0971-DFDF-4C7E-AC6C-EB8B855E6307}" type="slidenum">
              <a:rPr lang="en-AU" smtClean="0"/>
              <a:pPr/>
              <a:t>‹#›</a:t>
            </a:fld>
            <a:endParaRPr lang="en-AU" b="1" dirty="0"/>
          </a:p>
        </p:txBody>
      </p:sp>
    </p:spTree>
    <p:extLst>
      <p:ext uri="{BB962C8B-B14F-4D97-AF65-F5344CB8AC3E}">
        <p14:creationId xmlns:p14="http://schemas.microsoft.com/office/powerpoint/2010/main" val="108210551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9447" y="263837"/>
            <a:ext cx="6246159" cy="959408"/>
          </a:xfrm>
          <a:prstGeom prst="rect">
            <a:avLst/>
          </a:prstGeom>
        </p:spPr>
        <p:txBody>
          <a:bodyPr vert="horz" lIns="36000" tIns="36000" rIns="36000" bIns="36000" rtlCol="0" anchor="b">
            <a:noAutofit/>
          </a:bodyPr>
          <a:lstStyle/>
          <a:p>
            <a:r>
              <a:rPr lang="en-US" dirty="0"/>
              <a:t>Click to edit Master title style</a:t>
            </a:r>
          </a:p>
        </p:txBody>
      </p:sp>
      <p:sp>
        <p:nvSpPr>
          <p:cNvPr id="3" name="Text Placeholder 2"/>
          <p:cNvSpPr>
            <a:spLocks noGrp="1"/>
          </p:cNvSpPr>
          <p:nvPr>
            <p:ph type="body" idx="1"/>
          </p:nvPr>
        </p:nvSpPr>
        <p:spPr>
          <a:xfrm>
            <a:off x="924433" y="2134684"/>
            <a:ext cx="10419823" cy="3837631"/>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347076" y="6476004"/>
            <a:ext cx="3497849" cy="381996"/>
          </a:xfrm>
          <a:prstGeom prst="rect">
            <a:avLst/>
          </a:prstGeom>
        </p:spPr>
        <p:txBody>
          <a:bodyPr vert="horz" lIns="36000" tIns="36000" rIns="36000" bIns="36000" rtlCol="0" anchor="ctr">
            <a:noAutofit/>
          </a:bodyPr>
          <a:lstStyle>
            <a:lvl1pPr algn="ctr">
              <a:defRPr sz="1200" b="1" i="0" u="none" baseline="0">
                <a:solidFill>
                  <a:srgbClr val="FF0000"/>
                </a:solidFill>
                <a:latin typeface="Arial" panose="020B0604020202020204" pitchFamily="34" charset="0"/>
              </a:defRPr>
            </a:lvl1pPr>
          </a:lstStyle>
          <a:p>
            <a:r>
              <a:rPr lang="en-AU"/>
              <a:t>Presentation title goes here ​‌OFFICIAL‌​</a:t>
            </a:r>
            <a:endParaRPr lang="en-AU" dirty="0"/>
          </a:p>
        </p:txBody>
      </p:sp>
      <p:sp>
        <p:nvSpPr>
          <p:cNvPr id="6" name="Slide Number Placeholder 5"/>
          <p:cNvSpPr>
            <a:spLocks noGrp="1"/>
          </p:cNvSpPr>
          <p:nvPr>
            <p:ph type="sldNum" sz="quarter" idx="4"/>
          </p:nvPr>
        </p:nvSpPr>
        <p:spPr>
          <a:xfrm>
            <a:off x="10593487" y="6212167"/>
            <a:ext cx="750770" cy="239852"/>
          </a:xfrm>
          <a:prstGeom prst="rect">
            <a:avLst/>
          </a:prstGeom>
        </p:spPr>
        <p:txBody>
          <a:bodyPr vert="horz" lIns="36000" tIns="36000" rIns="36000" bIns="36000" rtlCol="0" anchor="ctr">
            <a:noAutofit/>
          </a:bodyPr>
          <a:lstStyle>
            <a:lvl1pPr algn="r">
              <a:defRPr sz="800" b="1" baseline="0">
                <a:solidFill>
                  <a:schemeClr val="accent1"/>
                </a:solidFill>
                <a:latin typeface="Arial Nova Light" panose="020B0304020202020204" pitchFamily="34" charset="0"/>
              </a:defRPr>
            </a:lvl1pPr>
          </a:lstStyle>
          <a:p>
            <a:fld id="{01DB0971-DFDF-4C7E-AC6C-EB8B855E6307}" type="slidenum">
              <a:rPr lang="en-AU" smtClean="0"/>
              <a:pPr/>
              <a:t>‹#›</a:t>
            </a:fld>
            <a:endParaRPr lang="en-AU" dirty="0"/>
          </a:p>
        </p:txBody>
      </p:sp>
      <p:pic>
        <p:nvPicPr>
          <p:cNvPr id="9" name="Picture 8" descr="A picture containing clock, computer, computer&#10;&#10;Description automatically generated">
            <a:extLst>
              <a:ext uri="{FF2B5EF4-FFF2-40B4-BE49-F238E27FC236}">
                <a16:creationId xmlns:a16="http://schemas.microsoft.com/office/drawing/2014/main" id="{52DFB743-9BD4-4005-8181-72C5959BC232}"/>
              </a:ext>
            </a:extLst>
          </p:cNvPr>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8952467" y="609778"/>
            <a:ext cx="2504599" cy="523934"/>
          </a:xfrm>
          <a:prstGeom prst="rect">
            <a:avLst/>
          </a:prstGeom>
        </p:spPr>
      </p:pic>
      <p:pic>
        <p:nvPicPr>
          <p:cNvPr id="11" name="Picture 10">
            <a:extLst>
              <a:ext uri="{FF2B5EF4-FFF2-40B4-BE49-F238E27FC236}">
                <a16:creationId xmlns:a16="http://schemas.microsoft.com/office/drawing/2014/main" id="{DDE73EBD-9FD3-463B-BB35-9AFA82E18EDE}"/>
              </a:ext>
            </a:extLst>
          </p:cNvPr>
          <p:cNvPicPr>
            <a:picLocks noChangeAspect="1"/>
          </p:cNvPicPr>
          <p:nvPr userDrawn="1"/>
        </p:nvPicPr>
        <p:blipFill>
          <a:blip r:embed="rId28">
            <a:extLst>
              <a:ext uri="{28A0092B-C50C-407E-A947-70E740481C1C}">
                <a14:useLocalDpi xmlns:a14="http://schemas.microsoft.com/office/drawing/2010/main"/>
              </a:ext>
            </a:extLst>
          </a:blip>
          <a:stretch>
            <a:fillRect/>
          </a:stretch>
        </p:blipFill>
        <p:spPr>
          <a:xfrm>
            <a:off x="975880" y="1374970"/>
            <a:ext cx="638842" cy="52799"/>
          </a:xfrm>
          <a:prstGeom prst="rect">
            <a:avLst/>
          </a:prstGeom>
        </p:spPr>
      </p:pic>
      <p:sp>
        <p:nvSpPr>
          <p:cNvPr id="7" name="JS SlideHeader">
            <a:extLst>
              <a:ext uri="{FF2B5EF4-FFF2-40B4-BE49-F238E27FC236}">
                <a16:creationId xmlns:a16="http://schemas.microsoft.com/office/drawing/2014/main" id="{E911AB48-4E9E-4E3B-A538-1ACEA55D6757}"/>
              </a:ext>
            </a:extLst>
          </p:cNvPr>
          <p:cNvSpPr txBox="1"/>
          <p:nvPr userDrawn="1"/>
        </p:nvSpPr>
        <p:spPr>
          <a:xfrm>
            <a:off x="1219200" y="63500"/>
            <a:ext cx="9753600" cy="257369"/>
          </a:xfrm>
          <a:prstGeom prst="rect">
            <a:avLst/>
          </a:prstGeom>
          <a:noFill/>
        </p:spPr>
        <p:txBody>
          <a:bodyPr vert="horz" wrap="square" lIns="36000" tIns="36000" rIns="36000" bIns="36000" rtlCol="0">
            <a:spAutoFit/>
          </a:bodyPr>
          <a:lstStyle/>
          <a:p>
            <a:pPr algn="ctr"/>
            <a:endParaRPr lang="en-AU" sz="1200" b="1" i="0" u="none" dirty="0">
              <a:solidFill>
                <a:srgbClr val="FF0000"/>
              </a:solidFill>
              <a:latin typeface="Arial" panose="020B0604020202020204" pitchFamily="34" charset="0"/>
            </a:endParaRPr>
          </a:p>
        </p:txBody>
      </p:sp>
    </p:spTree>
    <p:extLst>
      <p:ext uri="{BB962C8B-B14F-4D97-AF65-F5344CB8AC3E}">
        <p14:creationId xmlns:p14="http://schemas.microsoft.com/office/powerpoint/2010/main" val="3190595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877763" rtl="0" eaLnBrk="1" latinLnBrk="0" hangingPunct="1">
        <a:lnSpc>
          <a:spcPct val="90000"/>
        </a:lnSpc>
        <a:spcBef>
          <a:spcPct val="0"/>
        </a:spcBef>
        <a:buNone/>
        <a:defRPr sz="2399" kern="1200" spc="-40" baseline="0">
          <a:solidFill>
            <a:schemeClr val="accent1"/>
          </a:solidFill>
          <a:latin typeface="+mn-lt"/>
          <a:ea typeface="+mj-ea"/>
          <a:cs typeface="+mj-cs"/>
        </a:defRPr>
      </a:lvl1pPr>
    </p:titleStyle>
    <p:bodyStyle>
      <a:lvl1pPr marL="0" indent="0" algn="l" defTabSz="877763" rtl="0" eaLnBrk="1" latinLnBrk="0" hangingPunct="1">
        <a:lnSpc>
          <a:spcPct val="110000"/>
        </a:lnSpc>
        <a:spcBef>
          <a:spcPts val="400"/>
        </a:spcBef>
        <a:spcAft>
          <a:spcPts val="133"/>
        </a:spcAft>
        <a:buFontTx/>
        <a:buNone/>
        <a:defRPr sz="1199" kern="1200" baseline="0">
          <a:solidFill>
            <a:schemeClr val="tx1"/>
          </a:solidFill>
          <a:latin typeface="+mn-lt"/>
          <a:ea typeface="+mn-ea"/>
          <a:cs typeface="Gotham Book" pitchFamily="50" charset="0"/>
        </a:defRPr>
      </a:lvl1pPr>
      <a:lvl2pPr marL="0" indent="0" algn="l" defTabSz="877763" rtl="0" eaLnBrk="1" latinLnBrk="0" hangingPunct="1">
        <a:lnSpc>
          <a:spcPct val="105000"/>
        </a:lnSpc>
        <a:spcBef>
          <a:spcPts val="480"/>
        </a:spcBef>
        <a:buFontTx/>
        <a:buNone/>
        <a:defRPr sz="1866" b="0" kern="1200" spc="-13" baseline="0">
          <a:solidFill>
            <a:schemeClr val="tx2"/>
          </a:solidFill>
          <a:latin typeface="+mn-lt"/>
          <a:ea typeface="+mn-ea"/>
          <a:cs typeface="Gotham Book" pitchFamily="50" charset="0"/>
        </a:defRPr>
      </a:lvl2pPr>
      <a:lvl3pPr marL="143910" indent="-143910" algn="l" defTabSz="877763" rtl="0" eaLnBrk="1" latinLnBrk="0" hangingPunct="1">
        <a:lnSpc>
          <a:spcPct val="105000"/>
        </a:lnSpc>
        <a:spcBef>
          <a:spcPts val="400"/>
        </a:spcBef>
        <a:buFont typeface="Gotham Book" pitchFamily="50" charset="0"/>
        <a:buChar char="–"/>
        <a:defRPr sz="1199" kern="1200" spc="-13" baseline="0">
          <a:solidFill>
            <a:schemeClr val="tx1"/>
          </a:solidFill>
          <a:latin typeface="+mn-lt"/>
          <a:ea typeface="+mn-ea"/>
          <a:cs typeface="Gotham Book" pitchFamily="50" charset="0"/>
        </a:defRPr>
      </a:lvl3pPr>
      <a:lvl4pPr marL="287820" indent="-143910" algn="l" defTabSz="877763" rtl="0" eaLnBrk="1" latinLnBrk="0" hangingPunct="1">
        <a:lnSpc>
          <a:spcPct val="105000"/>
        </a:lnSpc>
        <a:spcBef>
          <a:spcPts val="400"/>
        </a:spcBef>
        <a:buFont typeface="VIC" panose="00000500000000000000" pitchFamily="50" charset="0"/>
        <a:buChar char="»"/>
        <a:defRPr sz="1199" kern="1200" spc="-13" baseline="0">
          <a:solidFill>
            <a:schemeClr val="tx1"/>
          </a:solidFill>
          <a:latin typeface="+mn-lt"/>
          <a:ea typeface="+mn-ea"/>
          <a:cs typeface="Gotham Book" pitchFamily="50" charset="0"/>
        </a:defRPr>
      </a:lvl4pPr>
      <a:lvl5pPr marL="431730" indent="-143910" algn="l" defTabSz="877763" rtl="0" eaLnBrk="1" latinLnBrk="0" hangingPunct="1">
        <a:lnSpc>
          <a:spcPct val="105000"/>
        </a:lnSpc>
        <a:spcBef>
          <a:spcPts val="400"/>
        </a:spcBef>
        <a:buFont typeface="Arial" panose="020B0604020202020204" pitchFamily="34" charset="0"/>
        <a:buChar char="•"/>
        <a:defRPr sz="1199" kern="1200" spc="-13" baseline="0">
          <a:solidFill>
            <a:schemeClr val="tx1"/>
          </a:solidFill>
          <a:latin typeface="+mn-lt"/>
          <a:ea typeface="+mn-ea"/>
          <a:cs typeface="Gotham Book" pitchFamily="50" charset="0"/>
        </a:defRPr>
      </a:lvl5pPr>
      <a:lvl6pPr marL="0" indent="0" algn="l" defTabSz="877763" rtl="0" eaLnBrk="1" latinLnBrk="0" hangingPunct="1">
        <a:lnSpc>
          <a:spcPct val="105000"/>
        </a:lnSpc>
        <a:spcBef>
          <a:spcPts val="2399"/>
        </a:spcBef>
        <a:buFontTx/>
        <a:buNone/>
        <a:defRPr sz="1199" b="0" kern="1200" spc="0" baseline="0">
          <a:solidFill>
            <a:schemeClr val="accent1"/>
          </a:solidFill>
          <a:latin typeface="+mj-lt"/>
          <a:ea typeface="+mn-ea"/>
          <a:cs typeface="+mn-cs"/>
        </a:defRPr>
      </a:lvl6pPr>
      <a:lvl7pPr marL="0" indent="0" algn="l" defTabSz="877763" rtl="0" eaLnBrk="1" latinLnBrk="0" hangingPunct="1">
        <a:lnSpc>
          <a:spcPct val="105000"/>
        </a:lnSpc>
        <a:spcBef>
          <a:spcPts val="800"/>
        </a:spcBef>
        <a:buFontTx/>
        <a:buNone/>
        <a:defRPr sz="1466" kern="1200" spc="-13" baseline="0">
          <a:solidFill>
            <a:schemeClr val="accent3"/>
          </a:solidFill>
          <a:latin typeface="+mn-lt"/>
          <a:ea typeface="+mn-ea"/>
          <a:cs typeface="+mn-cs"/>
        </a:defRPr>
      </a:lvl7pPr>
      <a:lvl8pPr marL="287820" indent="-287820" algn="l" defTabSz="877763" rtl="0" eaLnBrk="1" latinLnBrk="0" hangingPunct="1">
        <a:lnSpc>
          <a:spcPct val="105000"/>
        </a:lnSpc>
        <a:spcBef>
          <a:spcPts val="480"/>
        </a:spcBef>
        <a:buFont typeface="+mj-lt"/>
        <a:buAutoNum type="arabicPeriod"/>
        <a:defRPr sz="1199" kern="1200">
          <a:solidFill>
            <a:schemeClr val="tx1"/>
          </a:solidFill>
          <a:latin typeface="+mn-lt"/>
          <a:ea typeface="+mn-ea"/>
          <a:cs typeface="+mn-cs"/>
        </a:defRPr>
      </a:lvl8pPr>
      <a:lvl9pPr marL="592430" indent="-304610" algn="l" defTabSz="877763" rtl="0" eaLnBrk="1" latinLnBrk="0" hangingPunct="1">
        <a:lnSpc>
          <a:spcPct val="105000"/>
        </a:lnSpc>
        <a:spcBef>
          <a:spcPts val="480"/>
        </a:spcBef>
        <a:buFont typeface="+mj-lt"/>
        <a:buAutoNum type="alphaLcPeriod"/>
        <a:defRPr sz="1199" kern="1200">
          <a:solidFill>
            <a:schemeClr val="tx1"/>
          </a:solidFill>
          <a:latin typeface="+mn-lt"/>
          <a:ea typeface="+mn-ea"/>
          <a:cs typeface="+mn-cs"/>
        </a:defRPr>
      </a:lvl9pPr>
    </p:bodyStyle>
    <p:otherStyle>
      <a:defPPr>
        <a:defRPr lang="en-US"/>
      </a:defPPr>
      <a:lvl1pPr marL="0" indent="0" algn="l" defTabSz="877763" rtl="0" eaLnBrk="1" latinLnBrk="0" hangingPunct="1">
        <a:defRPr sz="1199" kern="1200">
          <a:solidFill>
            <a:schemeClr val="tx1"/>
          </a:solidFill>
          <a:latin typeface="+mn-lt"/>
          <a:ea typeface="+mn-ea"/>
          <a:cs typeface="+mn-cs"/>
        </a:defRPr>
      </a:lvl1pPr>
      <a:lvl2pPr marL="0" indent="0" algn="l" defTabSz="877763" rtl="0" eaLnBrk="1" latinLnBrk="0" hangingPunct="1">
        <a:defRPr sz="1199" b="1" kern="1200">
          <a:solidFill>
            <a:schemeClr val="tx1"/>
          </a:solidFill>
          <a:latin typeface="+mj-lt"/>
          <a:ea typeface="+mn-ea"/>
          <a:cs typeface="+mn-cs"/>
        </a:defRPr>
      </a:lvl2pPr>
      <a:lvl3pPr marL="143910" indent="-143910" algn="l" defTabSz="877763" rtl="0" eaLnBrk="1" latinLnBrk="0" hangingPunct="1">
        <a:buFont typeface="Gotham Book" pitchFamily="50" charset="0"/>
        <a:buChar char="–"/>
        <a:defRPr sz="1199" kern="1200">
          <a:solidFill>
            <a:schemeClr val="tx1"/>
          </a:solidFill>
          <a:latin typeface="+mn-lt"/>
          <a:ea typeface="+mn-ea"/>
          <a:cs typeface="+mn-cs"/>
        </a:defRPr>
      </a:lvl3pPr>
      <a:lvl4pPr marL="287820" indent="-143910" algn="l" defTabSz="877763" rtl="0" eaLnBrk="1" latinLnBrk="0" hangingPunct="1">
        <a:buFont typeface="VIC" panose="00000500000000000000" pitchFamily="50" charset="0"/>
        <a:buChar char="»"/>
        <a:defRPr sz="1199" kern="1200">
          <a:solidFill>
            <a:schemeClr val="tx1"/>
          </a:solidFill>
          <a:latin typeface="+mn-lt"/>
          <a:ea typeface="+mn-ea"/>
          <a:cs typeface="+mn-cs"/>
        </a:defRPr>
      </a:lvl4pPr>
      <a:lvl5pPr marL="431730" indent="-143910" algn="l" defTabSz="877763" rtl="0" eaLnBrk="1" latinLnBrk="0" hangingPunct="1">
        <a:buFont typeface="Arial" panose="020B0604020202020204" pitchFamily="34" charset="0"/>
        <a:buChar char="•"/>
        <a:defRPr sz="1199" kern="1200">
          <a:solidFill>
            <a:schemeClr val="tx1"/>
          </a:solidFill>
          <a:latin typeface="+mn-lt"/>
          <a:ea typeface="+mn-ea"/>
          <a:cs typeface="+mn-cs"/>
        </a:defRPr>
      </a:lvl5pPr>
      <a:lvl6pPr marL="0" indent="0" algn="l" defTabSz="877763" rtl="0" eaLnBrk="1" latinLnBrk="0" hangingPunct="1">
        <a:defRPr sz="1199" b="1" kern="1200">
          <a:solidFill>
            <a:schemeClr val="tx1"/>
          </a:solidFill>
          <a:latin typeface="+mn-lt"/>
          <a:ea typeface="+mn-ea"/>
          <a:cs typeface="+mn-cs"/>
        </a:defRPr>
      </a:lvl6pPr>
      <a:lvl7pPr marL="0" indent="0" algn="l" defTabSz="877763" rtl="0" eaLnBrk="1" latinLnBrk="0" hangingPunct="1">
        <a:defRPr sz="1466" kern="1200">
          <a:solidFill>
            <a:schemeClr val="tx1"/>
          </a:solidFill>
          <a:latin typeface="+mn-lt"/>
          <a:ea typeface="+mn-ea"/>
          <a:cs typeface="+mn-cs"/>
        </a:defRPr>
      </a:lvl7pPr>
      <a:lvl8pPr marL="575640" indent="-143910" algn="l" defTabSz="877763" rtl="0" eaLnBrk="1" latinLnBrk="0" hangingPunct="1">
        <a:buFont typeface="Arial" panose="020B0604020202020204" pitchFamily="34" charset="0"/>
        <a:buChar char="•"/>
        <a:defRPr sz="1199" kern="1200">
          <a:solidFill>
            <a:schemeClr val="tx1"/>
          </a:solidFill>
          <a:latin typeface="+mn-lt"/>
          <a:ea typeface="+mn-ea"/>
          <a:cs typeface="+mn-cs"/>
        </a:defRPr>
      </a:lvl8pPr>
      <a:lvl9pPr marL="719550" indent="-143910" algn="l" defTabSz="877763" rtl="0" eaLnBrk="1" latinLnBrk="0" hangingPunct="1">
        <a:buFont typeface="Arial" panose="020B0604020202020204" pitchFamily="34" charset="0"/>
        <a:buChar char="•"/>
        <a:defRPr sz="11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looking at the camera&#10;&#10;Description automatically generated">
            <a:extLst>
              <a:ext uri="{FF2B5EF4-FFF2-40B4-BE49-F238E27FC236}">
                <a16:creationId xmlns:a16="http://schemas.microsoft.com/office/drawing/2014/main" id="{8A2BCAD4-109A-4557-85E9-EC6163F0B6FE}"/>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a:ext>
            </a:extLst>
          </a:blip>
          <a:srcRect/>
          <a:stretch/>
        </p:blipFill>
        <p:spPr>
          <a:xfrm>
            <a:off x="9208720" y="3"/>
            <a:ext cx="2983365" cy="5005935"/>
          </a:xfrm>
        </p:spPr>
      </p:pic>
      <p:pic>
        <p:nvPicPr>
          <p:cNvPr id="24" name="Picture Placeholder 23" descr="A picture containing person&#10;&#10;Description automatically generated">
            <a:extLst>
              <a:ext uri="{FF2B5EF4-FFF2-40B4-BE49-F238E27FC236}">
                <a16:creationId xmlns:a16="http://schemas.microsoft.com/office/drawing/2014/main" id="{87D8002C-5EC9-4837-ABF6-FAC9A5C7F868}"/>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a:ext>
            </a:extLst>
          </a:blip>
          <a:srcRect/>
          <a:stretch/>
        </p:blipFill>
        <p:spPr>
          <a:xfrm>
            <a:off x="5947577" y="3967486"/>
            <a:ext cx="6238759" cy="2911082"/>
          </a:xfrm>
        </p:spPr>
      </p:pic>
      <p:sp>
        <p:nvSpPr>
          <p:cNvPr id="11" name="Title 2">
            <a:extLst>
              <a:ext uri="{FF2B5EF4-FFF2-40B4-BE49-F238E27FC236}">
                <a16:creationId xmlns:a16="http://schemas.microsoft.com/office/drawing/2014/main" id="{30CBFB33-7CD9-4F2C-9F41-993617A5B888}"/>
              </a:ext>
            </a:extLst>
          </p:cNvPr>
          <p:cNvSpPr txBox="1">
            <a:spLocks/>
          </p:cNvSpPr>
          <p:nvPr/>
        </p:nvSpPr>
        <p:spPr>
          <a:xfrm>
            <a:off x="990753" y="2783657"/>
            <a:ext cx="5993521" cy="14391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932" kern="1200" baseline="0">
                <a:solidFill>
                  <a:schemeClr val="bg1"/>
                </a:solidFill>
                <a:latin typeface="Gotham Medium" pitchFamily="50" charset="0"/>
                <a:ea typeface="+mj-ea"/>
                <a:cs typeface="+mj-cs"/>
              </a:defRPr>
            </a:lvl1pPr>
          </a:lstStyle>
          <a:p>
            <a:r>
              <a:rPr lang="en-AU" dirty="0">
                <a:cs typeface="Gotham Medium" pitchFamily="50" charset="0"/>
              </a:rPr>
              <a:t>National Skills Commission</a:t>
            </a:r>
          </a:p>
        </p:txBody>
      </p:sp>
    </p:spTree>
    <p:extLst>
      <p:ext uri="{BB962C8B-B14F-4D97-AF65-F5344CB8AC3E}">
        <p14:creationId xmlns:p14="http://schemas.microsoft.com/office/powerpoint/2010/main" val="17413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57CF-6F45-4AC2-AD72-B588D4FDCD38}"/>
              </a:ext>
            </a:extLst>
          </p:cNvPr>
          <p:cNvSpPr>
            <a:spLocks noGrp="1"/>
          </p:cNvSpPr>
          <p:nvPr>
            <p:ph type="title"/>
          </p:nvPr>
        </p:nvSpPr>
        <p:spPr>
          <a:xfrm>
            <a:off x="899447" y="263837"/>
            <a:ext cx="6246159" cy="471454"/>
          </a:xfrm>
        </p:spPr>
        <p:txBody>
          <a:bodyPr/>
          <a:lstStyle/>
          <a:p>
            <a:r>
              <a:rPr lang="en-AU" dirty="0"/>
              <a:t>Emerging Occupations</a:t>
            </a:r>
          </a:p>
        </p:txBody>
      </p:sp>
      <p:sp>
        <p:nvSpPr>
          <p:cNvPr id="3" name="Footer Placeholder 2">
            <a:extLst>
              <a:ext uri="{FF2B5EF4-FFF2-40B4-BE49-F238E27FC236}">
                <a16:creationId xmlns:a16="http://schemas.microsoft.com/office/drawing/2014/main" id="{192A70F2-9C34-4F70-9566-ECAFC2B2708D}"/>
              </a:ext>
            </a:extLst>
          </p:cNvPr>
          <p:cNvSpPr>
            <a:spLocks noGrp="1"/>
          </p:cNvSpPr>
          <p:nvPr>
            <p:ph type="ftr" sz="quarter" idx="11"/>
          </p:nvPr>
        </p:nvSpPr>
        <p:spPr/>
        <p:txBody>
          <a:bodyPr/>
          <a:lstStyle/>
          <a:p>
            <a:r>
              <a:rPr lang="en-AU" dirty="0"/>
              <a:t>​‌OFFICIAL‌​</a:t>
            </a:r>
          </a:p>
        </p:txBody>
      </p:sp>
      <p:sp>
        <p:nvSpPr>
          <p:cNvPr id="4" name="Slide Number Placeholder 3">
            <a:extLst>
              <a:ext uri="{FF2B5EF4-FFF2-40B4-BE49-F238E27FC236}">
                <a16:creationId xmlns:a16="http://schemas.microsoft.com/office/drawing/2014/main" id="{A502BB7E-8CF6-40BB-A844-F30D14CE8A42}"/>
              </a:ext>
            </a:extLst>
          </p:cNvPr>
          <p:cNvSpPr>
            <a:spLocks noGrp="1"/>
          </p:cNvSpPr>
          <p:nvPr>
            <p:ph type="sldNum" sz="quarter" idx="12"/>
          </p:nvPr>
        </p:nvSpPr>
        <p:spPr/>
        <p:txBody>
          <a:bodyPr/>
          <a:lstStyle/>
          <a:p>
            <a:fld id="{01DB0971-DFDF-4C7E-AC6C-EB8B855E6307}" type="slidenum">
              <a:rPr lang="en-AU" smtClean="0"/>
              <a:pPr/>
              <a:t>2</a:t>
            </a:fld>
            <a:endParaRPr lang="en-AU" b="1" dirty="0"/>
          </a:p>
        </p:txBody>
      </p:sp>
      <p:sp>
        <p:nvSpPr>
          <p:cNvPr id="5" name="Content Placeholder 1">
            <a:extLst>
              <a:ext uri="{FF2B5EF4-FFF2-40B4-BE49-F238E27FC236}">
                <a16:creationId xmlns:a16="http://schemas.microsoft.com/office/drawing/2014/main" id="{1CA47F88-7AA2-4D00-9C72-CEE188E699B7}"/>
              </a:ext>
            </a:extLst>
          </p:cNvPr>
          <p:cNvSpPr txBox="1">
            <a:spLocks/>
          </p:cNvSpPr>
          <p:nvPr/>
        </p:nvSpPr>
        <p:spPr>
          <a:xfrm>
            <a:off x="6309785" y="1448371"/>
            <a:ext cx="5420822" cy="5006989"/>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Skill requirements evolve in most jobs; however, sometimes the demand for new skills changes the nature of a role enough that a new occupation emerges.</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400" dirty="0">
                <a:solidFill>
                  <a:prstClr val="black"/>
                </a:solidFill>
                <a:latin typeface="Gotham Book"/>
              </a:rPr>
              <a:t>Web developers</a:t>
            </a:r>
            <a:r>
              <a:rPr kumimoji="0" lang="en-AU" sz="1400" b="0" i="0" u="none" strike="noStrike" kern="1200" cap="none" spc="0" normalizeH="0" baseline="0" noProof="0" dirty="0">
                <a:ln>
                  <a:noFill/>
                </a:ln>
                <a:solidFill>
                  <a:prstClr val="black"/>
                </a:solidFill>
                <a:effectLst/>
                <a:uLnTx/>
                <a:uFillTx/>
                <a:latin typeface="Gotham Book"/>
                <a:ea typeface="+mn-ea"/>
                <a:cs typeface="+mn-cs"/>
              </a:rPr>
              <a:t> have for some time been expected to have coding skills, but recent demand for w</a:t>
            </a:r>
            <a:r>
              <a:rPr lang="en-AU" sz="1400" dirty="0">
                <a:solidFill>
                  <a:prstClr val="black"/>
                </a:solidFill>
                <a:latin typeface="Gotham Book"/>
              </a:rPr>
              <a:t>eb developers</a:t>
            </a:r>
            <a:r>
              <a:rPr kumimoji="0" lang="en-AU" sz="1400" b="0" i="0" u="none" strike="noStrike" kern="1200" cap="none" spc="0" normalizeH="0" baseline="0" noProof="0" dirty="0">
                <a:ln>
                  <a:noFill/>
                </a:ln>
                <a:solidFill>
                  <a:prstClr val="black"/>
                </a:solidFill>
                <a:effectLst/>
                <a:uLnTx/>
                <a:uFillTx/>
                <a:latin typeface="Gotham Book"/>
                <a:ea typeface="+mn-ea"/>
                <a:cs typeface="+mn-cs"/>
              </a:rPr>
              <a:t> with Agile methodology and software engineering skills</a:t>
            </a:r>
            <a:r>
              <a:rPr lang="en-AU" sz="1400" dirty="0">
                <a:solidFill>
                  <a:prstClr val="black"/>
                </a:solidFill>
                <a:latin typeface="Gotham Book"/>
              </a:rPr>
              <a:t> has lead</a:t>
            </a:r>
            <a:r>
              <a:rPr kumimoji="0" lang="en-AU" sz="1400" b="0" i="0" u="none" strike="noStrike" kern="1200" cap="none" spc="0" normalizeH="0" baseline="0" noProof="0" dirty="0">
                <a:ln>
                  <a:noFill/>
                </a:ln>
                <a:solidFill>
                  <a:prstClr val="black"/>
                </a:solidFill>
                <a:effectLst/>
                <a:uLnTx/>
                <a:uFillTx/>
                <a:latin typeface="Gotham Book"/>
                <a:ea typeface="+mn-ea"/>
                <a:cs typeface="+mn-cs"/>
              </a:rPr>
              <a:t> to the emergence of new roles like user </a:t>
            </a:r>
            <a:r>
              <a:rPr kumimoji="0" lang="en-AU" sz="1400" b="0" i="0" u="none" strike="noStrike" kern="1200" cap="none" spc="0" normalizeH="0" baseline="0" noProof="0">
                <a:ln>
                  <a:noFill/>
                </a:ln>
                <a:solidFill>
                  <a:prstClr val="black"/>
                </a:solidFill>
                <a:effectLst/>
                <a:uLnTx/>
                <a:uFillTx/>
                <a:latin typeface="Gotham Book"/>
                <a:ea typeface="+mn-ea"/>
                <a:cs typeface="+mn-cs"/>
              </a:rPr>
              <a:t>experience analyst </a:t>
            </a:r>
            <a:r>
              <a:rPr kumimoji="0" lang="en-AU" sz="1400" b="0" i="0" u="none" strike="noStrike" kern="1200" cap="none" spc="0" normalizeH="0" baseline="0" noProof="0" dirty="0">
                <a:ln>
                  <a:noFill/>
                </a:ln>
                <a:solidFill>
                  <a:prstClr val="black"/>
                </a:solidFill>
                <a:effectLst/>
                <a:uLnTx/>
                <a:uFillTx/>
                <a:latin typeface="Gotham Book"/>
                <a:ea typeface="+mn-ea"/>
                <a:cs typeface="+mn-cs"/>
              </a:rPr>
              <a:t>and DevOps engineer.</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In 2019, the NSC developed a data-driven approach to identify emerging occupations and published a report on 25 new, frequently advertised jobs which were not well defined in the Australian and New Zealand Standard Classification of Occupations (ANZSCO).</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The NSC is currently working with the ABS on its new, targeted approach to updating ANZSCO which will see several of the Emerging Occupations incorporated, either as new occupations or as specialisations of existing occupations. </a:t>
            </a:r>
          </a:p>
        </p:txBody>
      </p:sp>
      <p:pic>
        <p:nvPicPr>
          <p:cNvPr id="1028" name="Picture 4" descr="Emerging Occupations Infographic - 25 emerging occupations identified by the National Skills Commission">
            <a:extLst>
              <a:ext uri="{FF2B5EF4-FFF2-40B4-BE49-F238E27FC236}">
                <a16:creationId xmlns:a16="http://schemas.microsoft.com/office/drawing/2014/main" id="{478AA873-6E3F-470F-95B9-46820AC41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06" y="3288518"/>
            <a:ext cx="6136824" cy="31635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9911C8-0A33-48B8-B79A-4EA5E0241B8D}"/>
              </a:ext>
            </a:extLst>
          </p:cNvPr>
          <p:cNvPicPr>
            <a:picLocks noChangeAspect="1"/>
          </p:cNvPicPr>
          <p:nvPr/>
        </p:nvPicPr>
        <p:blipFill>
          <a:blip r:embed="rId3"/>
          <a:stretch>
            <a:fillRect/>
          </a:stretch>
        </p:blipFill>
        <p:spPr>
          <a:xfrm>
            <a:off x="309628" y="1283663"/>
            <a:ext cx="5928380" cy="1184330"/>
          </a:xfrm>
          <a:prstGeom prst="rect">
            <a:avLst/>
          </a:prstGeom>
        </p:spPr>
      </p:pic>
    </p:spTree>
    <p:extLst>
      <p:ext uri="{BB962C8B-B14F-4D97-AF65-F5344CB8AC3E}">
        <p14:creationId xmlns:p14="http://schemas.microsoft.com/office/powerpoint/2010/main" val="285782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BBA83-65B9-4063-8036-E32F72DD751B}"/>
              </a:ext>
            </a:extLst>
          </p:cNvPr>
          <p:cNvSpPr>
            <a:spLocks noGrp="1"/>
          </p:cNvSpPr>
          <p:nvPr>
            <p:ph type="title"/>
          </p:nvPr>
        </p:nvSpPr>
        <p:spPr>
          <a:xfrm>
            <a:off x="916380" y="263837"/>
            <a:ext cx="7141467" cy="959408"/>
          </a:xfrm>
        </p:spPr>
        <p:txBody>
          <a:bodyPr/>
          <a:lstStyle/>
          <a:p>
            <a:r>
              <a:rPr lang="fr-FR" dirty="0"/>
              <a:t>The NSC has released the </a:t>
            </a:r>
            <a:br>
              <a:rPr lang="fr-FR" dirty="0"/>
            </a:br>
            <a:r>
              <a:rPr lang="fr-FR" dirty="0"/>
              <a:t>Australian Skills Classification</a:t>
            </a:r>
            <a:endParaRPr lang="en-AU" dirty="0"/>
          </a:p>
        </p:txBody>
      </p:sp>
      <p:sp>
        <p:nvSpPr>
          <p:cNvPr id="7" name="Slide Number Placeholder 1">
            <a:extLst>
              <a:ext uri="{FF2B5EF4-FFF2-40B4-BE49-F238E27FC236}">
                <a16:creationId xmlns:a16="http://schemas.microsoft.com/office/drawing/2014/main" id="{8C5621CC-3889-41D9-8C4D-461D171293A4}"/>
              </a:ext>
            </a:extLst>
          </p:cNvPr>
          <p:cNvSpPr txBox="1">
            <a:spLocks/>
          </p:cNvSpPr>
          <p:nvPr/>
        </p:nvSpPr>
        <p:spPr>
          <a:xfrm>
            <a:off x="11467623" y="6402577"/>
            <a:ext cx="165575" cy="317967"/>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072" rtl="0" eaLnBrk="1" fontAlgn="auto" latinLnBrk="0" hangingPunct="1">
              <a:lnSpc>
                <a:spcPct val="100000"/>
              </a:lnSpc>
              <a:spcBef>
                <a:spcPts val="0"/>
              </a:spcBef>
              <a:spcAft>
                <a:spcPts val="0"/>
              </a:spcAft>
              <a:buClrTx/>
              <a:buSzTx/>
              <a:buFontTx/>
              <a:buNone/>
              <a:tabLst/>
              <a:defRPr/>
            </a:pPr>
            <a:fld id="{C75E0AD2-2DEA-41E3-AE3D-E29D1C168150}" type="slidenum">
              <a:rPr kumimoji="0" lang="en-AU" sz="1066"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1218072" rtl="0" eaLnBrk="1" fontAlgn="auto" latinLnBrk="0" hangingPunct="1">
                <a:lnSpc>
                  <a:spcPct val="100000"/>
                </a:lnSpc>
                <a:spcBef>
                  <a:spcPts val="0"/>
                </a:spcBef>
                <a:spcAft>
                  <a:spcPts val="0"/>
                </a:spcAft>
                <a:buClrTx/>
                <a:buSzTx/>
                <a:buFontTx/>
                <a:buNone/>
                <a:tabLst/>
                <a:defRPr/>
              </a:pPr>
              <a:t>3</a:t>
            </a:fld>
            <a:endParaRPr kumimoji="0" lang="en-AU" sz="1066"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6DF87AC6-362C-454E-80FA-9AAD4CBFD7DC}"/>
              </a:ext>
            </a:extLst>
          </p:cNvPr>
          <p:cNvSpPr txBox="1">
            <a:spLocks/>
          </p:cNvSpPr>
          <p:nvPr/>
        </p:nvSpPr>
        <p:spPr>
          <a:xfrm>
            <a:off x="6309785" y="1448371"/>
            <a:ext cx="5420822" cy="5006989"/>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The </a:t>
            </a:r>
            <a:r>
              <a:rPr kumimoji="0" lang="en-AU" sz="1400" b="1" i="0" u="none" strike="noStrike" kern="1200" cap="none" spc="0" normalizeH="0" baseline="0" noProof="0" dirty="0">
                <a:ln>
                  <a:noFill/>
                </a:ln>
                <a:solidFill>
                  <a:srgbClr val="0096B1"/>
                </a:solidFill>
                <a:effectLst/>
                <a:uLnTx/>
                <a:uFillTx/>
                <a:latin typeface="Gotham Book"/>
                <a:ea typeface="+mn-ea"/>
                <a:cs typeface="+mn-cs"/>
              </a:rPr>
              <a:t>Australian Skills Classification (ASC) </a:t>
            </a:r>
            <a:r>
              <a:rPr kumimoji="0" lang="en-AU" sz="1400" b="0" i="0" u="none" strike="noStrike" kern="1200" cap="none" spc="0" normalizeH="0" baseline="0" noProof="0" dirty="0">
                <a:ln>
                  <a:noFill/>
                </a:ln>
                <a:solidFill>
                  <a:prstClr val="black"/>
                </a:solidFill>
                <a:effectLst/>
                <a:uLnTx/>
                <a:uFillTx/>
                <a:latin typeface="Gotham Book"/>
                <a:ea typeface="+mn-ea"/>
                <a:cs typeface="+mn-cs"/>
              </a:rPr>
              <a:t>is the backbone of JEDI.</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Provides the basis for turning an occupation based view of the economy into a skills based view – by mapping the way occupations are made up of skills.</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610 skills profiles of occupations with three elements</a:t>
            </a:r>
          </a:p>
          <a:p>
            <a:pPr marL="914103" lvl="1" indent="-304518" defTabSz="1218072">
              <a:spcAft>
                <a:spcPts val="600"/>
              </a:spcAft>
              <a:buFont typeface="Arial" panose="020B0604020202020204" pitchFamily="34" charset="0"/>
              <a:buChar char="•"/>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10 core competencies common to all jobs</a:t>
            </a:r>
          </a:p>
          <a:p>
            <a:pPr marL="914103" lvl="1" indent="-304518" defTabSz="1218072">
              <a:spcAft>
                <a:spcPts val="600"/>
              </a:spcAft>
              <a:buFont typeface="Arial" panose="020B0604020202020204" pitchFamily="34" charset="0"/>
              <a:buChar char="•"/>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88 technology tools (software and hardware)</a:t>
            </a:r>
          </a:p>
          <a:p>
            <a:pPr marL="914103" lvl="1" indent="-304518" defTabSz="1218072">
              <a:spcAft>
                <a:spcPts val="600"/>
              </a:spcAft>
              <a:buFont typeface="Arial" panose="020B0604020202020204" pitchFamily="34" charset="0"/>
              <a:buChar char="•"/>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1943 specialist tasks, specific to jobs, clustered up into 280 skills clusters which in turn group  into 29 skills cluster families.</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Defining the labour market through a skills lens offers a richer understanding of what underpins an occupation and explains in a practical way how skills learnt in one occupation can be found in another. </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The same principle can then be applied to VET qualifications – a skills lens can show how a skill learnt in one qualification can be found in other.</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The ASC makes it possible to assess the skills at an economy wide level and project growth in demand for skills.</a:t>
            </a:r>
            <a:endParaRPr kumimoji="0" lang="en-AU" sz="14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1218072"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prstClr val="black"/>
              </a:solidFill>
              <a:effectLst/>
              <a:uLnTx/>
              <a:uFillTx/>
              <a:latin typeface="Gotham Book"/>
              <a:ea typeface="+mn-ea"/>
              <a:cs typeface="+mn-cs"/>
            </a:endParaRPr>
          </a:p>
        </p:txBody>
      </p:sp>
      <p:pic>
        <p:nvPicPr>
          <p:cNvPr id="3" name="Picture 2">
            <a:extLst>
              <a:ext uri="{FF2B5EF4-FFF2-40B4-BE49-F238E27FC236}">
                <a16:creationId xmlns:a16="http://schemas.microsoft.com/office/drawing/2014/main" id="{D4C09B09-5DB9-47E2-A688-B53EFF1F40D3}"/>
              </a:ext>
            </a:extLst>
          </p:cNvPr>
          <p:cNvPicPr>
            <a:picLocks noChangeAspect="1"/>
          </p:cNvPicPr>
          <p:nvPr/>
        </p:nvPicPr>
        <p:blipFill>
          <a:blip r:embed="rId3"/>
          <a:stretch>
            <a:fillRect/>
          </a:stretch>
        </p:blipFill>
        <p:spPr>
          <a:xfrm>
            <a:off x="916380" y="1516977"/>
            <a:ext cx="4635458" cy="4716122"/>
          </a:xfrm>
          <a:prstGeom prst="rect">
            <a:avLst/>
          </a:prstGeom>
        </p:spPr>
      </p:pic>
    </p:spTree>
    <p:extLst>
      <p:ext uri="{BB962C8B-B14F-4D97-AF65-F5344CB8AC3E}">
        <p14:creationId xmlns:p14="http://schemas.microsoft.com/office/powerpoint/2010/main" val="290917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BBA83-65B9-4063-8036-E32F72DD751B}"/>
              </a:ext>
            </a:extLst>
          </p:cNvPr>
          <p:cNvSpPr>
            <a:spLocks noGrp="1"/>
          </p:cNvSpPr>
          <p:nvPr>
            <p:ph type="title"/>
          </p:nvPr>
        </p:nvSpPr>
        <p:spPr>
          <a:xfrm>
            <a:off x="916380" y="263837"/>
            <a:ext cx="7141467" cy="959408"/>
          </a:xfrm>
        </p:spPr>
        <p:txBody>
          <a:bodyPr/>
          <a:lstStyle/>
          <a:p>
            <a:r>
              <a:rPr lang="fr-FR" dirty="0"/>
              <a:t>Digital engagement in the</a:t>
            </a:r>
            <a:br>
              <a:rPr lang="fr-FR" dirty="0"/>
            </a:br>
            <a:r>
              <a:rPr lang="fr-FR" dirty="0"/>
              <a:t>Australian Skills Classification </a:t>
            </a:r>
            <a:endParaRPr lang="en-AU" dirty="0"/>
          </a:p>
        </p:txBody>
      </p:sp>
      <p:sp>
        <p:nvSpPr>
          <p:cNvPr id="7" name="Slide Number Placeholder 1">
            <a:extLst>
              <a:ext uri="{FF2B5EF4-FFF2-40B4-BE49-F238E27FC236}">
                <a16:creationId xmlns:a16="http://schemas.microsoft.com/office/drawing/2014/main" id="{8C5621CC-3889-41D9-8C4D-461D171293A4}"/>
              </a:ext>
            </a:extLst>
          </p:cNvPr>
          <p:cNvSpPr txBox="1">
            <a:spLocks/>
          </p:cNvSpPr>
          <p:nvPr/>
        </p:nvSpPr>
        <p:spPr>
          <a:xfrm>
            <a:off x="11467623" y="6402577"/>
            <a:ext cx="165575" cy="317967"/>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072" rtl="0" eaLnBrk="1" fontAlgn="auto" latinLnBrk="0" hangingPunct="1">
              <a:lnSpc>
                <a:spcPct val="100000"/>
              </a:lnSpc>
              <a:spcBef>
                <a:spcPts val="0"/>
              </a:spcBef>
              <a:spcAft>
                <a:spcPts val="0"/>
              </a:spcAft>
              <a:buClrTx/>
              <a:buSzTx/>
              <a:buFontTx/>
              <a:buNone/>
              <a:tabLst/>
              <a:defRPr/>
            </a:pPr>
            <a:fld id="{C75E0AD2-2DEA-41E3-AE3D-E29D1C168150}" type="slidenum">
              <a:rPr kumimoji="0" lang="en-AU" sz="1066"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1218072" rtl="0" eaLnBrk="1" fontAlgn="auto" latinLnBrk="0" hangingPunct="1">
                <a:lnSpc>
                  <a:spcPct val="100000"/>
                </a:lnSpc>
                <a:spcBef>
                  <a:spcPts val="0"/>
                </a:spcBef>
                <a:spcAft>
                  <a:spcPts val="0"/>
                </a:spcAft>
                <a:buClrTx/>
                <a:buSzTx/>
                <a:buFontTx/>
                <a:buNone/>
                <a:tabLst/>
                <a:defRPr/>
              </a:pPr>
              <a:t>4</a:t>
            </a:fld>
            <a:endParaRPr kumimoji="0" lang="en-AU" sz="1066"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6DF87AC6-362C-454E-80FA-9AAD4CBFD7DC}"/>
              </a:ext>
            </a:extLst>
          </p:cNvPr>
          <p:cNvSpPr txBox="1">
            <a:spLocks/>
          </p:cNvSpPr>
          <p:nvPr/>
        </p:nvSpPr>
        <p:spPr>
          <a:xfrm>
            <a:off x="6309785" y="1448371"/>
            <a:ext cx="5420822" cy="5006989"/>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Digital skills in the ASC can be explored in three ways:</a:t>
            </a:r>
          </a:p>
          <a:p>
            <a:pPr marL="914103" lvl="1" indent="-304518" defTabSz="1218072">
              <a:spcAft>
                <a:spcPts val="600"/>
              </a:spcAft>
              <a:buFont typeface="Arial" panose="020B0604020202020204" pitchFamily="34" charset="0"/>
              <a:buChar char="•"/>
              <a:defRPr/>
            </a:pPr>
            <a:r>
              <a:rPr lang="en-AU" sz="1400" dirty="0">
                <a:solidFill>
                  <a:prstClr val="black"/>
                </a:solidFill>
                <a:latin typeface="Gotham Book"/>
              </a:rPr>
              <a:t>The technology tools related to an occupation.</a:t>
            </a:r>
          </a:p>
          <a:p>
            <a:pPr marL="914103" lvl="1" indent="-304518" defTabSz="1218072">
              <a:spcAft>
                <a:spcPts val="600"/>
              </a:spcAft>
              <a:buFont typeface="Arial" panose="020B0604020202020204" pitchFamily="34" charset="0"/>
              <a:buChar char="•"/>
              <a:defRPr/>
            </a:pPr>
            <a:r>
              <a:rPr lang="en-AU" sz="1400" dirty="0">
                <a:solidFill>
                  <a:prstClr val="black"/>
                </a:solidFill>
                <a:latin typeface="Gotham Book"/>
              </a:rPr>
              <a:t>Relevant specialist</a:t>
            </a:r>
            <a:r>
              <a:rPr kumimoji="0" lang="en-AU" sz="1400" b="0" i="0" u="none" strike="noStrike" kern="1200" cap="none" spc="0" normalizeH="0" baseline="0" noProof="0" dirty="0">
                <a:ln>
                  <a:noFill/>
                </a:ln>
                <a:solidFill>
                  <a:prstClr val="black"/>
                </a:solidFill>
                <a:effectLst/>
                <a:uLnTx/>
                <a:uFillTx/>
                <a:latin typeface="Gotham Book"/>
                <a:ea typeface="+mn-ea"/>
                <a:cs typeface="+mn-cs"/>
              </a:rPr>
              <a:t> tasks (EG: from the </a:t>
            </a:r>
            <a:r>
              <a:rPr kumimoji="0" lang="en-AU" sz="1400" b="0" i="1" u="none" strike="noStrike" kern="1200" cap="none" spc="0" normalizeH="0" baseline="0" noProof="0" dirty="0">
                <a:ln>
                  <a:noFill/>
                </a:ln>
                <a:solidFill>
                  <a:prstClr val="black"/>
                </a:solidFill>
                <a:effectLst/>
                <a:uLnTx/>
                <a:uFillTx/>
                <a:latin typeface="Gotham Book"/>
                <a:ea typeface="+mn-ea"/>
                <a:cs typeface="+mn-cs"/>
              </a:rPr>
              <a:t>digital technologies and electronics</a:t>
            </a:r>
            <a:r>
              <a:rPr kumimoji="0" lang="en-AU" sz="1400" b="0" i="0" u="none" strike="noStrike" kern="1200" cap="none" spc="0" normalizeH="0" baseline="0" noProof="0" dirty="0">
                <a:ln>
                  <a:noFill/>
                </a:ln>
                <a:solidFill>
                  <a:prstClr val="black"/>
                </a:solidFill>
                <a:effectLst/>
                <a:uLnTx/>
                <a:uFillTx/>
                <a:latin typeface="Gotham Book"/>
                <a:ea typeface="+mn-ea"/>
                <a:cs typeface="+mn-cs"/>
              </a:rPr>
              <a:t> skills cluster family).</a:t>
            </a:r>
          </a:p>
          <a:p>
            <a:pPr marL="914103" lvl="1" indent="-304518" defTabSz="1218072">
              <a:spcAft>
                <a:spcPts val="600"/>
              </a:spcAft>
              <a:buFont typeface="Arial" panose="020B0604020202020204" pitchFamily="34" charset="0"/>
              <a:buChar char="•"/>
              <a:defRPr/>
            </a:pPr>
            <a:r>
              <a:rPr lang="en-AU" sz="1400" dirty="0">
                <a:solidFill>
                  <a:prstClr val="black"/>
                </a:solidFill>
                <a:latin typeface="Gotham Book"/>
              </a:rPr>
              <a:t>An occupation’s score against the ‘digital engagement’ core competency.</a:t>
            </a:r>
            <a:endParaRPr kumimoji="0" lang="en-AU" sz="1400" b="0" i="0" u="none" strike="noStrike" kern="1200" cap="none" spc="0" normalizeH="0" baseline="0" noProof="0" dirty="0">
              <a:ln>
                <a:noFill/>
              </a:ln>
              <a:solidFill>
                <a:prstClr val="black"/>
              </a:solidFill>
              <a:effectLst/>
              <a:uLnTx/>
              <a:uFillTx/>
              <a:latin typeface="Gotham Book"/>
              <a:ea typeface="+mn-ea"/>
              <a:cs typeface="+mn-cs"/>
            </a:endParaRP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Each occupation is assigned a level of competency </a:t>
            </a:r>
            <a:b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b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(1-10) for digital engagement. </a:t>
            </a:r>
            <a:r>
              <a:rPr kumimoji="0" lang="en-AU" sz="1400" b="0" i="0" u="none" strike="noStrike" kern="1200" cap="none" spc="0" normalizeH="0" baseline="0" dirty="0">
                <a:ln>
                  <a:noFill/>
                </a:ln>
                <a:solidFill>
                  <a:prstClr val="black"/>
                </a:solidFill>
                <a:effectLst/>
                <a:uLnTx/>
                <a:uFillTx/>
                <a:latin typeface="Gotham Book"/>
                <a:ea typeface="+mn-ea"/>
                <a:cs typeface="Arial" panose="020B0604020202020204" pitchFamily="34" charset="0"/>
              </a:rPr>
              <a:t>T</a:t>
            </a: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o help understand these values, each has an associated description. EG:</a:t>
            </a:r>
          </a:p>
          <a:p>
            <a:pPr marL="914103" lvl="1" indent="-304518" defTabSz="1218072">
              <a:spcAft>
                <a:spcPts val="600"/>
              </a:spcAft>
              <a:buFont typeface="Arial" panose="020B0604020202020204" pitchFamily="34" charset="0"/>
              <a:buChar char="•"/>
              <a:defRPr/>
            </a:pPr>
            <a:r>
              <a:rPr lang="en-AU" sz="1400" b="1" dirty="0">
                <a:solidFill>
                  <a:prstClr val="black"/>
                </a:solidFill>
                <a:latin typeface="Gotham Book"/>
                <a:cs typeface="Arial" panose="020B0604020202020204" pitchFamily="34" charset="0"/>
              </a:rPr>
              <a:t>1</a:t>
            </a:r>
            <a:r>
              <a:rPr lang="en-AU" sz="1400" dirty="0">
                <a:solidFill>
                  <a:prstClr val="black"/>
                </a:solidFill>
                <a:latin typeface="Gotham Book"/>
                <a:cs typeface="Arial" panose="020B0604020202020204" pitchFamily="34" charset="0"/>
              </a:rPr>
              <a:t> equates to being able to name familiar digital devices.</a:t>
            </a:r>
          </a:p>
          <a:p>
            <a:pPr marL="914103" lvl="1" indent="-304518" defTabSz="1218072">
              <a:spcAft>
                <a:spcPts val="600"/>
              </a:spcAft>
              <a:buFont typeface="Arial" panose="020B0604020202020204" pitchFamily="34" charset="0"/>
              <a:buChar char="•"/>
              <a:defRPr/>
            </a:pPr>
            <a:r>
              <a:rPr kumimoji="0" lang="en-AU" sz="1400" b="1"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10</a:t>
            </a:r>
            <a:r>
              <a:rPr kumimoji="0" lang="en-AU" sz="1400" b="0" i="0" u="none" strike="noStrike" kern="1200" cap="none" spc="0" normalizeH="0" baseline="0" noProof="0" dirty="0">
                <a:ln>
                  <a:noFill/>
                </a:ln>
                <a:solidFill>
                  <a:prstClr val="black"/>
                </a:solidFill>
                <a:effectLst/>
                <a:uLnTx/>
                <a:uFillTx/>
                <a:latin typeface="Gotham Book"/>
                <a:ea typeface="+mn-ea"/>
                <a:cs typeface="Arial" panose="020B0604020202020204" pitchFamily="34" charset="0"/>
              </a:rPr>
              <a:t> equates to being </a:t>
            </a:r>
            <a:r>
              <a:rPr lang="en-AU" sz="1400" dirty="0">
                <a:solidFill>
                  <a:prstClr val="black"/>
                </a:solidFill>
                <a:latin typeface="Gotham Book"/>
                <a:cs typeface="Arial" panose="020B0604020202020204" pitchFamily="34" charset="0"/>
              </a:rPr>
              <a:t>able to develop a new digital product to the complexity of blockchain. </a:t>
            </a:r>
          </a:p>
          <a:p>
            <a:pPr marL="304518" indent="-304518" defTabSz="1218072">
              <a:spcAft>
                <a:spcPts val="600"/>
              </a:spcAft>
              <a:buFont typeface="Arial" panose="020B0604020202020204" pitchFamily="34" charset="0"/>
              <a:buChar char="•"/>
              <a:defRPr/>
            </a:pPr>
            <a:r>
              <a:rPr lang="en-AU" sz="1400" dirty="0">
                <a:solidFill>
                  <a:prstClr val="black"/>
                </a:solidFill>
                <a:latin typeface="Gotham Book"/>
                <a:cs typeface="Arial" panose="020B0604020202020204" pitchFamily="34" charset="0"/>
              </a:rPr>
              <a:t>Most occupations in the ASC require an ‘intermediate’ level of digital engagement (4-7). </a:t>
            </a:r>
          </a:p>
          <a:p>
            <a:pPr marL="914103" lvl="1" indent="-304518" defTabSz="1218072">
              <a:spcAft>
                <a:spcPts val="600"/>
              </a:spcAft>
              <a:buFont typeface="Arial" panose="020B0604020202020204" pitchFamily="34" charset="0"/>
              <a:buChar char="•"/>
              <a:defRPr/>
            </a:pPr>
            <a:r>
              <a:rPr lang="en-AU" sz="1400" dirty="0">
                <a:solidFill>
                  <a:prstClr val="black"/>
                </a:solidFill>
                <a:latin typeface="Gotham Book"/>
                <a:cs typeface="Arial" panose="020B0604020202020204" pitchFamily="34" charset="0"/>
              </a:rPr>
              <a:t>Most are level </a:t>
            </a:r>
            <a:r>
              <a:rPr lang="en-AU" sz="1400" b="1" dirty="0">
                <a:solidFill>
                  <a:prstClr val="black"/>
                </a:solidFill>
                <a:latin typeface="Gotham Book"/>
                <a:cs typeface="Arial" panose="020B0604020202020204" pitchFamily="34" charset="0"/>
              </a:rPr>
              <a:t>6</a:t>
            </a:r>
            <a:r>
              <a:rPr lang="en-AU" sz="1400" dirty="0">
                <a:solidFill>
                  <a:prstClr val="black"/>
                </a:solidFill>
                <a:latin typeface="Gotham Book"/>
                <a:cs typeface="Arial" panose="020B0604020202020204" pitchFamily="34" charset="0"/>
              </a:rPr>
              <a:t>, which equates to being able to use software on a portable device to record information and upload files or photos. </a:t>
            </a:r>
          </a:p>
          <a:p>
            <a:pPr marL="304518" lvl="1" indent="-304518" defTabSz="1218072">
              <a:spcAft>
                <a:spcPts val="600"/>
              </a:spcAft>
              <a:buFont typeface="Arial" panose="020B0604020202020204" pitchFamily="34" charset="0"/>
              <a:buChar char="•"/>
              <a:defRPr/>
            </a:pPr>
            <a:r>
              <a:rPr lang="en-AU" sz="1400" dirty="0">
                <a:solidFill>
                  <a:prstClr val="black"/>
                </a:solidFill>
                <a:latin typeface="Gotham Book"/>
                <a:cs typeface="Arial" panose="020B0604020202020204" pitchFamily="34" charset="0"/>
              </a:rPr>
              <a:t>The descriptions for core competencies </a:t>
            </a:r>
            <a:r>
              <a:rPr lang="en-AU" sz="1400">
                <a:solidFill>
                  <a:prstClr val="black"/>
                </a:solidFill>
                <a:latin typeface="Gotham Book"/>
                <a:cs typeface="Arial" panose="020B0604020202020204" pitchFamily="34" charset="0"/>
              </a:rPr>
              <a:t>are general. </a:t>
            </a:r>
            <a:endParaRPr lang="en-AU" sz="1400" dirty="0">
              <a:solidFill>
                <a:prstClr val="black"/>
              </a:solidFill>
              <a:latin typeface="Gotham Book"/>
              <a:cs typeface="Arial" panose="020B0604020202020204" pitchFamily="34" charset="0"/>
            </a:endParaRPr>
          </a:p>
        </p:txBody>
      </p:sp>
      <p:pic>
        <p:nvPicPr>
          <p:cNvPr id="6" name="Picture 5">
            <a:extLst>
              <a:ext uri="{FF2B5EF4-FFF2-40B4-BE49-F238E27FC236}">
                <a16:creationId xmlns:a16="http://schemas.microsoft.com/office/drawing/2014/main" id="{F74DBE45-7AFB-4565-B45C-E524292031F2}"/>
              </a:ext>
            </a:extLst>
          </p:cNvPr>
          <p:cNvPicPr>
            <a:picLocks noChangeAspect="1"/>
          </p:cNvPicPr>
          <p:nvPr/>
        </p:nvPicPr>
        <p:blipFill>
          <a:blip r:embed="rId3"/>
          <a:stretch>
            <a:fillRect/>
          </a:stretch>
        </p:blipFill>
        <p:spPr>
          <a:xfrm>
            <a:off x="461393" y="2049748"/>
            <a:ext cx="5511262" cy="3804234"/>
          </a:xfrm>
          <a:prstGeom prst="rect">
            <a:avLst/>
          </a:prstGeom>
        </p:spPr>
      </p:pic>
    </p:spTree>
    <p:extLst>
      <p:ext uri="{BB962C8B-B14F-4D97-AF65-F5344CB8AC3E}">
        <p14:creationId xmlns:p14="http://schemas.microsoft.com/office/powerpoint/2010/main" val="1726825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 name="Chart 113">
            <a:extLst>
              <a:ext uri="{FF2B5EF4-FFF2-40B4-BE49-F238E27FC236}">
                <a16:creationId xmlns:a16="http://schemas.microsoft.com/office/drawing/2014/main" id="{5A69FF53-0134-4E88-B2A5-1624ACFE2182}"/>
              </a:ext>
            </a:extLst>
          </p:cNvPr>
          <p:cNvGraphicFramePr>
            <a:graphicFrameLocks/>
          </p:cNvGraphicFramePr>
          <p:nvPr>
            <p:extLst>
              <p:ext uri="{D42A27DB-BD31-4B8C-83A1-F6EECF244321}">
                <p14:modId xmlns:p14="http://schemas.microsoft.com/office/powerpoint/2010/main" val="404638624"/>
              </p:ext>
            </p:extLst>
          </p:nvPr>
        </p:nvGraphicFramePr>
        <p:xfrm>
          <a:off x="161833" y="1485731"/>
          <a:ext cx="7896014" cy="5075829"/>
        </p:xfrm>
        <a:graphic>
          <a:graphicData uri="http://schemas.openxmlformats.org/drawingml/2006/chart">
            <c:chart xmlns:c="http://schemas.openxmlformats.org/drawingml/2006/chart" xmlns:r="http://schemas.openxmlformats.org/officeDocument/2006/relationships" r:id="rId3"/>
          </a:graphicData>
        </a:graphic>
      </p:graphicFrame>
      <p:sp>
        <p:nvSpPr>
          <p:cNvPr id="115" name="Title 3">
            <a:extLst>
              <a:ext uri="{FF2B5EF4-FFF2-40B4-BE49-F238E27FC236}">
                <a16:creationId xmlns:a16="http://schemas.microsoft.com/office/drawing/2014/main" id="{68F99C35-072E-46B6-83FE-564345FE8FEB}"/>
              </a:ext>
            </a:extLst>
          </p:cNvPr>
          <p:cNvSpPr>
            <a:spLocks noGrp="1"/>
          </p:cNvSpPr>
          <p:nvPr>
            <p:ph type="title"/>
          </p:nvPr>
        </p:nvSpPr>
        <p:spPr>
          <a:xfrm>
            <a:off x="916380" y="263837"/>
            <a:ext cx="7141467" cy="959408"/>
          </a:xfrm>
        </p:spPr>
        <p:txBody>
          <a:bodyPr/>
          <a:lstStyle/>
          <a:p>
            <a:r>
              <a:rPr lang="en-AU" dirty="0">
                <a:cs typeface="Gotham Medium" pitchFamily="50" charset="0"/>
              </a:rPr>
              <a:t>Projected growth in demand for skills by skills cluster family - five years to Nov 2025</a:t>
            </a:r>
            <a:endParaRPr lang="en-AU" dirty="0"/>
          </a:p>
        </p:txBody>
      </p:sp>
      <p:sp>
        <p:nvSpPr>
          <p:cNvPr id="116" name="Slide Number Placeholder 1">
            <a:extLst>
              <a:ext uri="{FF2B5EF4-FFF2-40B4-BE49-F238E27FC236}">
                <a16:creationId xmlns:a16="http://schemas.microsoft.com/office/drawing/2014/main" id="{E8D58FDA-CF6C-4E3F-AF8E-330B875F0B35}"/>
              </a:ext>
            </a:extLst>
          </p:cNvPr>
          <p:cNvSpPr txBox="1">
            <a:spLocks/>
          </p:cNvSpPr>
          <p:nvPr/>
        </p:nvSpPr>
        <p:spPr>
          <a:xfrm>
            <a:off x="11467623" y="6402577"/>
            <a:ext cx="165575" cy="317967"/>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072" rtl="0" eaLnBrk="1" fontAlgn="auto" latinLnBrk="0" hangingPunct="1">
              <a:lnSpc>
                <a:spcPct val="100000"/>
              </a:lnSpc>
              <a:spcBef>
                <a:spcPts val="0"/>
              </a:spcBef>
              <a:spcAft>
                <a:spcPts val="0"/>
              </a:spcAft>
              <a:buClrTx/>
              <a:buSzTx/>
              <a:buFontTx/>
              <a:buNone/>
              <a:tabLst/>
              <a:defRPr/>
            </a:pPr>
            <a:fld id="{C75E0AD2-2DEA-41E3-AE3D-E29D1C168150}" type="slidenum">
              <a:rPr kumimoji="0" lang="en-AU" sz="1066"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1218072" rtl="0" eaLnBrk="1" fontAlgn="auto" latinLnBrk="0" hangingPunct="1">
                <a:lnSpc>
                  <a:spcPct val="100000"/>
                </a:lnSpc>
                <a:spcBef>
                  <a:spcPts val="0"/>
                </a:spcBef>
                <a:spcAft>
                  <a:spcPts val="0"/>
                </a:spcAft>
                <a:buClrTx/>
                <a:buSzTx/>
                <a:buFontTx/>
                <a:buNone/>
                <a:tabLst/>
                <a:defRPr/>
              </a:pPr>
              <a:t>5</a:t>
            </a:fld>
            <a:endParaRPr kumimoji="0" lang="en-AU" sz="1066"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7" name="Rectangle 116">
            <a:extLst>
              <a:ext uri="{FF2B5EF4-FFF2-40B4-BE49-F238E27FC236}">
                <a16:creationId xmlns:a16="http://schemas.microsoft.com/office/drawing/2014/main" id="{B3872200-4612-4570-8803-5395BF09C98B}"/>
              </a:ext>
            </a:extLst>
          </p:cNvPr>
          <p:cNvSpPr/>
          <p:nvPr/>
        </p:nvSpPr>
        <p:spPr>
          <a:xfrm>
            <a:off x="0" y="6619754"/>
            <a:ext cx="5452134" cy="2466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000" b="0" i="1" u="none" strike="noStrike" kern="1200" cap="none" spc="0" normalizeH="0" baseline="0" noProof="0" dirty="0">
                <a:ln>
                  <a:noFill/>
                </a:ln>
                <a:solidFill>
                  <a:srgbClr val="FFFFFF">
                    <a:lumMod val="50000"/>
                  </a:srgbClr>
                </a:solidFill>
                <a:effectLst/>
                <a:uLnTx/>
                <a:uFillTx/>
                <a:latin typeface="Gotham Book" pitchFamily="50" charset="0"/>
                <a:ea typeface="Calibri" panose="020F0502020204030204" pitchFamily="34" charset="0"/>
                <a:cs typeface="Gotham Book" pitchFamily="50" charset="0"/>
              </a:rPr>
              <a:t>Source: Australian Skills Classification and NSC analysis of Employment Projections</a:t>
            </a:r>
          </a:p>
        </p:txBody>
      </p:sp>
      <p:grpSp>
        <p:nvGrpSpPr>
          <p:cNvPr id="119" name="Group 118">
            <a:extLst>
              <a:ext uri="{FF2B5EF4-FFF2-40B4-BE49-F238E27FC236}">
                <a16:creationId xmlns:a16="http://schemas.microsoft.com/office/drawing/2014/main" id="{72BC237E-3D60-419B-A043-717040AF72FD}"/>
              </a:ext>
            </a:extLst>
          </p:cNvPr>
          <p:cNvGrpSpPr/>
          <p:nvPr/>
        </p:nvGrpSpPr>
        <p:grpSpPr>
          <a:xfrm>
            <a:off x="1436044" y="2137076"/>
            <a:ext cx="5195166" cy="3197217"/>
            <a:chOff x="1436044" y="2137076"/>
            <a:chExt cx="5195166" cy="3197217"/>
          </a:xfrm>
        </p:grpSpPr>
        <p:sp>
          <p:nvSpPr>
            <p:cNvPr id="120" name="Freeform: Shape 119">
              <a:extLst>
                <a:ext uri="{FF2B5EF4-FFF2-40B4-BE49-F238E27FC236}">
                  <a16:creationId xmlns:a16="http://schemas.microsoft.com/office/drawing/2014/main" id="{416770FD-1DDA-4A1F-90FE-71A8BB6DC8C5}"/>
                </a:ext>
              </a:extLst>
            </p:cNvPr>
            <p:cNvSpPr/>
            <p:nvPr/>
          </p:nvSpPr>
          <p:spPr>
            <a:xfrm>
              <a:off x="1977035" y="2305277"/>
              <a:ext cx="166170" cy="166170"/>
            </a:xfrm>
            <a:custGeom>
              <a:avLst/>
              <a:gdLst>
                <a:gd name="connsiteX0" fmla="*/ 166170 w 166170"/>
                <a:gd name="connsiteY0" fmla="*/ 83085 h 166170"/>
                <a:gd name="connsiteX1" fmla="*/ 83085 w 166170"/>
                <a:gd name="connsiteY1" fmla="*/ 166170 h 166170"/>
                <a:gd name="connsiteX2" fmla="*/ 0 w 166170"/>
                <a:gd name="connsiteY2" fmla="*/ 83085 h 166170"/>
                <a:gd name="connsiteX3" fmla="*/ 83085 w 166170"/>
                <a:gd name="connsiteY3" fmla="*/ 0 h 166170"/>
                <a:gd name="connsiteX4" fmla="*/ 166170 w 166170"/>
                <a:gd name="connsiteY4" fmla="*/ 83085 h 166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70" h="166170">
                  <a:moveTo>
                    <a:pt x="166170" y="83085"/>
                  </a:moveTo>
                  <a:cubicBezTo>
                    <a:pt x="166170" y="128972"/>
                    <a:pt x="128972" y="166170"/>
                    <a:pt x="83085" y="166170"/>
                  </a:cubicBezTo>
                  <a:cubicBezTo>
                    <a:pt x="37199" y="166170"/>
                    <a:pt x="0" y="128972"/>
                    <a:pt x="0" y="83085"/>
                  </a:cubicBezTo>
                  <a:cubicBezTo>
                    <a:pt x="0" y="37199"/>
                    <a:pt x="37199" y="0"/>
                    <a:pt x="83085" y="0"/>
                  </a:cubicBezTo>
                  <a:cubicBezTo>
                    <a:pt x="128972" y="0"/>
                    <a:pt x="166170" y="37199"/>
                    <a:pt x="166170" y="8308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1" name="Freeform: Shape 120">
              <a:extLst>
                <a:ext uri="{FF2B5EF4-FFF2-40B4-BE49-F238E27FC236}">
                  <a16:creationId xmlns:a16="http://schemas.microsoft.com/office/drawing/2014/main" id="{CADF7936-BED7-4659-AB51-9587282A8C98}"/>
                </a:ext>
              </a:extLst>
            </p:cNvPr>
            <p:cNvSpPr/>
            <p:nvPr/>
          </p:nvSpPr>
          <p:spPr>
            <a:xfrm>
              <a:off x="3490840" y="2185490"/>
              <a:ext cx="287049" cy="287049"/>
            </a:xfrm>
            <a:custGeom>
              <a:avLst/>
              <a:gdLst>
                <a:gd name="connsiteX0" fmla="*/ 287050 w 287049"/>
                <a:gd name="connsiteY0" fmla="*/ 143525 h 287049"/>
                <a:gd name="connsiteX1" fmla="*/ 143525 w 287049"/>
                <a:gd name="connsiteY1" fmla="*/ 287050 h 287049"/>
                <a:gd name="connsiteX2" fmla="*/ 0 w 287049"/>
                <a:gd name="connsiteY2" fmla="*/ 143525 h 287049"/>
                <a:gd name="connsiteX3" fmla="*/ 143525 w 287049"/>
                <a:gd name="connsiteY3" fmla="*/ 0 h 287049"/>
                <a:gd name="connsiteX4" fmla="*/ 287050 w 287049"/>
                <a:gd name="connsiteY4" fmla="*/ 143525 h 28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49" h="287049">
                  <a:moveTo>
                    <a:pt x="287050" y="143525"/>
                  </a:moveTo>
                  <a:cubicBezTo>
                    <a:pt x="287050" y="222792"/>
                    <a:pt x="222792" y="287050"/>
                    <a:pt x="143525" y="287050"/>
                  </a:cubicBezTo>
                  <a:cubicBezTo>
                    <a:pt x="64258" y="287050"/>
                    <a:pt x="0" y="222792"/>
                    <a:pt x="0" y="143525"/>
                  </a:cubicBezTo>
                  <a:cubicBezTo>
                    <a:pt x="0" y="64258"/>
                    <a:pt x="64258" y="0"/>
                    <a:pt x="143525" y="0"/>
                  </a:cubicBezTo>
                  <a:cubicBezTo>
                    <a:pt x="222792" y="0"/>
                    <a:pt x="287050" y="64258"/>
                    <a:pt x="287050" y="14352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2" name="Freeform: Shape 121">
              <a:extLst>
                <a:ext uri="{FF2B5EF4-FFF2-40B4-BE49-F238E27FC236}">
                  <a16:creationId xmlns:a16="http://schemas.microsoft.com/office/drawing/2014/main" id="{7573F519-434F-46D5-B9A4-BDD85D66BF0B}"/>
                </a:ext>
              </a:extLst>
            </p:cNvPr>
            <p:cNvSpPr/>
            <p:nvPr/>
          </p:nvSpPr>
          <p:spPr>
            <a:xfrm>
              <a:off x="3865661" y="2137076"/>
              <a:ext cx="304853" cy="304853"/>
            </a:xfrm>
            <a:custGeom>
              <a:avLst/>
              <a:gdLst>
                <a:gd name="connsiteX0" fmla="*/ 304854 w 304853"/>
                <a:gd name="connsiteY0" fmla="*/ 152427 h 304853"/>
                <a:gd name="connsiteX1" fmla="*/ 152427 w 304853"/>
                <a:gd name="connsiteY1" fmla="*/ 304854 h 304853"/>
                <a:gd name="connsiteX2" fmla="*/ 0 w 304853"/>
                <a:gd name="connsiteY2" fmla="*/ 152427 h 304853"/>
                <a:gd name="connsiteX3" fmla="*/ 152427 w 304853"/>
                <a:gd name="connsiteY3" fmla="*/ 0 h 304853"/>
                <a:gd name="connsiteX4" fmla="*/ 304854 w 304853"/>
                <a:gd name="connsiteY4" fmla="*/ 152427 h 304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53" h="304853">
                  <a:moveTo>
                    <a:pt x="304854" y="152427"/>
                  </a:moveTo>
                  <a:cubicBezTo>
                    <a:pt x="304854" y="236610"/>
                    <a:pt x="236610" y="304854"/>
                    <a:pt x="152427" y="304854"/>
                  </a:cubicBezTo>
                  <a:cubicBezTo>
                    <a:pt x="68244" y="304854"/>
                    <a:pt x="0" y="236610"/>
                    <a:pt x="0" y="152427"/>
                  </a:cubicBezTo>
                  <a:cubicBezTo>
                    <a:pt x="0" y="68244"/>
                    <a:pt x="68244" y="0"/>
                    <a:pt x="152427" y="0"/>
                  </a:cubicBezTo>
                  <a:cubicBezTo>
                    <a:pt x="236610" y="0"/>
                    <a:pt x="304854" y="68244"/>
                    <a:pt x="304854" y="152427"/>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3" name="Freeform: Shape 122">
              <a:extLst>
                <a:ext uri="{FF2B5EF4-FFF2-40B4-BE49-F238E27FC236}">
                  <a16:creationId xmlns:a16="http://schemas.microsoft.com/office/drawing/2014/main" id="{3D151339-8712-45D0-B217-FCB8C4E51945}"/>
                </a:ext>
              </a:extLst>
            </p:cNvPr>
            <p:cNvSpPr/>
            <p:nvPr/>
          </p:nvSpPr>
          <p:spPr>
            <a:xfrm>
              <a:off x="2375125" y="2976361"/>
              <a:ext cx="224267" cy="224267"/>
            </a:xfrm>
            <a:custGeom>
              <a:avLst/>
              <a:gdLst>
                <a:gd name="connsiteX0" fmla="*/ 224268 w 224267"/>
                <a:gd name="connsiteY0" fmla="*/ 112134 h 224267"/>
                <a:gd name="connsiteX1" fmla="*/ 112134 w 224267"/>
                <a:gd name="connsiteY1" fmla="*/ 224268 h 224267"/>
                <a:gd name="connsiteX2" fmla="*/ 0 w 224267"/>
                <a:gd name="connsiteY2" fmla="*/ 112134 h 224267"/>
                <a:gd name="connsiteX3" fmla="*/ 112134 w 224267"/>
                <a:gd name="connsiteY3" fmla="*/ 0 h 224267"/>
                <a:gd name="connsiteX4" fmla="*/ 224268 w 224267"/>
                <a:gd name="connsiteY4" fmla="*/ 112134 h 22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67" h="224267">
                  <a:moveTo>
                    <a:pt x="224268" y="112134"/>
                  </a:moveTo>
                  <a:cubicBezTo>
                    <a:pt x="224268" y="174064"/>
                    <a:pt x="174064" y="224268"/>
                    <a:pt x="112134" y="224268"/>
                  </a:cubicBezTo>
                  <a:cubicBezTo>
                    <a:pt x="50204" y="224268"/>
                    <a:pt x="0" y="174064"/>
                    <a:pt x="0" y="112134"/>
                  </a:cubicBezTo>
                  <a:cubicBezTo>
                    <a:pt x="0" y="50204"/>
                    <a:pt x="50204" y="0"/>
                    <a:pt x="112134" y="0"/>
                  </a:cubicBezTo>
                  <a:cubicBezTo>
                    <a:pt x="174063" y="0"/>
                    <a:pt x="224268" y="50204"/>
                    <a:pt x="224268" y="112134"/>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4" name="Freeform: Shape 123">
              <a:extLst>
                <a:ext uri="{FF2B5EF4-FFF2-40B4-BE49-F238E27FC236}">
                  <a16:creationId xmlns:a16="http://schemas.microsoft.com/office/drawing/2014/main" id="{896BBEB7-A776-4875-8353-44339717FE07}"/>
                </a:ext>
              </a:extLst>
            </p:cNvPr>
            <p:cNvSpPr/>
            <p:nvPr/>
          </p:nvSpPr>
          <p:spPr>
            <a:xfrm>
              <a:off x="2685601" y="3516259"/>
              <a:ext cx="291735" cy="291735"/>
            </a:xfrm>
            <a:custGeom>
              <a:avLst/>
              <a:gdLst>
                <a:gd name="connsiteX0" fmla="*/ 291735 w 291735"/>
                <a:gd name="connsiteY0" fmla="*/ 145868 h 291735"/>
                <a:gd name="connsiteX1" fmla="*/ 145868 w 291735"/>
                <a:gd name="connsiteY1" fmla="*/ 291735 h 291735"/>
                <a:gd name="connsiteX2" fmla="*/ 0 w 291735"/>
                <a:gd name="connsiteY2" fmla="*/ 145868 h 291735"/>
                <a:gd name="connsiteX3" fmla="*/ 145868 w 291735"/>
                <a:gd name="connsiteY3" fmla="*/ 0 h 291735"/>
                <a:gd name="connsiteX4" fmla="*/ 291735 w 291735"/>
                <a:gd name="connsiteY4" fmla="*/ 145868 h 29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735" h="291735">
                  <a:moveTo>
                    <a:pt x="291735" y="145868"/>
                  </a:moveTo>
                  <a:cubicBezTo>
                    <a:pt x="291735" y="226428"/>
                    <a:pt x="226428" y="291735"/>
                    <a:pt x="145868" y="291735"/>
                  </a:cubicBezTo>
                  <a:cubicBezTo>
                    <a:pt x="65307" y="291735"/>
                    <a:pt x="0" y="226428"/>
                    <a:pt x="0" y="145868"/>
                  </a:cubicBezTo>
                  <a:cubicBezTo>
                    <a:pt x="0" y="65307"/>
                    <a:pt x="65307" y="0"/>
                    <a:pt x="145868" y="0"/>
                  </a:cubicBezTo>
                  <a:cubicBezTo>
                    <a:pt x="226428" y="0"/>
                    <a:pt x="291735" y="65307"/>
                    <a:pt x="291735" y="145868"/>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5" name="Freeform: Shape 124">
              <a:extLst>
                <a:ext uri="{FF2B5EF4-FFF2-40B4-BE49-F238E27FC236}">
                  <a16:creationId xmlns:a16="http://schemas.microsoft.com/office/drawing/2014/main" id="{F123D798-A054-4394-A909-FA6CFBD9A1C1}"/>
                </a:ext>
              </a:extLst>
            </p:cNvPr>
            <p:cNvSpPr/>
            <p:nvPr/>
          </p:nvSpPr>
          <p:spPr>
            <a:xfrm>
              <a:off x="1763387" y="3598719"/>
              <a:ext cx="173979" cy="173979"/>
            </a:xfrm>
            <a:custGeom>
              <a:avLst/>
              <a:gdLst>
                <a:gd name="connsiteX0" fmla="*/ 173979 w 173979"/>
                <a:gd name="connsiteY0" fmla="*/ 86989 h 173979"/>
                <a:gd name="connsiteX1" fmla="*/ 86990 w 173979"/>
                <a:gd name="connsiteY1" fmla="*/ 173979 h 173979"/>
                <a:gd name="connsiteX2" fmla="*/ 0 w 173979"/>
                <a:gd name="connsiteY2" fmla="*/ 86989 h 173979"/>
                <a:gd name="connsiteX3" fmla="*/ 86990 w 173979"/>
                <a:gd name="connsiteY3" fmla="*/ 0 h 173979"/>
                <a:gd name="connsiteX4" fmla="*/ 173979 w 173979"/>
                <a:gd name="connsiteY4" fmla="*/ 86989 h 173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79" h="173979">
                  <a:moveTo>
                    <a:pt x="173979" y="86989"/>
                  </a:moveTo>
                  <a:cubicBezTo>
                    <a:pt x="173979" y="135033"/>
                    <a:pt x="135033" y="173979"/>
                    <a:pt x="86990" y="173979"/>
                  </a:cubicBezTo>
                  <a:cubicBezTo>
                    <a:pt x="38947" y="173979"/>
                    <a:pt x="0" y="135033"/>
                    <a:pt x="0" y="86989"/>
                  </a:cubicBezTo>
                  <a:cubicBezTo>
                    <a:pt x="0" y="38946"/>
                    <a:pt x="38947" y="0"/>
                    <a:pt x="86990" y="0"/>
                  </a:cubicBezTo>
                  <a:cubicBezTo>
                    <a:pt x="135033" y="0"/>
                    <a:pt x="173979" y="38946"/>
                    <a:pt x="173979" y="86989"/>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6" name="Freeform: Shape 125">
              <a:extLst>
                <a:ext uri="{FF2B5EF4-FFF2-40B4-BE49-F238E27FC236}">
                  <a16:creationId xmlns:a16="http://schemas.microsoft.com/office/drawing/2014/main" id="{19D18D2B-C568-4C72-9C34-1A178276BEB4}"/>
                </a:ext>
              </a:extLst>
            </p:cNvPr>
            <p:cNvSpPr/>
            <p:nvPr/>
          </p:nvSpPr>
          <p:spPr>
            <a:xfrm>
              <a:off x="1578163" y="3714289"/>
              <a:ext cx="117131" cy="117131"/>
            </a:xfrm>
            <a:custGeom>
              <a:avLst/>
              <a:gdLst>
                <a:gd name="connsiteX0" fmla="*/ 117131 w 117131"/>
                <a:gd name="connsiteY0" fmla="*/ 58566 h 117131"/>
                <a:gd name="connsiteX1" fmla="*/ 58566 w 117131"/>
                <a:gd name="connsiteY1" fmla="*/ 117131 h 117131"/>
                <a:gd name="connsiteX2" fmla="*/ 0 w 117131"/>
                <a:gd name="connsiteY2" fmla="*/ 58566 h 117131"/>
                <a:gd name="connsiteX3" fmla="*/ 58566 w 117131"/>
                <a:gd name="connsiteY3" fmla="*/ 0 h 117131"/>
                <a:gd name="connsiteX4" fmla="*/ 117131 w 117131"/>
                <a:gd name="connsiteY4" fmla="*/ 58566 h 1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131" h="117131">
                  <a:moveTo>
                    <a:pt x="117131" y="58566"/>
                  </a:moveTo>
                  <a:cubicBezTo>
                    <a:pt x="117131" y="90911"/>
                    <a:pt x="90911" y="117131"/>
                    <a:pt x="58566" y="117131"/>
                  </a:cubicBezTo>
                  <a:cubicBezTo>
                    <a:pt x="26221" y="117131"/>
                    <a:pt x="0" y="90911"/>
                    <a:pt x="0" y="58566"/>
                  </a:cubicBezTo>
                  <a:cubicBezTo>
                    <a:pt x="0" y="26221"/>
                    <a:pt x="26221" y="0"/>
                    <a:pt x="58566" y="0"/>
                  </a:cubicBezTo>
                  <a:cubicBezTo>
                    <a:pt x="90911" y="0"/>
                    <a:pt x="117131" y="26221"/>
                    <a:pt x="117131" y="58566"/>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7" name="Freeform: Shape 126">
              <a:extLst>
                <a:ext uri="{FF2B5EF4-FFF2-40B4-BE49-F238E27FC236}">
                  <a16:creationId xmlns:a16="http://schemas.microsoft.com/office/drawing/2014/main" id="{B9A36755-69FF-4776-B914-3909CD52BE0F}"/>
                </a:ext>
              </a:extLst>
            </p:cNvPr>
            <p:cNvSpPr/>
            <p:nvPr/>
          </p:nvSpPr>
          <p:spPr>
            <a:xfrm>
              <a:off x="2087763" y="3737246"/>
              <a:ext cx="221456" cy="221456"/>
            </a:xfrm>
            <a:custGeom>
              <a:avLst/>
              <a:gdLst>
                <a:gd name="connsiteX0" fmla="*/ 221456 w 221456"/>
                <a:gd name="connsiteY0" fmla="*/ 110728 h 221456"/>
                <a:gd name="connsiteX1" fmla="*/ 110728 w 221456"/>
                <a:gd name="connsiteY1" fmla="*/ 221456 h 221456"/>
                <a:gd name="connsiteX2" fmla="*/ 0 w 221456"/>
                <a:gd name="connsiteY2" fmla="*/ 110728 h 221456"/>
                <a:gd name="connsiteX3" fmla="*/ 110728 w 221456"/>
                <a:gd name="connsiteY3" fmla="*/ 0 h 221456"/>
                <a:gd name="connsiteX4" fmla="*/ 221456 w 221456"/>
                <a:gd name="connsiteY4" fmla="*/ 110728 h 22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 h="221456">
                  <a:moveTo>
                    <a:pt x="221456" y="110728"/>
                  </a:moveTo>
                  <a:cubicBezTo>
                    <a:pt x="221456" y="171881"/>
                    <a:pt x="171882" y="221456"/>
                    <a:pt x="110728" y="221456"/>
                  </a:cubicBezTo>
                  <a:cubicBezTo>
                    <a:pt x="49575" y="221456"/>
                    <a:pt x="0" y="171881"/>
                    <a:pt x="0" y="110728"/>
                  </a:cubicBezTo>
                  <a:cubicBezTo>
                    <a:pt x="0" y="49575"/>
                    <a:pt x="49575" y="0"/>
                    <a:pt x="110728" y="0"/>
                  </a:cubicBezTo>
                  <a:cubicBezTo>
                    <a:pt x="171882" y="0"/>
                    <a:pt x="221456" y="49575"/>
                    <a:pt x="221456" y="110728"/>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8" name="Freeform: Shape 127">
              <a:extLst>
                <a:ext uri="{FF2B5EF4-FFF2-40B4-BE49-F238E27FC236}">
                  <a16:creationId xmlns:a16="http://schemas.microsoft.com/office/drawing/2014/main" id="{4DD6CA3C-5065-4560-88E1-289843E8A033}"/>
                </a:ext>
              </a:extLst>
            </p:cNvPr>
            <p:cNvSpPr/>
            <p:nvPr/>
          </p:nvSpPr>
          <p:spPr>
            <a:xfrm>
              <a:off x="2122438" y="3752239"/>
              <a:ext cx="230822" cy="230827"/>
            </a:xfrm>
            <a:custGeom>
              <a:avLst/>
              <a:gdLst>
                <a:gd name="connsiteX0" fmla="*/ 115565 w 230822"/>
                <a:gd name="connsiteY0" fmla="*/ 230827 h 230827"/>
                <a:gd name="connsiteX1" fmla="*/ 0 w 230822"/>
                <a:gd name="connsiteY1" fmla="*/ 115570 h 230827"/>
                <a:gd name="connsiteX2" fmla="*/ 115261 w 230822"/>
                <a:gd name="connsiteY2" fmla="*/ 0 h 230827"/>
                <a:gd name="connsiteX3" fmla="*/ 230822 w 230822"/>
                <a:gd name="connsiteY3" fmla="*/ 115257 h 230827"/>
                <a:gd name="connsiteX4" fmla="*/ 230822 w 230822"/>
                <a:gd name="connsiteY4" fmla="*/ 116351 h 230827"/>
                <a:gd name="connsiteX5" fmla="*/ 115565 w 230822"/>
                <a:gd name="connsiteY5" fmla="*/ 230827 h 23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22" h="230827">
                  <a:moveTo>
                    <a:pt x="115565" y="230827"/>
                  </a:moveTo>
                  <a:cubicBezTo>
                    <a:pt x="51824" y="230905"/>
                    <a:pt x="83" y="179305"/>
                    <a:pt x="0" y="115570"/>
                  </a:cubicBezTo>
                  <a:cubicBezTo>
                    <a:pt x="-84" y="51819"/>
                    <a:pt x="51519" y="78"/>
                    <a:pt x="115261" y="0"/>
                  </a:cubicBezTo>
                  <a:cubicBezTo>
                    <a:pt x="179002" y="-78"/>
                    <a:pt x="230744" y="51522"/>
                    <a:pt x="230822" y="115257"/>
                  </a:cubicBezTo>
                  <a:cubicBezTo>
                    <a:pt x="230822" y="115632"/>
                    <a:pt x="230822" y="115991"/>
                    <a:pt x="230822" y="116351"/>
                  </a:cubicBezTo>
                  <a:cubicBezTo>
                    <a:pt x="230307" y="179664"/>
                    <a:pt x="178882" y="230749"/>
                    <a:pt x="115565" y="230827"/>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29" name="Freeform: Shape 128">
              <a:extLst>
                <a:ext uri="{FF2B5EF4-FFF2-40B4-BE49-F238E27FC236}">
                  <a16:creationId xmlns:a16="http://schemas.microsoft.com/office/drawing/2014/main" id="{F0B2FC06-1F7F-4491-816B-FF29E6BA6D5A}"/>
                </a:ext>
              </a:extLst>
            </p:cNvPr>
            <p:cNvSpPr/>
            <p:nvPr/>
          </p:nvSpPr>
          <p:spPr>
            <a:xfrm>
              <a:off x="2120403" y="3751146"/>
              <a:ext cx="234887" cy="234887"/>
            </a:xfrm>
            <a:custGeom>
              <a:avLst/>
              <a:gdLst>
                <a:gd name="connsiteX0" fmla="*/ 117600 w 234887"/>
                <a:gd name="connsiteY0" fmla="*/ 3124 h 234887"/>
                <a:gd name="connsiteX1" fmla="*/ 231296 w 234887"/>
                <a:gd name="connsiteY1" fmla="*/ 116507 h 234887"/>
                <a:gd name="connsiteX2" fmla="*/ 117908 w 234887"/>
                <a:gd name="connsiteY2" fmla="*/ 230202 h 234887"/>
                <a:gd name="connsiteX3" fmla="*/ 4217 w 234887"/>
                <a:gd name="connsiteY3" fmla="*/ 117444 h 234887"/>
                <a:gd name="connsiteX4" fmla="*/ 117600 w 234887"/>
                <a:gd name="connsiteY4" fmla="*/ 3905 h 234887"/>
                <a:gd name="connsiteX5" fmla="*/ 117600 w 234887"/>
                <a:gd name="connsiteY5" fmla="*/ 0 h 234887"/>
                <a:gd name="connsiteX6" fmla="*/ 0 w 234887"/>
                <a:gd name="connsiteY6" fmla="*/ 117288 h 234887"/>
                <a:gd name="connsiteX7" fmla="*/ 117288 w 234887"/>
                <a:gd name="connsiteY7" fmla="*/ 234888 h 234887"/>
                <a:gd name="connsiteX8" fmla="*/ 234888 w 234887"/>
                <a:gd name="connsiteY8" fmla="*/ 117600 h 234887"/>
                <a:gd name="connsiteX9" fmla="*/ 234888 w 234887"/>
                <a:gd name="connsiteY9" fmla="*/ 117444 h 234887"/>
                <a:gd name="connsiteX10" fmla="*/ 117600 w 234887"/>
                <a:gd name="connsiteY10" fmla="*/ 0 h 23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87" h="234887">
                  <a:moveTo>
                    <a:pt x="117600" y="3124"/>
                  </a:moveTo>
                  <a:cubicBezTo>
                    <a:pt x="180306" y="3046"/>
                    <a:pt x="231202" y="53803"/>
                    <a:pt x="231296" y="116507"/>
                  </a:cubicBezTo>
                  <a:cubicBezTo>
                    <a:pt x="231374" y="179211"/>
                    <a:pt x="180614" y="230124"/>
                    <a:pt x="117908" y="230202"/>
                  </a:cubicBezTo>
                  <a:cubicBezTo>
                    <a:pt x="55445" y="230281"/>
                    <a:pt x="4646" y="179898"/>
                    <a:pt x="4217" y="117444"/>
                  </a:cubicBezTo>
                  <a:cubicBezTo>
                    <a:pt x="4217" y="54802"/>
                    <a:pt x="54955" y="3998"/>
                    <a:pt x="117600" y="3905"/>
                  </a:cubicBezTo>
                  <a:moveTo>
                    <a:pt x="117600" y="0"/>
                  </a:moveTo>
                  <a:cubicBezTo>
                    <a:pt x="52737" y="-94"/>
                    <a:pt x="86" y="52428"/>
                    <a:pt x="0" y="117288"/>
                  </a:cubicBezTo>
                  <a:cubicBezTo>
                    <a:pt x="-86" y="182147"/>
                    <a:pt x="52425" y="234794"/>
                    <a:pt x="117288" y="234888"/>
                  </a:cubicBezTo>
                  <a:cubicBezTo>
                    <a:pt x="182150" y="234981"/>
                    <a:pt x="234794" y="182460"/>
                    <a:pt x="234888" y="117600"/>
                  </a:cubicBezTo>
                  <a:cubicBezTo>
                    <a:pt x="234888" y="117553"/>
                    <a:pt x="234888" y="117491"/>
                    <a:pt x="234888" y="117444"/>
                  </a:cubicBezTo>
                  <a:cubicBezTo>
                    <a:pt x="234888" y="52647"/>
                    <a:pt x="182402" y="94"/>
                    <a:pt x="117600"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0" name="Freeform: Shape 129">
              <a:extLst>
                <a:ext uri="{FF2B5EF4-FFF2-40B4-BE49-F238E27FC236}">
                  <a16:creationId xmlns:a16="http://schemas.microsoft.com/office/drawing/2014/main" id="{2AC8CE1D-3FBF-4013-BBEF-9C77A0314E46}"/>
                </a:ext>
              </a:extLst>
            </p:cNvPr>
            <p:cNvSpPr/>
            <p:nvPr/>
          </p:nvSpPr>
          <p:spPr>
            <a:xfrm>
              <a:off x="3889087" y="3258413"/>
              <a:ext cx="368885" cy="368885"/>
            </a:xfrm>
            <a:custGeom>
              <a:avLst/>
              <a:gdLst>
                <a:gd name="connsiteX0" fmla="*/ 368886 w 368885"/>
                <a:gd name="connsiteY0" fmla="*/ 184443 h 368885"/>
                <a:gd name="connsiteX1" fmla="*/ 184443 w 368885"/>
                <a:gd name="connsiteY1" fmla="*/ 368886 h 368885"/>
                <a:gd name="connsiteX2" fmla="*/ 0 w 368885"/>
                <a:gd name="connsiteY2" fmla="*/ 184443 h 368885"/>
                <a:gd name="connsiteX3" fmla="*/ 184443 w 368885"/>
                <a:gd name="connsiteY3" fmla="*/ 0 h 368885"/>
                <a:gd name="connsiteX4" fmla="*/ 368886 w 368885"/>
                <a:gd name="connsiteY4" fmla="*/ 184443 h 368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885" h="368885">
                  <a:moveTo>
                    <a:pt x="368886" y="184443"/>
                  </a:moveTo>
                  <a:cubicBezTo>
                    <a:pt x="368886" y="286308"/>
                    <a:pt x="286308" y="368886"/>
                    <a:pt x="184443" y="368886"/>
                  </a:cubicBezTo>
                  <a:cubicBezTo>
                    <a:pt x="82578" y="368886"/>
                    <a:pt x="0" y="286308"/>
                    <a:pt x="0" y="184443"/>
                  </a:cubicBezTo>
                  <a:cubicBezTo>
                    <a:pt x="0" y="82578"/>
                    <a:pt x="82578" y="0"/>
                    <a:pt x="184443" y="0"/>
                  </a:cubicBezTo>
                  <a:cubicBezTo>
                    <a:pt x="286308" y="0"/>
                    <a:pt x="368886" y="82578"/>
                    <a:pt x="368886" y="184443"/>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1" name="Freeform: Shape 130">
              <a:extLst>
                <a:ext uri="{FF2B5EF4-FFF2-40B4-BE49-F238E27FC236}">
                  <a16:creationId xmlns:a16="http://schemas.microsoft.com/office/drawing/2014/main" id="{C083A7E4-47FE-476C-8A63-4A07EFA20227}"/>
                </a:ext>
              </a:extLst>
            </p:cNvPr>
            <p:cNvSpPr/>
            <p:nvPr/>
          </p:nvSpPr>
          <p:spPr>
            <a:xfrm>
              <a:off x="3816934" y="3484711"/>
              <a:ext cx="410115" cy="410115"/>
            </a:xfrm>
            <a:custGeom>
              <a:avLst/>
              <a:gdLst>
                <a:gd name="connsiteX0" fmla="*/ 410116 w 410115"/>
                <a:gd name="connsiteY0" fmla="*/ 205058 h 410115"/>
                <a:gd name="connsiteX1" fmla="*/ 205058 w 410115"/>
                <a:gd name="connsiteY1" fmla="*/ 410116 h 410115"/>
                <a:gd name="connsiteX2" fmla="*/ 0 w 410115"/>
                <a:gd name="connsiteY2" fmla="*/ 205058 h 410115"/>
                <a:gd name="connsiteX3" fmla="*/ 205058 w 410115"/>
                <a:gd name="connsiteY3" fmla="*/ 0 h 410115"/>
                <a:gd name="connsiteX4" fmla="*/ 410116 w 410115"/>
                <a:gd name="connsiteY4" fmla="*/ 205058 h 410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115" h="410115">
                  <a:moveTo>
                    <a:pt x="410116" y="205058"/>
                  </a:moveTo>
                  <a:cubicBezTo>
                    <a:pt x="410116" y="318308"/>
                    <a:pt x="318308" y="410116"/>
                    <a:pt x="205058" y="410116"/>
                  </a:cubicBezTo>
                  <a:cubicBezTo>
                    <a:pt x="91807" y="410116"/>
                    <a:pt x="0" y="318309"/>
                    <a:pt x="0" y="205058"/>
                  </a:cubicBezTo>
                  <a:cubicBezTo>
                    <a:pt x="0" y="91808"/>
                    <a:pt x="91807" y="0"/>
                    <a:pt x="205058" y="0"/>
                  </a:cubicBezTo>
                  <a:cubicBezTo>
                    <a:pt x="318308" y="0"/>
                    <a:pt x="410116" y="91807"/>
                    <a:pt x="410116" y="205058"/>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2" name="Freeform: Shape 131">
              <a:extLst>
                <a:ext uri="{FF2B5EF4-FFF2-40B4-BE49-F238E27FC236}">
                  <a16:creationId xmlns:a16="http://schemas.microsoft.com/office/drawing/2014/main" id="{B6EF71A6-F588-4A3D-8772-E819E9FB0841}"/>
                </a:ext>
              </a:extLst>
            </p:cNvPr>
            <p:cNvSpPr/>
            <p:nvPr/>
          </p:nvSpPr>
          <p:spPr>
            <a:xfrm>
              <a:off x="3815216" y="3482837"/>
              <a:ext cx="413864" cy="413864"/>
            </a:xfrm>
            <a:custGeom>
              <a:avLst/>
              <a:gdLst>
                <a:gd name="connsiteX0" fmla="*/ 206776 w 413864"/>
                <a:gd name="connsiteY0" fmla="*/ 3904 h 413864"/>
                <a:gd name="connsiteX1" fmla="*/ 409804 w 413864"/>
                <a:gd name="connsiteY1" fmla="*/ 206932 h 413864"/>
                <a:gd name="connsiteX2" fmla="*/ 206776 w 413864"/>
                <a:gd name="connsiteY2" fmla="*/ 409960 h 413864"/>
                <a:gd name="connsiteX3" fmla="*/ 3748 w 413864"/>
                <a:gd name="connsiteY3" fmla="*/ 206932 h 413864"/>
                <a:gd name="connsiteX4" fmla="*/ 206776 w 413864"/>
                <a:gd name="connsiteY4" fmla="*/ 3904 h 413864"/>
                <a:gd name="connsiteX5" fmla="*/ 206776 w 413864"/>
                <a:gd name="connsiteY5" fmla="*/ 0 h 413864"/>
                <a:gd name="connsiteX6" fmla="*/ 0 w 413864"/>
                <a:gd name="connsiteY6" fmla="*/ 207088 h 413864"/>
                <a:gd name="connsiteX7" fmla="*/ 207088 w 413864"/>
                <a:gd name="connsiteY7" fmla="*/ 413864 h 413864"/>
                <a:gd name="connsiteX8" fmla="*/ 413864 w 413864"/>
                <a:gd name="connsiteY8" fmla="*/ 206932 h 413864"/>
                <a:gd name="connsiteX9" fmla="*/ 206776 w 413864"/>
                <a:gd name="connsiteY9" fmla="*/ 0 h 41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864" h="413864">
                  <a:moveTo>
                    <a:pt x="206776" y="3904"/>
                  </a:moveTo>
                  <a:cubicBezTo>
                    <a:pt x="318910" y="3904"/>
                    <a:pt x="409804" y="94798"/>
                    <a:pt x="409804" y="206932"/>
                  </a:cubicBezTo>
                  <a:cubicBezTo>
                    <a:pt x="409804" y="319066"/>
                    <a:pt x="318910" y="409960"/>
                    <a:pt x="206776" y="409960"/>
                  </a:cubicBezTo>
                  <a:cubicBezTo>
                    <a:pt x="94642" y="409960"/>
                    <a:pt x="3748" y="319066"/>
                    <a:pt x="3748" y="206932"/>
                  </a:cubicBezTo>
                  <a:cubicBezTo>
                    <a:pt x="3748" y="94798"/>
                    <a:pt x="94642" y="3904"/>
                    <a:pt x="206776" y="3904"/>
                  </a:cubicBezTo>
                  <a:moveTo>
                    <a:pt x="206776" y="0"/>
                  </a:moveTo>
                  <a:cubicBezTo>
                    <a:pt x="92487" y="94"/>
                    <a:pt x="-94" y="92799"/>
                    <a:pt x="0" y="207088"/>
                  </a:cubicBezTo>
                  <a:cubicBezTo>
                    <a:pt x="94" y="321377"/>
                    <a:pt x="92799" y="413958"/>
                    <a:pt x="207088" y="413864"/>
                  </a:cubicBezTo>
                  <a:cubicBezTo>
                    <a:pt x="321315" y="413770"/>
                    <a:pt x="413864" y="321159"/>
                    <a:pt x="413864" y="206932"/>
                  </a:cubicBezTo>
                  <a:cubicBezTo>
                    <a:pt x="413692" y="92659"/>
                    <a:pt x="321049" y="78"/>
                    <a:pt x="206776"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3" name="Freeform: Shape 132">
              <a:extLst>
                <a:ext uri="{FF2B5EF4-FFF2-40B4-BE49-F238E27FC236}">
                  <a16:creationId xmlns:a16="http://schemas.microsoft.com/office/drawing/2014/main" id="{658E3A51-CDA0-45E7-AEFF-08094D0E93CF}"/>
                </a:ext>
              </a:extLst>
            </p:cNvPr>
            <p:cNvSpPr/>
            <p:nvPr/>
          </p:nvSpPr>
          <p:spPr>
            <a:xfrm>
              <a:off x="4860965" y="4227949"/>
              <a:ext cx="600649" cy="600649"/>
            </a:xfrm>
            <a:custGeom>
              <a:avLst/>
              <a:gdLst>
                <a:gd name="connsiteX0" fmla="*/ 600650 w 600649"/>
                <a:gd name="connsiteY0" fmla="*/ 300325 h 600649"/>
                <a:gd name="connsiteX1" fmla="*/ 300325 w 600649"/>
                <a:gd name="connsiteY1" fmla="*/ 600650 h 600649"/>
                <a:gd name="connsiteX2" fmla="*/ 0 w 600649"/>
                <a:gd name="connsiteY2" fmla="*/ 300325 h 600649"/>
                <a:gd name="connsiteX3" fmla="*/ 300325 w 600649"/>
                <a:gd name="connsiteY3" fmla="*/ 0 h 600649"/>
                <a:gd name="connsiteX4" fmla="*/ 600650 w 600649"/>
                <a:gd name="connsiteY4" fmla="*/ 300325 h 600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49" h="600649">
                  <a:moveTo>
                    <a:pt x="600650" y="300325"/>
                  </a:moveTo>
                  <a:cubicBezTo>
                    <a:pt x="600650" y="466190"/>
                    <a:pt x="466190" y="600650"/>
                    <a:pt x="300325" y="600650"/>
                  </a:cubicBezTo>
                  <a:cubicBezTo>
                    <a:pt x="134460" y="600650"/>
                    <a:pt x="0" y="466190"/>
                    <a:pt x="0" y="300325"/>
                  </a:cubicBezTo>
                  <a:cubicBezTo>
                    <a:pt x="0" y="134460"/>
                    <a:pt x="134460" y="0"/>
                    <a:pt x="300325" y="0"/>
                  </a:cubicBezTo>
                  <a:cubicBezTo>
                    <a:pt x="466189" y="0"/>
                    <a:pt x="600650" y="134460"/>
                    <a:pt x="600650" y="30032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4" name="Freeform: Shape 133">
              <a:extLst>
                <a:ext uri="{FF2B5EF4-FFF2-40B4-BE49-F238E27FC236}">
                  <a16:creationId xmlns:a16="http://schemas.microsoft.com/office/drawing/2014/main" id="{7E7186FD-6656-40A9-86D7-38346380C461}"/>
                </a:ext>
              </a:extLst>
            </p:cNvPr>
            <p:cNvSpPr/>
            <p:nvPr/>
          </p:nvSpPr>
          <p:spPr>
            <a:xfrm>
              <a:off x="3080412" y="3859688"/>
              <a:ext cx="364200" cy="364200"/>
            </a:xfrm>
            <a:custGeom>
              <a:avLst/>
              <a:gdLst>
                <a:gd name="connsiteX0" fmla="*/ 364201 w 364200"/>
                <a:gd name="connsiteY0" fmla="*/ 182100 h 364200"/>
                <a:gd name="connsiteX1" fmla="*/ 182100 w 364200"/>
                <a:gd name="connsiteY1" fmla="*/ 364200 h 364200"/>
                <a:gd name="connsiteX2" fmla="*/ 0 w 364200"/>
                <a:gd name="connsiteY2" fmla="*/ 182100 h 364200"/>
                <a:gd name="connsiteX3" fmla="*/ 182100 w 364200"/>
                <a:gd name="connsiteY3" fmla="*/ 0 h 364200"/>
                <a:gd name="connsiteX4" fmla="*/ 364201 w 364200"/>
                <a:gd name="connsiteY4" fmla="*/ 182100 h 36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200" h="364200">
                  <a:moveTo>
                    <a:pt x="364201" y="182100"/>
                  </a:moveTo>
                  <a:cubicBezTo>
                    <a:pt x="364201" y="282671"/>
                    <a:pt x="282671" y="364200"/>
                    <a:pt x="182100" y="364200"/>
                  </a:cubicBezTo>
                  <a:cubicBezTo>
                    <a:pt x="81529" y="364200"/>
                    <a:pt x="0" y="282671"/>
                    <a:pt x="0" y="182100"/>
                  </a:cubicBezTo>
                  <a:cubicBezTo>
                    <a:pt x="0" y="81529"/>
                    <a:pt x="81529" y="0"/>
                    <a:pt x="182100" y="0"/>
                  </a:cubicBezTo>
                  <a:cubicBezTo>
                    <a:pt x="282671" y="0"/>
                    <a:pt x="364201" y="81529"/>
                    <a:pt x="364201" y="182100"/>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5" name="Freeform: Shape 134">
              <a:extLst>
                <a:ext uri="{FF2B5EF4-FFF2-40B4-BE49-F238E27FC236}">
                  <a16:creationId xmlns:a16="http://schemas.microsoft.com/office/drawing/2014/main" id="{9FFECF1C-0B89-474F-A6E4-561177E8802F}"/>
                </a:ext>
              </a:extLst>
            </p:cNvPr>
            <p:cNvSpPr/>
            <p:nvPr/>
          </p:nvSpPr>
          <p:spPr>
            <a:xfrm>
              <a:off x="3149754" y="4035853"/>
              <a:ext cx="391687" cy="391687"/>
            </a:xfrm>
            <a:custGeom>
              <a:avLst/>
              <a:gdLst>
                <a:gd name="connsiteX0" fmla="*/ 391687 w 391687"/>
                <a:gd name="connsiteY0" fmla="*/ 195844 h 391687"/>
                <a:gd name="connsiteX1" fmla="*/ 195844 w 391687"/>
                <a:gd name="connsiteY1" fmla="*/ 391687 h 391687"/>
                <a:gd name="connsiteX2" fmla="*/ 0 w 391687"/>
                <a:gd name="connsiteY2" fmla="*/ 195844 h 391687"/>
                <a:gd name="connsiteX3" fmla="*/ 195844 w 391687"/>
                <a:gd name="connsiteY3" fmla="*/ 0 h 391687"/>
                <a:gd name="connsiteX4" fmla="*/ 391687 w 391687"/>
                <a:gd name="connsiteY4" fmla="*/ 195844 h 39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87" h="391687">
                  <a:moveTo>
                    <a:pt x="391687" y="195844"/>
                  </a:moveTo>
                  <a:cubicBezTo>
                    <a:pt x="391687" y="304005"/>
                    <a:pt x="304005" y="391687"/>
                    <a:pt x="195844" y="391687"/>
                  </a:cubicBezTo>
                  <a:cubicBezTo>
                    <a:pt x="87682" y="391687"/>
                    <a:pt x="0" y="304005"/>
                    <a:pt x="0" y="195844"/>
                  </a:cubicBezTo>
                  <a:cubicBezTo>
                    <a:pt x="0" y="87682"/>
                    <a:pt x="87682" y="0"/>
                    <a:pt x="195844" y="0"/>
                  </a:cubicBezTo>
                  <a:cubicBezTo>
                    <a:pt x="304005" y="0"/>
                    <a:pt x="391687" y="87682"/>
                    <a:pt x="391687" y="195844"/>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6" name="Freeform: Shape 135">
              <a:extLst>
                <a:ext uri="{FF2B5EF4-FFF2-40B4-BE49-F238E27FC236}">
                  <a16:creationId xmlns:a16="http://schemas.microsoft.com/office/drawing/2014/main" id="{C4CE2B4F-70E3-46A4-8EBA-F0F23947489A}"/>
                </a:ext>
              </a:extLst>
            </p:cNvPr>
            <p:cNvSpPr/>
            <p:nvPr/>
          </p:nvSpPr>
          <p:spPr>
            <a:xfrm>
              <a:off x="3147880" y="4033979"/>
              <a:ext cx="395435" cy="395435"/>
            </a:xfrm>
            <a:custGeom>
              <a:avLst/>
              <a:gdLst>
                <a:gd name="connsiteX0" fmla="*/ 197718 w 395435"/>
                <a:gd name="connsiteY0" fmla="*/ 3904 h 395435"/>
                <a:gd name="connsiteX1" fmla="*/ 391531 w 395435"/>
                <a:gd name="connsiteY1" fmla="*/ 197718 h 395435"/>
                <a:gd name="connsiteX2" fmla="*/ 197718 w 395435"/>
                <a:gd name="connsiteY2" fmla="*/ 391531 h 395435"/>
                <a:gd name="connsiteX3" fmla="*/ 3904 w 395435"/>
                <a:gd name="connsiteY3" fmla="*/ 197718 h 395435"/>
                <a:gd name="connsiteX4" fmla="*/ 197405 w 395435"/>
                <a:gd name="connsiteY4" fmla="*/ 3904 h 395435"/>
                <a:gd name="connsiteX5" fmla="*/ 197718 w 395435"/>
                <a:gd name="connsiteY5" fmla="*/ 3904 h 395435"/>
                <a:gd name="connsiteX6" fmla="*/ 197718 w 395435"/>
                <a:gd name="connsiteY6" fmla="*/ 0 h 395435"/>
                <a:gd name="connsiteX7" fmla="*/ 0 w 395435"/>
                <a:gd name="connsiteY7" fmla="*/ 197718 h 395435"/>
                <a:gd name="connsiteX8" fmla="*/ 197718 w 395435"/>
                <a:gd name="connsiteY8" fmla="*/ 395436 h 395435"/>
                <a:gd name="connsiteX9" fmla="*/ 395435 w 395435"/>
                <a:gd name="connsiteY9" fmla="*/ 197718 h 395435"/>
                <a:gd name="connsiteX10" fmla="*/ 197718 w 395435"/>
                <a:gd name="connsiteY10" fmla="*/ 0 h 39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5435" h="395435">
                  <a:moveTo>
                    <a:pt x="197718" y="3904"/>
                  </a:moveTo>
                  <a:cubicBezTo>
                    <a:pt x="304760" y="3904"/>
                    <a:pt x="391531" y="90675"/>
                    <a:pt x="391531" y="197718"/>
                  </a:cubicBezTo>
                  <a:cubicBezTo>
                    <a:pt x="391531" y="304760"/>
                    <a:pt x="304760" y="391531"/>
                    <a:pt x="197718" y="391531"/>
                  </a:cubicBezTo>
                  <a:cubicBezTo>
                    <a:pt x="90675" y="391531"/>
                    <a:pt x="3904" y="304760"/>
                    <a:pt x="3904" y="197718"/>
                  </a:cubicBezTo>
                  <a:cubicBezTo>
                    <a:pt x="3810" y="90769"/>
                    <a:pt x="90457" y="3998"/>
                    <a:pt x="197405" y="3904"/>
                  </a:cubicBezTo>
                  <a:cubicBezTo>
                    <a:pt x="197515" y="3904"/>
                    <a:pt x="197608" y="3904"/>
                    <a:pt x="197718" y="3904"/>
                  </a:cubicBezTo>
                  <a:moveTo>
                    <a:pt x="197718" y="0"/>
                  </a:moveTo>
                  <a:cubicBezTo>
                    <a:pt x="88520" y="0"/>
                    <a:pt x="0" y="88520"/>
                    <a:pt x="0" y="197718"/>
                  </a:cubicBezTo>
                  <a:cubicBezTo>
                    <a:pt x="0" y="306916"/>
                    <a:pt x="88520" y="395436"/>
                    <a:pt x="197718" y="395436"/>
                  </a:cubicBezTo>
                  <a:cubicBezTo>
                    <a:pt x="306915" y="395436"/>
                    <a:pt x="395435" y="306916"/>
                    <a:pt x="395435" y="197718"/>
                  </a:cubicBezTo>
                  <a:cubicBezTo>
                    <a:pt x="395264" y="88598"/>
                    <a:pt x="306837" y="172"/>
                    <a:pt x="197718"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7" name="Freeform: Shape 136">
              <a:extLst>
                <a:ext uri="{FF2B5EF4-FFF2-40B4-BE49-F238E27FC236}">
                  <a16:creationId xmlns:a16="http://schemas.microsoft.com/office/drawing/2014/main" id="{96CAB289-928A-4F58-B5BB-523CF7E427BF}"/>
                </a:ext>
              </a:extLst>
            </p:cNvPr>
            <p:cNvSpPr/>
            <p:nvPr/>
          </p:nvSpPr>
          <p:spPr>
            <a:xfrm>
              <a:off x="1849283" y="4198900"/>
              <a:ext cx="208025" cy="208025"/>
            </a:xfrm>
            <a:custGeom>
              <a:avLst/>
              <a:gdLst>
                <a:gd name="connsiteX0" fmla="*/ 208025 w 208025"/>
                <a:gd name="connsiteY0" fmla="*/ 104013 h 208025"/>
                <a:gd name="connsiteX1" fmla="*/ 104013 w 208025"/>
                <a:gd name="connsiteY1" fmla="*/ 208025 h 208025"/>
                <a:gd name="connsiteX2" fmla="*/ 0 w 208025"/>
                <a:gd name="connsiteY2" fmla="*/ 104013 h 208025"/>
                <a:gd name="connsiteX3" fmla="*/ 104013 w 208025"/>
                <a:gd name="connsiteY3" fmla="*/ 0 h 208025"/>
                <a:gd name="connsiteX4" fmla="*/ 208025 w 208025"/>
                <a:gd name="connsiteY4" fmla="*/ 104013 h 208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25" h="208025">
                  <a:moveTo>
                    <a:pt x="208025" y="104013"/>
                  </a:moveTo>
                  <a:cubicBezTo>
                    <a:pt x="208025" y="161457"/>
                    <a:pt x="161457" y="208025"/>
                    <a:pt x="104013" y="208025"/>
                  </a:cubicBezTo>
                  <a:cubicBezTo>
                    <a:pt x="46568" y="208025"/>
                    <a:pt x="0" y="161457"/>
                    <a:pt x="0" y="104013"/>
                  </a:cubicBezTo>
                  <a:cubicBezTo>
                    <a:pt x="0" y="46568"/>
                    <a:pt x="46568" y="0"/>
                    <a:pt x="104013" y="0"/>
                  </a:cubicBezTo>
                  <a:cubicBezTo>
                    <a:pt x="161457" y="0"/>
                    <a:pt x="208025" y="46568"/>
                    <a:pt x="208025" y="104013"/>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8" name="Freeform: Shape 137">
              <a:extLst>
                <a:ext uri="{FF2B5EF4-FFF2-40B4-BE49-F238E27FC236}">
                  <a16:creationId xmlns:a16="http://schemas.microsoft.com/office/drawing/2014/main" id="{685FDA00-D369-441D-B7DC-951BFD06EC3D}"/>
                </a:ext>
              </a:extLst>
            </p:cNvPr>
            <p:cNvSpPr/>
            <p:nvPr/>
          </p:nvSpPr>
          <p:spPr>
            <a:xfrm>
              <a:off x="1635948" y="4214986"/>
              <a:ext cx="159923" cy="159923"/>
            </a:xfrm>
            <a:custGeom>
              <a:avLst/>
              <a:gdLst>
                <a:gd name="connsiteX0" fmla="*/ 159923 w 159923"/>
                <a:gd name="connsiteY0" fmla="*/ 79962 h 159923"/>
                <a:gd name="connsiteX1" fmla="*/ 79962 w 159923"/>
                <a:gd name="connsiteY1" fmla="*/ 159923 h 159923"/>
                <a:gd name="connsiteX2" fmla="*/ 0 w 159923"/>
                <a:gd name="connsiteY2" fmla="*/ 79962 h 159923"/>
                <a:gd name="connsiteX3" fmla="*/ 79962 w 159923"/>
                <a:gd name="connsiteY3" fmla="*/ 0 h 159923"/>
                <a:gd name="connsiteX4" fmla="*/ 159923 w 159923"/>
                <a:gd name="connsiteY4" fmla="*/ 79962 h 159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23" h="159923">
                  <a:moveTo>
                    <a:pt x="159923" y="79962"/>
                  </a:moveTo>
                  <a:cubicBezTo>
                    <a:pt x="159923" y="124123"/>
                    <a:pt x="124123" y="159923"/>
                    <a:pt x="79962" y="159923"/>
                  </a:cubicBezTo>
                  <a:cubicBezTo>
                    <a:pt x="35800" y="159923"/>
                    <a:pt x="0" y="124123"/>
                    <a:pt x="0" y="79962"/>
                  </a:cubicBezTo>
                  <a:cubicBezTo>
                    <a:pt x="0" y="35800"/>
                    <a:pt x="35800" y="0"/>
                    <a:pt x="79962" y="0"/>
                  </a:cubicBezTo>
                  <a:cubicBezTo>
                    <a:pt x="124123" y="0"/>
                    <a:pt x="159923" y="35800"/>
                    <a:pt x="159923" y="79962"/>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39" name="Freeform: Shape 138">
              <a:extLst>
                <a:ext uri="{FF2B5EF4-FFF2-40B4-BE49-F238E27FC236}">
                  <a16:creationId xmlns:a16="http://schemas.microsoft.com/office/drawing/2014/main" id="{261938C1-14E0-4A56-B553-1BA782DC8C5A}"/>
                </a:ext>
              </a:extLst>
            </p:cNvPr>
            <p:cNvSpPr/>
            <p:nvPr/>
          </p:nvSpPr>
          <p:spPr>
            <a:xfrm>
              <a:off x="1506166" y="4298852"/>
              <a:ext cx="94954" cy="94954"/>
            </a:xfrm>
            <a:custGeom>
              <a:avLst/>
              <a:gdLst>
                <a:gd name="connsiteX0" fmla="*/ 94954 w 94954"/>
                <a:gd name="connsiteY0" fmla="*/ 47477 h 94954"/>
                <a:gd name="connsiteX1" fmla="*/ 47477 w 94954"/>
                <a:gd name="connsiteY1" fmla="*/ 94954 h 94954"/>
                <a:gd name="connsiteX2" fmla="*/ 0 w 94954"/>
                <a:gd name="connsiteY2" fmla="*/ 47477 h 94954"/>
                <a:gd name="connsiteX3" fmla="*/ 47477 w 94954"/>
                <a:gd name="connsiteY3" fmla="*/ 0 h 94954"/>
                <a:gd name="connsiteX4" fmla="*/ 94954 w 94954"/>
                <a:gd name="connsiteY4" fmla="*/ 47477 h 9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4" h="94954">
                  <a:moveTo>
                    <a:pt x="94954" y="47477"/>
                  </a:moveTo>
                  <a:cubicBezTo>
                    <a:pt x="94954" y="73698"/>
                    <a:pt x="73698" y="94954"/>
                    <a:pt x="47477" y="94954"/>
                  </a:cubicBezTo>
                  <a:cubicBezTo>
                    <a:pt x="21256" y="94954"/>
                    <a:pt x="0" y="73698"/>
                    <a:pt x="0" y="47477"/>
                  </a:cubicBezTo>
                  <a:cubicBezTo>
                    <a:pt x="0" y="21256"/>
                    <a:pt x="21256" y="0"/>
                    <a:pt x="47477" y="0"/>
                  </a:cubicBezTo>
                  <a:cubicBezTo>
                    <a:pt x="73698" y="0"/>
                    <a:pt x="94954" y="21256"/>
                    <a:pt x="94954" y="47477"/>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0" name="Freeform: Shape 139">
              <a:extLst>
                <a:ext uri="{FF2B5EF4-FFF2-40B4-BE49-F238E27FC236}">
                  <a16:creationId xmlns:a16="http://schemas.microsoft.com/office/drawing/2014/main" id="{9C000E35-6EE9-4C6B-853B-4A5C19E750CE}"/>
                </a:ext>
              </a:extLst>
            </p:cNvPr>
            <p:cNvSpPr/>
            <p:nvPr/>
          </p:nvSpPr>
          <p:spPr>
            <a:xfrm>
              <a:off x="1512570" y="4344924"/>
              <a:ext cx="105886" cy="105886"/>
            </a:xfrm>
            <a:custGeom>
              <a:avLst/>
              <a:gdLst>
                <a:gd name="connsiteX0" fmla="*/ 105887 w 105886"/>
                <a:gd name="connsiteY0" fmla="*/ 52943 h 105886"/>
                <a:gd name="connsiteX1" fmla="*/ 52943 w 105886"/>
                <a:gd name="connsiteY1" fmla="*/ 105887 h 105886"/>
                <a:gd name="connsiteX2" fmla="*/ 0 w 105886"/>
                <a:gd name="connsiteY2" fmla="*/ 52943 h 105886"/>
                <a:gd name="connsiteX3" fmla="*/ 52943 w 105886"/>
                <a:gd name="connsiteY3" fmla="*/ 0 h 105886"/>
                <a:gd name="connsiteX4" fmla="*/ 105887 w 105886"/>
                <a:gd name="connsiteY4" fmla="*/ 52943 h 10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86" h="105886">
                  <a:moveTo>
                    <a:pt x="105887" y="52943"/>
                  </a:moveTo>
                  <a:cubicBezTo>
                    <a:pt x="105887" y="82183"/>
                    <a:pt x="82183" y="105887"/>
                    <a:pt x="52943" y="105887"/>
                  </a:cubicBezTo>
                  <a:cubicBezTo>
                    <a:pt x="23704" y="105887"/>
                    <a:pt x="0" y="82183"/>
                    <a:pt x="0" y="52943"/>
                  </a:cubicBezTo>
                  <a:cubicBezTo>
                    <a:pt x="0" y="23704"/>
                    <a:pt x="23704" y="0"/>
                    <a:pt x="52943" y="0"/>
                  </a:cubicBezTo>
                  <a:cubicBezTo>
                    <a:pt x="82183" y="0"/>
                    <a:pt x="105887" y="23704"/>
                    <a:pt x="105887" y="52943"/>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1" name="Freeform: Shape 140">
              <a:extLst>
                <a:ext uri="{FF2B5EF4-FFF2-40B4-BE49-F238E27FC236}">
                  <a16:creationId xmlns:a16="http://schemas.microsoft.com/office/drawing/2014/main" id="{7A6377F8-747B-4ED0-A155-393516CC0851}"/>
                </a:ext>
              </a:extLst>
            </p:cNvPr>
            <p:cNvSpPr/>
            <p:nvPr/>
          </p:nvSpPr>
          <p:spPr>
            <a:xfrm>
              <a:off x="1510539" y="4342894"/>
              <a:ext cx="109947" cy="109947"/>
            </a:xfrm>
            <a:custGeom>
              <a:avLst/>
              <a:gdLst>
                <a:gd name="connsiteX0" fmla="*/ 54974 w 109947"/>
                <a:gd name="connsiteY0" fmla="*/ 3904 h 109947"/>
                <a:gd name="connsiteX1" fmla="*/ 106199 w 109947"/>
                <a:gd name="connsiteY1" fmla="*/ 54818 h 109947"/>
                <a:gd name="connsiteX2" fmla="*/ 55286 w 109947"/>
                <a:gd name="connsiteY2" fmla="*/ 106043 h 109947"/>
                <a:gd name="connsiteX3" fmla="*/ 4061 w 109947"/>
                <a:gd name="connsiteY3" fmla="*/ 55130 h 109947"/>
                <a:gd name="connsiteX4" fmla="*/ 4061 w 109947"/>
                <a:gd name="connsiteY4" fmla="*/ 54974 h 109947"/>
                <a:gd name="connsiteX5" fmla="*/ 54817 w 109947"/>
                <a:gd name="connsiteY5" fmla="*/ 3904 h 109947"/>
                <a:gd name="connsiteX6" fmla="*/ 54974 w 109947"/>
                <a:gd name="connsiteY6" fmla="*/ 3904 h 109947"/>
                <a:gd name="connsiteX7" fmla="*/ 54974 w 109947"/>
                <a:gd name="connsiteY7" fmla="*/ 0 h 109947"/>
                <a:gd name="connsiteX8" fmla="*/ 0 w 109947"/>
                <a:gd name="connsiteY8" fmla="*/ 54974 h 109947"/>
                <a:gd name="connsiteX9" fmla="*/ 54974 w 109947"/>
                <a:gd name="connsiteY9" fmla="*/ 109947 h 109947"/>
                <a:gd name="connsiteX10" fmla="*/ 109947 w 109947"/>
                <a:gd name="connsiteY10" fmla="*/ 54974 h 109947"/>
                <a:gd name="connsiteX11" fmla="*/ 54974 w 109947"/>
                <a:gd name="connsiteY11" fmla="*/ 0 h 10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947" h="109947">
                  <a:moveTo>
                    <a:pt x="54974" y="3904"/>
                  </a:moveTo>
                  <a:cubicBezTo>
                    <a:pt x="83179" y="3811"/>
                    <a:pt x="106113" y="26612"/>
                    <a:pt x="106199" y="54818"/>
                  </a:cubicBezTo>
                  <a:cubicBezTo>
                    <a:pt x="106285" y="83023"/>
                    <a:pt x="83491" y="105949"/>
                    <a:pt x="55286" y="106043"/>
                  </a:cubicBezTo>
                  <a:cubicBezTo>
                    <a:pt x="27081" y="106121"/>
                    <a:pt x="4146" y="83335"/>
                    <a:pt x="4061" y="55130"/>
                  </a:cubicBezTo>
                  <a:cubicBezTo>
                    <a:pt x="4061" y="55083"/>
                    <a:pt x="4061" y="55021"/>
                    <a:pt x="4061" y="54974"/>
                  </a:cubicBezTo>
                  <a:cubicBezTo>
                    <a:pt x="3975" y="26862"/>
                    <a:pt x="26698" y="3998"/>
                    <a:pt x="54817" y="3904"/>
                  </a:cubicBezTo>
                  <a:cubicBezTo>
                    <a:pt x="54869" y="3904"/>
                    <a:pt x="54922" y="3904"/>
                    <a:pt x="54974" y="3904"/>
                  </a:cubicBezTo>
                  <a:moveTo>
                    <a:pt x="54974" y="0"/>
                  </a:moveTo>
                  <a:cubicBezTo>
                    <a:pt x="24613" y="0"/>
                    <a:pt x="0" y="24613"/>
                    <a:pt x="0" y="54974"/>
                  </a:cubicBezTo>
                  <a:cubicBezTo>
                    <a:pt x="0" y="85334"/>
                    <a:pt x="24613" y="109947"/>
                    <a:pt x="54974" y="109947"/>
                  </a:cubicBezTo>
                  <a:cubicBezTo>
                    <a:pt x="85334" y="109947"/>
                    <a:pt x="109947" y="85334"/>
                    <a:pt x="109947" y="54974"/>
                  </a:cubicBezTo>
                  <a:cubicBezTo>
                    <a:pt x="109947" y="24613"/>
                    <a:pt x="85334" y="0"/>
                    <a:pt x="54974"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2" name="Freeform: Shape 141">
              <a:extLst>
                <a:ext uri="{FF2B5EF4-FFF2-40B4-BE49-F238E27FC236}">
                  <a16:creationId xmlns:a16="http://schemas.microsoft.com/office/drawing/2014/main" id="{DD8A5238-1EFD-4B8C-B70E-041E41E525F2}"/>
                </a:ext>
              </a:extLst>
            </p:cNvPr>
            <p:cNvSpPr/>
            <p:nvPr/>
          </p:nvSpPr>
          <p:spPr>
            <a:xfrm>
              <a:off x="1935804" y="4427853"/>
              <a:ext cx="256439" cy="256439"/>
            </a:xfrm>
            <a:custGeom>
              <a:avLst/>
              <a:gdLst>
                <a:gd name="connsiteX0" fmla="*/ 256440 w 256439"/>
                <a:gd name="connsiteY0" fmla="*/ 128220 h 256439"/>
                <a:gd name="connsiteX1" fmla="*/ 128220 w 256439"/>
                <a:gd name="connsiteY1" fmla="*/ 256440 h 256439"/>
                <a:gd name="connsiteX2" fmla="*/ 0 w 256439"/>
                <a:gd name="connsiteY2" fmla="*/ 128220 h 256439"/>
                <a:gd name="connsiteX3" fmla="*/ 128220 w 256439"/>
                <a:gd name="connsiteY3" fmla="*/ 0 h 256439"/>
                <a:gd name="connsiteX4" fmla="*/ 256440 w 256439"/>
                <a:gd name="connsiteY4" fmla="*/ 128220 h 256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39" h="256439">
                  <a:moveTo>
                    <a:pt x="256440" y="128220"/>
                  </a:moveTo>
                  <a:cubicBezTo>
                    <a:pt x="256440" y="199034"/>
                    <a:pt x="199034" y="256440"/>
                    <a:pt x="128220" y="256440"/>
                  </a:cubicBezTo>
                  <a:cubicBezTo>
                    <a:pt x="57406" y="256440"/>
                    <a:pt x="0" y="199034"/>
                    <a:pt x="0" y="128220"/>
                  </a:cubicBezTo>
                  <a:cubicBezTo>
                    <a:pt x="0" y="57406"/>
                    <a:pt x="57406" y="0"/>
                    <a:pt x="128220" y="0"/>
                  </a:cubicBezTo>
                  <a:cubicBezTo>
                    <a:pt x="199034" y="0"/>
                    <a:pt x="256440" y="57406"/>
                    <a:pt x="256440" y="128220"/>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3" name="Freeform: Shape 142">
              <a:extLst>
                <a:ext uri="{FF2B5EF4-FFF2-40B4-BE49-F238E27FC236}">
                  <a16:creationId xmlns:a16="http://schemas.microsoft.com/office/drawing/2014/main" id="{203EC30A-65DB-4CAC-A4B4-55CDFBAFCB9E}"/>
                </a:ext>
              </a:extLst>
            </p:cNvPr>
            <p:cNvSpPr/>
            <p:nvPr/>
          </p:nvSpPr>
          <p:spPr>
            <a:xfrm>
              <a:off x="2018421" y="4549982"/>
              <a:ext cx="296732" cy="296732"/>
            </a:xfrm>
            <a:custGeom>
              <a:avLst/>
              <a:gdLst>
                <a:gd name="connsiteX0" fmla="*/ 148366 w 296732"/>
                <a:gd name="connsiteY0" fmla="*/ 296733 h 296732"/>
                <a:gd name="connsiteX1" fmla="*/ 0 w 296732"/>
                <a:gd name="connsiteY1" fmla="*/ 148366 h 296732"/>
                <a:gd name="connsiteX2" fmla="*/ 148366 w 296732"/>
                <a:gd name="connsiteY2" fmla="*/ 0 h 296732"/>
                <a:gd name="connsiteX3" fmla="*/ 296733 w 296732"/>
                <a:gd name="connsiteY3" fmla="*/ 148366 h 296732"/>
                <a:gd name="connsiteX4" fmla="*/ 296733 w 296732"/>
                <a:gd name="connsiteY4" fmla="*/ 148522 h 296732"/>
                <a:gd name="connsiteX5" fmla="*/ 148366 w 296732"/>
                <a:gd name="connsiteY5" fmla="*/ 296733 h 29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732" h="296732">
                  <a:moveTo>
                    <a:pt x="148366" y="296733"/>
                  </a:moveTo>
                  <a:cubicBezTo>
                    <a:pt x="66426" y="296733"/>
                    <a:pt x="0" y="230311"/>
                    <a:pt x="0" y="148366"/>
                  </a:cubicBezTo>
                  <a:cubicBezTo>
                    <a:pt x="0" y="66421"/>
                    <a:pt x="66426" y="0"/>
                    <a:pt x="148366" y="0"/>
                  </a:cubicBezTo>
                  <a:cubicBezTo>
                    <a:pt x="230307" y="0"/>
                    <a:pt x="296733" y="66421"/>
                    <a:pt x="296733" y="148366"/>
                  </a:cubicBezTo>
                  <a:cubicBezTo>
                    <a:pt x="296733" y="148413"/>
                    <a:pt x="296733" y="148476"/>
                    <a:pt x="296733" y="148522"/>
                  </a:cubicBezTo>
                  <a:cubicBezTo>
                    <a:pt x="296561" y="230374"/>
                    <a:pt x="230210" y="296639"/>
                    <a:pt x="148366" y="296733"/>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4" name="Freeform: Shape 143">
              <a:extLst>
                <a:ext uri="{FF2B5EF4-FFF2-40B4-BE49-F238E27FC236}">
                  <a16:creationId xmlns:a16="http://schemas.microsoft.com/office/drawing/2014/main" id="{E77EC41F-4207-465D-99CD-2EF925E4E4A3}"/>
                </a:ext>
              </a:extLst>
            </p:cNvPr>
            <p:cNvSpPr/>
            <p:nvPr/>
          </p:nvSpPr>
          <p:spPr>
            <a:xfrm>
              <a:off x="2016391" y="4548108"/>
              <a:ext cx="300793" cy="300793"/>
            </a:xfrm>
            <a:custGeom>
              <a:avLst/>
              <a:gdLst>
                <a:gd name="connsiteX0" fmla="*/ 150397 w 300793"/>
                <a:gd name="connsiteY0" fmla="*/ 3904 h 300793"/>
                <a:gd name="connsiteX1" fmla="*/ 297045 w 300793"/>
                <a:gd name="connsiteY1" fmla="*/ 150241 h 300793"/>
                <a:gd name="connsiteX2" fmla="*/ 150709 w 300793"/>
                <a:gd name="connsiteY2" fmla="*/ 296889 h 300793"/>
                <a:gd name="connsiteX3" fmla="*/ 4061 w 300793"/>
                <a:gd name="connsiteY3" fmla="*/ 150553 h 300793"/>
                <a:gd name="connsiteX4" fmla="*/ 4061 w 300793"/>
                <a:gd name="connsiteY4" fmla="*/ 150397 h 300793"/>
                <a:gd name="connsiteX5" fmla="*/ 150397 w 300793"/>
                <a:gd name="connsiteY5" fmla="*/ 3904 h 300793"/>
                <a:gd name="connsiteX6" fmla="*/ 150397 w 300793"/>
                <a:gd name="connsiteY6" fmla="*/ 0 h 300793"/>
                <a:gd name="connsiteX7" fmla="*/ 0 w 300793"/>
                <a:gd name="connsiteY7" fmla="*/ 150397 h 300793"/>
                <a:gd name="connsiteX8" fmla="*/ 150397 w 300793"/>
                <a:gd name="connsiteY8" fmla="*/ 300793 h 300793"/>
                <a:gd name="connsiteX9" fmla="*/ 300793 w 300793"/>
                <a:gd name="connsiteY9" fmla="*/ 150397 h 300793"/>
                <a:gd name="connsiteX10" fmla="*/ 150397 w 300793"/>
                <a:gd name="connsiteY10" fmla="*/ 0 h 30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793" h="300793">
                  <a:moveTo>
                    <a:pt x="150397" y="3904"/>
                  </a:moveTo>
                  <a:cubicBezTo>
                    <a:pt x="231302" y="3811"/>
                    <a:pt x="296959" y="69342"/>
                    <a:pt x="297045" y="150241"/>
                  </a:cubicBezTo>
                  <a:cubicBezTo>
                    <a:pt x="297131" y="231139"/>
                    <a:pt x="231614" y="296795"/>
                    <a:pt x="150709" y="296889"/>
                  </a:cubicBezTo>
                  <a:cubicBezTo>
                    <a:pt x="69804" y="296983"/>
                    <a:pt x="4146" y="231452"/>
                    <a:pt x="4061" y="150553"/>
                  </a:cubicBezTo>
                  <a:cubicBezTo>
                    <a:pt x="4061" y="150506"/>
                    <a:pt x="4061" y="150444"/>
                    <a:pt x="4061" y="150397"/>
                  </a:cubicBezTo>
                  <a:cubicBezTo>
                    <a:pt x="4061" y="69545"/>
                    <a:pt x="69553" y="3998"/>
                    <a:pt x="150397" y="3904"/>
                  </a:cubicBezTo>
                  <a:moveTo>
                    <a:pt x="150397" y="0"/>
                  </a:moveTo>
                  <a:cubicBezTo>
                    <a:pt x="67335" y="0"/>
                    <a:pt x="0" y="67327"/>
                    <a:pt x="0" y="150397"/>
                  </a:cubicBezTo>
                  <a:cubicBezTo>
                    <a:pt x="0" y="233451"/>
                    <a:pt x="67335" y="300793"/>
                    <a:pt x="150397" y="300793"/>
                  </a:cubicBezTo>
                  <a:cubicBezTo>
                    <a:pt x="233458" y="300793"/>
                    <a:pt x="300793" y="233466"/>
                    <a:pt x="300793" y="150397"/>
                  </a:cubicBezTo>
                  <a:cubicBezTo>
                    <a:pt x="300707" y="67374"/>
                    <a:pt x="233422" y="94"/>
                    <a:pt x="150397"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5" name="Freeform: Shape 144">
              <a:extLst>
                <a:ext uri="{FF2B5EF4-FFF2-40B4-BE49-F238E27FC236}">
                  <a16:creationId xmlns:a16="http://schemas.microsoft.com/office/drawing/2014/main" id="{839EEDF0-AF87-472B-8837-34EA02F64A9A}"/>
                </a:ext>
              </a:extLst>
            </p:cNvPr>
            <p:cNvSpPr/>
            <p:nvPr/>
          </p:nvSpPr>
          <p:spPr>
            <a:xfrm>
              <a:off x="1990778" y="4822976"/>
              <a:ext cx="320471" cy="320471"/>
            </a:xfrm>
            <a:custGeom>
              <a:avLst/>
              <a:gdLst>
                <a:gd name="connsiteX0" fmla="*/ 160236 w 320471"/>
                <a:gd name="connsiteY0" fmla="*/ 320471 h 320471"/>
                <a:gd name="connsiteX1" fmla="*/ 0 w 320471"/>
                <a:gd name="connsiteY1" fmla="*/ 160236 h 320471"/>
                <a:gd name="connsiteX2" fmla="*/ 160236 w 320471"/>
                <a:gd name="connsiteY2" fmla="*/ 0 h 320471"/>
                <a:gd name="connsiteX3" fmla="*/ 320471 w 320471"/>
                <a:gd name="connsiteY3" fmla="*/ 160236 h 320471"/>
                <a:gd name="connsiteX4" fmla="*/ 160236 w 320471"/>
                <a:gd name="connsiteY4" fmla="*/ 320471 h 320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71" h="320471">
                  <a:moveTo>
                    <a:pt x="160236" y="320471"/>
                  </a:moveTo>
                  <a:cubicBezTo>
                    <a:pt x="71741" y="320471"/>
                    <a:pt x="0" y="248724"/>
                    <a:pt x="0" y="160236"/>
                  </a:cubicBezTo>
                  <a:cubicBezTo>
                    <a:pt x="0" y="71747"/>
                    <a:pt x="71741" y="0"/>
                    <a:pt x="160236" y="0"/>
                  </a:cubicBezTo>
                  <a:cubicBezTo>
                    <a:pt x="248731" y="0"/>
                    <a:pt x="320471" y="71747"/>
                    <a:pt x="320471" y="160236"/>
                  </a:cubicBezTo>
                  <a:cubicBezTo>
                    <a:pt x="320385" y="248693"/>
                    <a:pt x="248696" y="320378"/>
                    <a:pt x="160236" y="320471"/>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6" name="Freeform: Shape 145">
              <a:extLst>
                <a:ext uri="{FF2B5EF4-FFF2-40B4-BE49-F238E27FC236}">
                  <a16:creationId xmlns:a16="http://schemas.microsoft.com/office/drawing/2014/main" id="{F18E6819-7A9E-4C82-A4CE-681416243896}"/>
                </a:ext>
              </a:extLst>
            </p:cNvPr>
            <p:cNvSpPr/>
            <p:nvPr/>
          </p:nvSpPr>
          <p:spPr>
            <a:xfrm>
              <a:off x="1988904" y="4821102"/>
              <a:ext cx="324219" cy="324219"/>
            </a:xfrm>
            <a:custGeom>
              <a:avLst/>
              <a:gdLst>
                <a:gd name="connsiteX0" fmla="*/ 162110 w 324219"/>
                <a:gd name="connsiteY0" fmla="*/ 3904 h 324219"/>
                <a:gd name="connsiteX1" fmla="*/ 320315 w 324219"/>
                <a:gd name="connsiteY1" fmla="*/ 162110 h 324219"/>
                <a:gd name="connsiteX2" fmla="*/ 162110 w 324219"/>
                <a:gd name="connsiteY2" fmla="*/ 320315 h 324219"/>
                <a:gd name="connsiteX3" fmla="*/ 3904 w 324219"/>
                <a:gd name="connsiteY3" fmla="*/ 162110 h 324219"/>
                <a:gd name="connsiteX4" fmla="*/ 162110 w 324219"/>
                <a:gd name="connsiteY4" fmla="*/ 3904 h 324219"/>
                <a:gd name="connsiteX5" fmla="*/ 162110 w 324219"/>
                <a:gd name="connsiteY5" fmla="*/ 0 h 324219"/>
                <a:gd name="connsiteX6" fmla="*/ 0 w 324219"/>
                <a:gd name="connsiteY6" fmla="*/ 162110 h 324219"/>
                <a:gd name="connsiteX7" fmla="*/ 162110 w 324219"/>
                <a:gd name="connsiteY7" fmla="*/ 324220 h 324219"/>
                <a:gd name="connsiteX8" fmla="*/ 324220 w 324219"/>
                <a:gd name="connsiteY8" fmla="*/ 162110 h 324219"/>
                <a:gd name="connsiteX9" fmla="*/ 162110 w 324219"/>
                <a:gd name="connsiteY9" fmla="*/ 156 h 32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219" h="324219">
                  <a:moveTo>
                    <a:pt x="162110" y="3904"/>
                  </a:moveTo>
                  <a:cubicBezTo>
                    <a:pt x="249484" y="3904"/>
                    <a:pt x="320315" y="74730"/>
                    <a:pt x="320315" y="162110"/>
                  </a:cubicBezTo>
                  <a:cubicBezTo>
                    <a:pt x="320315" y="249490"/>
                    <a:pt x="249484" y="320315"/>
                    <a:pt x="162110" y="320315"/>
                  </a:cubicBezTo>
                  <a:cubicBezTo>
                    <a:pt x="74736" y="320315"/>
                    <a:pt x="3904" y="249490"/>
                    <a:pt x="3904" y="162110"/>
                  </a:cubicBezTo>
                  <a:cubicBezTo>
                    <a:pt x="3904" y="74730"/>
                    <a:pt x="74736" y="3904"/>
                    <a:pt x="162110" y="3904"/>
                  </a:cubicBezTo>
                  <a:moveTo>
                    <a:pt x="162110" y="0"/>
                  </a:moveTo>
                  <a:cubicBezTo>
                    <a:pt x="72579" y="0"/>
                    <a:pt x="0" y="72574"/>
                    <a:pt x="0" y="162110"/>
                  </a:cubicBezTo>
                  <a:cubicBezTo>
                    <a:pt x="0" y="251645"/>
                    <a:pt x="72579" y="324220"/>
                    <a:pt x="162110" y="324220"/>
                  </a:cubicBezTo>
                  <a:cubicBezTo>
                    <a:pt x="251640" y="324220"/>
                    <a:pt x="324220" y="251645"/>
                    <a:pt x="324220" y="162110"/>
                  </a:cubicBezTo>
                  <a:cubicBezTo>
                    <a:pt x="323962" y="72715"/>
                    <a:pt x="251509" y="328"/>
                    <a:pt x="162110" y="156"/>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7" name="Freeform: Shape 146">
              <a:extLst>
                <a:ext uri="{FF2B5EF4-FFF2-40B4-BE49-F238E27FC236}">
                  <a16:creationId xmlns:a16="http://schemas.microsoft.com/office/drawing/2014/main" id="{64EEF790-C51D-40A1-875B-B0062A2C8E47}"/>
                </a:ext>
              </a:extLst>
            </p:cNvPr>
            <p:cNvSpPr/>
            <p:nvPr/>
          </p:nvSpPr>
          <p:spPr>
            <a:xfrm>
              <a:off x="1943457" y="4854680"/>
              <a:ext cx="312350" cy="312350"/>
            </a:xfrm>
            <a:custGeom>
              <a:avLst/>
              <a:gdLst>
                <a:gd name="connsiteX0" fmla="*/ 312350 w 312350"/>
                <a:gd name="connsiteY0" fmla="*/ 156175 h 312350"/>
                <a:gd name="connsiteX1" fmla="*/ 156175 w 312350"/>
                <a:gd name="connsiteY1" fmla="*/ 312350 h 312350"/>
                <a:gd name="connsiteX2" fmla="*/ 0 w 312350"/>
                <a:gd name="connsiteY2" fmla="*/ 156175 h 312350"/>
                <a:gd name="connsiteX3" fmla="*/ 156175 w 312350"/>
                <a:gd name="connsiteY3" fmla="*/ 0 h 312350"/>
                <a:gd name="connsiteX4" fmla="*/ 312350 w 312350"/>
                <a:gd name="connsiteY4" fmla="*/ 156175 h 312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50" h="312350">
                  <a:moveTo>
                    <a:pt x="312350" y="156175"/>
                  </a:moveTo>
                  <a:cubicBezTo>
                    <a:pt x="312350" y="242428"/>
                    <a:pt x="242428" y="312350"/>
                    <a:pt x="156175" y="312350"/>
                  </a:cubicBezTo>
                  <a:cubicBezTo>
                    <a:pt x="69922" y="312350"/>
                    <a:pt x="0" y="242428"/>
                    <a:pt x="0" y="156175"/>
                  </a:cubicBezTo>
                  <a:cubicBezTo>
                    <a:pt x="0" y="69922"/>
                    <a:pt x="69922" y="0"/>
                    <a:pt x="156175" y="0"/>
                  </a:cubicBezTo>
                  <a:cubicBezTo>
                    <a:pt x="242428" y="0"/>
                    <a:pt x="312350" y="69922"/>
                    <a:pt x="312350" y="15617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8" name="Freeform: Shape 147">
              <a:extLst>
                <a:ext uri="{FF2B5EF4-FFF2-40B4-BE49-F238E27FC236}">
                  <a16:creationId xmlns:a16="http://schemas.microsoft.com/office/drawing/2014/main" id="{DB3DAF5E-3339-49E8-AC60-922FB1E47A3A}"/>
                </a:ext>
              </a:extLst>
            </p:cNvPr>
            <p:cNvSpPr/>
            <p:nvPr/>
          </p:nvSpPr>
          <p:spPr>
            <a:xfrm>
              <a:off x="1941427" y="4852493"/>
              <a:ext cx="316410" cy="316723"/>
            </a:xfrm>
            <a:custGeom>
              <a:avLst/>
              <a:gdLst>
                <a:gd name="connsiteX0" fmla="*/ 158206 w 316410"/>
                <a:gd name="connsiteY0" fmla="*/ 4217 h 316723"/>
                <a:gd name="connsiteX1" fmla="*/ 312507 w 316410"/>
                <a:gd name="connsiteY1" fmla="*/ 158518 h 316723"/>
                <a:gd name="connsiteX2" fmla="*/ 158206 w 316410"/>
                <a:gd name="connsiteY2" fmla="*/ 312819 h 316723"/>
                <a:gd name="connsiteX3" fmla="*/ 3904 w 316410"/>
                <a:gd name="connsiteY3" fmla="*/ 158518 h 316723"/>
                <a:gd name="connsiteX4" fmla="*/ 3904 w 316410"/>
                <a:gd name="connsiteY4" fmla="*/ 158362 h 316723"/>
                <a:gd name="connsiteX5" fmla="*/ 158206 w 316410"/>
                <a:gd name="connsiteY5" fmla="*/ 4217 h 316723"/>
                <a:gd name="connsiteX6" fmla="*/ 158206 w 316410"/>
                <a:gd name="connsiteY6" fmla="*/ 312 h 316723"/>
                <a:gd name="connsiteX7" fmla="*/ 0 w 316410"/>
                <a:gd name="connsiteY7" fmla="*/ 158518 h 316723"/>
                <a:gd name="connsiteX8" fmla="*/ 158206 w 316410"/>
                <a:gd name="connsiteY8" fmla="*/ 316723 h 316723"/>
                <a:gd name="connsiteX9" fmla="*/ 316411 w 316410"/>
                <a:gd name="connsiteY9" fmla="*/ 158518 h 316723"/>
                <a:gd name="connsiteX10" fmla="*/ 316411 w 316410"/>
                <a:gd name="connsiteY10" fmla="*/ 158362 h 316723"/>
                <a:gd name="connsiteX11" fmla="*/ 158362 w 316410"/>
                <a:gd name="connsiteY11" fmla="*/ 0 h 316723"/>
                <a:gd name="connsiteX12" fmla="*/ 158206 w 316410"/>
                <a:gd name="connsiteY12" fmla="*/ 0 h 3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410" h="316723">
                  <a:moveTo>
                    <a:pt x="158206" y="4217"/>
                  </a:moveTo>
                  <a:cubicBezTo>
                    <a:pt x="243424" y="4217"/>
                    <a:pt x="312507" y="73293"/>
                    <a:pt x="312507" y="158518"/>
                  </a:cubicBezTo>
                  <a:cubicBezTo>
                    <a:pt x="312507" y="243742"/>
                    <a:pt x="243424" y="312819"/>
                    <a:pt x="158206" y="312819"/>
                  </a:cubicBezTo>
                  <a:cubicBezTo>
                    <a:pt x="72987" y="312819"/>
                    <a:pt x="3904" y="243742"/>
                    <a:pt x="3904" y="158518"/>
                  </a:cubicBezTo>
                  <a:cubicBezTo>
                    <a:pt x="3904" y="158471"/>
                    <a:pt x="3904" y="158409"/>
                    <a:pt x="3904" y="158362"/>
                  </a:cubicBezTo>
                  <a:cubicBezTo>
                    <a:pt x="3990" y="73199"/>
                    <a:pt x="73048" y="4217"/>
                    <a:pt x="158206" y="4217"/>
                  </a:cubicBezTo>
                  <a:moveTo>
                    <a:pt x="158206" y="312"/>
                  </a:moveTo>
                  <a:cubicBezTo>
                    <a:pt x="70832" y="312"/>
                    <a:pt x="0" y="71138"/>
                    <a:pt x="0" y="158518"/>
                  </a:cubicBezTo>
                  <a:cubicBezTo>
                    <a:pt x="0" y="245898"/>
                    <a:pt x="70832" y="316723"/>
                    <a:pt x="158206" y="316723"/>
                  </a:cubicBezTo>
                  <a:cubicBezTo>
                    <a:pt x="245581" y="316723"/>
                    <a:pt x="316411" y="245898"/>
                    <a:pt x="316411" y="158518"/>
                  </a:cubicBezTo>
                  <a:cubicBezTo>
                    <a:pt x="316411" y="158471"/>
                    <a:pt x="316411" y="158409"/>
                    <a:pt x="316411" y="158362"/>
                  </a:cubicBezTo>
                  <a:cubicBezTo>
                    <a:pt x="316497" y="70982"/>
                    <a:pt x="245735" y="94"/>
                    <a:pt x="158362" y="0"/>
                  </a:cubicBezTo>
                  <a:cubicBezTo>
                    <a:pt x="158310" y="0"/>
                    <a:pt x="158257" y="0"/>
                    <a:pt x="158206"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49" name="Freeform: Shape 148">
              <a:extLst>
                <a:ext uri="{FF2B5EF4-FFF2-40B4-BE49-F238E27FC236}">
                  <a16:creationId xmlns:a16="http://schemas.microsoft.com/office/drawing/2014/main" id="{D0F35D15-72B6-405C-8BC7-0815469007D3}"/>
                </a:ext>
              </a:extLst>
            </p:cNvPr>
            <p:cNvSpPr/>
            <p:nvPr/>
          </p:nvSpPr>
          <p:spPr>
            <a:xfrm>
              <a:off x="1757296" y="4866393"/>
              <a:ext cx="265185" cy="265185"/>
            </a:xfrm>
            <a:custGeom>
              <a:avLst/>
              <a:gdLst>
                <a:gd name="connsiteX0" fmla="*/ 132593 w 265185"/>
                <a:gd name="connsiteY0" fmla="*/ 265185 h 265185"/>
                <a:gd name="connsiteX1" fmla="*/ 0 w 265185"/>
                <a:gd name="connsiteY1" fmla="*/ 132593 h 265185"/>
                <a:gd name="connsiteX2" fmla="*/ 132593 w 265185"/>
                <a:gd name="connsiteY2" fmla="*/ 0 h 265185"/>
                <a:gd name="connsiteX3" fmla="*/ 265185 w 265185"/>
                <a:gd name="connsiteY3" fmla="*/ 132593 h 265185"/>
                <a:gd name="connsiteX4" fmla="*/ 265185 w 265185"/>
                <a:gd name="connsiteY4" fmla="*/ 132749 h 265185"/>
                <a:gd name="connsiteX5" fmla="*/ 132593 w 265185"/>
                <a:gd name="connsiteY5" fmla="*/ 265185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185" h="265185">
                  <a:moveTo>
                    <a:pt x="132593" y="265185"/>
                  </a:moveTo>
                  <a:cubicBezTo>
                    <a:pt x="59364" y="265185"/>
                    <a:pt x="0" y="205823"/>
                    <a:pt x="0" y="132593"/>
                  </a:cubicBezTo>
                  <a:cubicBezTo>
                    <a:pt x="0" y="59362"/>
                    <a:pt x="59364" y="0"/>
                    <a:pt x="132593" y="0"/>
                  </a:cubicBezTo>
                  <a:cubicBezTo>
                    <a:pt x="205822" y="0"/>
                    <a:pt x="265185" y="59362"/>
                    <a:pt x="265185" y="132593"/>
                  </a:cubicBezTo>
                  <a:cubicBezTo>
                    <a:pt x="265185" y="132639"/>
                    <a:pt x="265185" y="132702"/>
                    <a:pt x="265185" y="132749"/>
                  </a:cubicBezTo>
                  <a:cubicBezTo>
                    <a:pt x="265099" y="205917"/>
                    <a:pt x="205761" y="265185"/>
                    <a:pt x="132593" y="26518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0" name="Freeform: Shape 149">
              <a:extLst>
                <a:ext uri="{FF2B5EF4-FFF2-40B4-BE49-F238E27FC236}">
                  <a16:creationId xmlns:a16="http://schemas.microsoft.com/office/drawing/2014/main" id="{9F66359D-64D6-48B8-92BC-A9C70E833040}"/>
                </a:ext>
              </a:extLst>
            </p:cNvPr>
            <p:cNvSpPr/>
            <p:nvPr/>
          </p:nvSpPr>
          <p:spPr>
            <a:xfrm>
              <a:off x="1756047" y="4864206"/>
              <a:ext cx="269245" cy="269248"/>
            </a:xfrm>
            <a:custGeom>
              <a:avLst/>
              <a:gdLst>
                <a:gd name="connsiteX0" fmla="*/ 133841 w 269245"/>
                <a:gd name="connsiteY0" fmla="*/ 3904 h 269248"/>
                <a:gd name="connsiteX1" fmla="*/ 265183 w 269245"/>
                <a:gd name="connsiteY1" fmla="*/ 133998 h 269248"/>
                <a:gd name="connsiteX2" fmla="*/ 135091 w 269245"/>
                <a:gd name="connsiteY2" fmla="*/ 265342 h 269248"/>
                <a:gd name="connsiteX3" fmla="*/ 3749 w 269245"/>
                <a:gd name="connsiteY3" fmla="*/ 135248 h 269248"/>
                <a:gd name="connsiteX4" fmla="*/ 3747 w 269245"/>
                <a:gd name="connsiteY4" fmla="*/ 134935 h 269248"/>
                <a:gd name="connsiteX5" fmla="*/ 133841 w 269245"/>
                <a:gd name="connsiteY5" fmla="*/ 3904 h 269248"/>
                <a:gd name="connsiteX6" fmla="*/ 133841 w 269245"/>
                <a:gd name="connsiteY6" fmla="*/ 0 h 269248"/>
                <a:gd name="connsiteX7" fmla="*/ 2 w 269245"/>
                <a:gd name="connsiteY7" fmla="*/ 135404 h 269248"/>
                <a:gd name="connsiteX8" fmla="*/ 135403 w 269245"/>
                <a:gd name="connsiteY8" fmla="*/ 269246 h 269248"/>
                <a:gd name="connsiteX9" fmla="*/ 269245 w 269245"/>
                <a:gd name="connsiteY9" fmla="*/ 134935 h 269248"/>
                <a:gd name="connsiteX10" fmla="*/ 134622 w 269245"/>
                <a:gd name="connsiteY10" fmla="*/ 312 h 26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245" h="269248">
                  <a:moveTo>
                    <a:pt x="133841" y="3904"/>
                  </a:moveTo>
                  <a:cubicBezTo>
                    <a:pt x="206035" y="3561"/>
                    <a:pt x="264838" y="61799"/>
                    <a:pt x="265183" y="133998"/>
                  </a:cubicBezTo>
                  <a:cubicBezTo>
                    <a:pt x="265528" y="206182"/>
                    <a:pt x="207283" y="264998"/>
                    <a:pt x="135091" y="265342"/>
                  </a:cubicBezTo>
                  <a:cubicBezTo>
                    <a:pt x="62897" y="265685"/>
                    <a:pt x="4094" y="207432"/>
                    <a:pt x="3749" y="135248"/>
                  </a:cubicBezTo>
                  <a:cubicBezTo>
                    <a:pt x="3747" y="135138"/>
                    <a:pt x="3747" y="135045"/>
                    <a:pt x="3747" y="134935"/>
                  </a:cubicBezTo>
                  <a:cubicBezTo>
                    <a:pt x="3574" y="62860"/>
                    <a:pt x="61770" y="4248"/>
                    <a:pt x="133841" y="3904"/>
                  </a:cubicBezTo>
                  <a:moveTo>
                    <a:pt x="133841" y="0"/>
                  </a:moveTo>
                  <a:cubicBezTo>
                    <a:pt x="59493" y="437"/>
                    <a:pt x="-430" y="61049"/>
                    <a:pt x="2" y="135404"/>
                  </a:cubicBezTo>
                  <a:cubicBezTo>
                    <a:pt x="433" y="209743"/>
                    <a:pt x="61054" y="269668"/>
                    <a:pt x="135403" y="269246"/>
                  </a:cubicBezTo>
                  <a:cubicBezTo>
                    <a:pt x="209325" y="268809"/>
                    <a:pt x="269072" y="208853"/>
                    <a:pt x="269245" y="134935"/>
                  </a:cubicBezTo>
                  <a:cubicBezTo>
                    <a:pt x="269159" y="60627"/>
                    <a:pt x="208937" y="390"/>
                    <a:pt x="134622" y="312"/>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1" name="Freeform: Shape 150">
              <a:extLst>
                <a:ext uri="{FF2B5EF4-FFF2-40B4-BE49-F238E27FC236}">
                  <a16:creationId xmlns:a16="http://schemas.microsoft.com/office/drawing/2014/main" id="{03BD4E40-936D-45F5-B82C-36C3ECD54799}"/>
                </a:ext>
              </a:extLst>
            </p:cNvPr>
            <p:cNvSpPr/>
            <p:nvPr/>
          </p:nvSpPr>
          <p:spPr>
            <a:xfrm>
              <a:off x="1614552" y="4976184"/>
              <a:ext cx="218645" cy="218645"/>
            </a:xfrm>
            <a:custGeom>
              <a:avLst/>
              <a:gdLst>
                <a:gd name="connsiteX0" fmla="*/ 109323 w 218645"/>
                <a:gd name="connsiteY0" fmla="*/ 218645 h 218645"/>
                <a:gd name="connsiteX1" fmla="*/ 0 w 218645"/>
                <a:gd name="connsiteY1" fmla="*/ 109323 h 218645"/>
                <a:gd name="connsiteX2" fmla="*/ 109323 w 218645"/>
                <a:gd name="connsiteY2" fmla="*/ 0 h 218645"/>
                <a:gd name="connsiteX3" fmla="*/ 218645 w 218645"/>
                <a:gd name="connsiteY3" fmla="*/ 109323 h 218645"/>
                <a:gd name="connsiteX4" fmla="*/ 109323 w 218645"/>
                <a:gd name="connsiteY4" fmla="*/ 218645 h 218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45" h="218645">
                  <a:moveTo>
                    <a:pt x="109323" y="218645"/>
                  </a:moveTo>
                  <a:cubicBezTo>
                    <a:pt x="48945" y="218645"/>
                    <a:pt x="0" y="169700"/>
                    <a:pt x="0" y="109323"/>
                  </a:cubicBezTo>
                  <a:cubicBezTo>
                    <a:pt x="0" y="48945"/>
                    <a:pt x="48945" y="0"/>
                    <a:pt x="109323" y="0"/>
                  </a:cubicBezTo>
                  <a:cubicBezTo>
                    <a:pt x="169700" y="0"/>
                    <a:pt x="218645" y="48945"/>
                    <a:pt x="218645" y="109323"/>
                  </a:cubicBezTo>
                  <a:cubicBezTo>
                    <a:pt x="218645" y="169700"/>
                    <a:pt x="169700" y="218645"/>
                    <a:pt x="109323" y="21864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2" name="Freeform: Shape 151">
              <a:extLst>
                <a:ext uri="{FF2B5EF4-FFF2-40B4-BE49-F238E27FC236}">
                  <a16:creationId xmlns:a16="http://schemas.microsoft.com/office/drawing/2014/main" id="{2A39A46F-78EE-4CB2-9B6C-1EB11104C6BF}"/>
                </a:ext>
              </a:extLst>
            </p:cNvPr>
            <p:cNvSpPr/>
            <p:nvPr/>
          </p:nvSpPr>
          <p:spPr>
            <a:xfrm>
              <a:off x="1613146" y="4976028"/>
              <a:ext cx="221456" cy="221456"/>
            </a:xfrm>
            <a:custGeom>
              <a:avLst/>
              <a:gdLst>
                <a:gd name="connsiteX0" fmla="*/ 110728 w 221456"/>
                <a:gd name="connsiteY0" fmla="*/ 3280 h 221456"/>
                <a:gd name="connsiteX1" fmla="*/ 217394 w 221456"/>
                <a:gd name="connsiteY1" fmla="*/ 110260 h 221456"/>
                <a:gd name="connsiteX2" fmla="*/ 110413 w 221456"/>
                <a:gd name="connsiteY2" fmla="*/ 216927 h 221456"/>
                <a:gd name="connsiteX3" fmla="*/ 3748 w 221456"/>
                <a:gd name="connsiteY3" fmla="*/ 110728 h 221456"/>
                <a:gd name="connsiteX4" fmla="*/ 110572 w 221456"/>
                <a:gd name="connsiteY4" fmla="*/ 3904 h 221456"/>
                <a:gd name="connsiteX5" fmla="*/ 110728 w 221456"/>
                <a:gd name="connsiteY5" fmla="*/ 3904 h 221456"/>
                <a:gd name="connsiteX6" fmla="*/ 110728 w 221456"/>
                <a:gd name="connsiteY6" fmla="*/ 0 h 221456"/>
                <a:gd name="connsiteX7" fmla="*/ 0 w 221456"/>
                <a:gd name="connsiteY7" fmla="*/ 110728 h 221456"/>
                <a:gd name="connsiteX8" fmla="*/ 110728 w 221456"/>
                <a:gd name="connsiteY8" fmla="*/ 221456 h 221456"/>
                <a:gd name="connsiteX9" fmla="*/ 221456 w 221456"/>
                <a:gd name="connsiteY9" fmla="*/ 110728 h 221456"/>
                <a:gd name="connsiteX10" fmla="*/ 110728 w 221456"/>
                <a:gd name="connsiteY10" fmla="*/ 0 h 22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456" h="221456">
                  <a:moveTo>
                    <a:pt x="110728" y="3280"/>
                  </a:moveTo>
                  <a:cubicBezTo>
                    <a:pt x="169725" y="3373"/>
                    <a:pt x="217482" y="51257"/>
                    <a:pt x="217394" y="110260"/>
                  </a:cubicBezTo>
                  <a:cubicBezTo>
                    <a:pt x="217307" y="169263"/>
                    <a:pt x="169409" y="217021"/>
                    <a:pt x="110413" y="216927"/>
                  </a:cubicBezTo>
                  <a:cubicBezTo>
                    <a:pt x="51721" y="216834"/>
                    <a:pt x="4092" y="169419"/>
                    <a:pt x="3748" y="110728"/>
                  </a:cubicBezTo>
                  <a:cubicBezTo>
                    <a:pt x="3748" y="51725"/>
                    <a:pt x="51575" y="3904"/>
                    <a:pt x="110572" y="3904"/>
                  </a:cubicBezTo>
                  <a:cubicBezTo>
                    <a:pt x="110624" y="3904"/>
                    <a:pt x="110677" y="3904"/>
                    <a:pt x="110728" y="3904"/>
                  </a:cubicBezTo>
                  <a:moveTo>
                    <a:pt x="110728" y="0"/>
                  </a:moveTo>
                  <a:cubicBezTo>
                    <a:pt x="49575" y="0"/>
                    <a:pt x="0" y="49570"/>
                    <a:pt x="0" y="110728"/>
                  </a:cubicBezTo>
                  <a:cubicBezTo>
                    <a:pt x="0" y="171886"/>
                    <a:pt x="49575" y="221456"/>
                    <a:pt x="110728" y="221456"/>
                  </a:cubicBezTo>
                  <a:cubicBezTo>
                    <a:pt x="171882" y="221456"/>
                    <a:pt x="221456" y="171886"/>
                    <a:pt x="221456" y="110728"/>
                  </a:cubicBezTo>
                  <a:cubicBezTo>
                    <a:pt x="221285" y="49648"/>
                    <a:pt x="171810" y="172"/>
                    <a:pt x="110728"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3" name="Freeform: Shape 152">
              <a:extLst>
                <a:ext uri="{FF2B5EF4-FFF2-40B4-BE49-F238E27FC236}">
                  <a16:creationId xmlns:a16="http://schemas.microsoft.com/office/drawing/2014/main" id="{8D0E0574-009D-4343-B7F2-DE2A98218588}"/>
                </a:ext>
              </a:extLst>
            </p:cNvPr>
            <p:cNvSpPr/>
            <p:nvPr/>
          </p:nvSpPr>
          <p:spPr>
            <a:xfrm>
              <a:off x="1436044" y="5249334"/>
              <a:ext cx="84959" cy="84959"/>
            </a:xfrm>
            <a:custGeom>
              <a:avLst/>
              <a:gdLst>
                <a:gd name="connsiteX0" fmla="*/ 84959 w 84959"/>
                <a:gd name="connsiteY0" fmla="*/ 42480 h 84959"/>
                <a:gd name="connsiteX1" fmla="*/ 42480 w 84959"/>
                <a:gd name="connsiteY1" fmla="*/ 84959 h 84959"/>
                <a:gd name="connsiteX2" fmla="*/ 0 w 84959"/>
                <a:gd name="connsiteY2" fmla="*/ 42480 h 84959"/>
                <a:gd name="connsiteX3" fmla="*/ 42480 w 84959"/>
                <a:gd name="connsiteY3" fmla="*/ 0 h 84959"/>
                <a:gd name="connsiteX4" fmla="*/ 84959 w 84959"/>
                <a:gd name="connsiteY4" fmla="*/ 42480 h 84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59" h="84959">
                  <a:moveTo>
                    <a:pt x="84959" y="42480"/>
                  </a:moveTo>
                  <a:cubicBezTo>
                    <a:pt x="84959" y="65941"/>
                    <a:pt x="65940" y="84959"/>
                    <a:pt x="42480" y="84959"/>
                  </a:cubicBezTo>
                  <a:cubicBezTo>
                    <a:pt x="19019" y="84959"/>
                    <a:pt x="0" y="65941"/>
                    <a:pt x="0" y="42480"/>
                  </a:cubicBezTo>
                  <a:cubicBezTo>
                    <a:pt x="0" y="19019"/>
                    <a:pt x="19019" y="0"/>
                    <a:pt x="42480" y="0"/>
                  </a:cubicBezTo>
                  <a:cubicBezTo>
                    <a:pt x="65940" y="0"/>
                    <a:pt x="84959" y="19019"/>
                    <a:pt x="84959" y="42480"/>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4" name="Freeform: Shape 153">
              <a:extLst>
                <a:ext uri="{FF2B5EF4-FFF2-40B4-BE49-F238E27FC236}">
                  <a16:creationId xmlns:a16="http://schemas.microsoft.com/office/drawing/2014/main" id="{DC139D04-DEF7-4E55-9658-A76A68BDFCBE}"/>
                </a:ext>
              </a:extLst>
            </p:cNvPr>
            <p:cNvSpPr/>
            <p:nvPr/>
          </p:nvSpPr>
          <p:spPr>
            <a:xfrm>
              <a:off x="2292508" y="4270428"/>
              <a:ext cx="302355" cy="302355"/>
            </a:xfrm>
            <a:custGeom>
              <a:avLst/>
              <a:gdLst>
                <a:gd name="connsiteX0" fmla="*/ 302355 w 302355"/>
                <a:gd name="connsiteY0" fmla="*/ 151178 h 302355"/>
                <a:gd name="connsiteX1" fmla="*/ 151178 w 302355"/>
                <a:gd name="connsiteY1" fmla="*/ 302355 h 302355"/>
                <a:gd name="connsiteX2" fmla="*/ 0 w 302355"/>
                <a:gd name="connsiteY2" fmla="*/ 151178 h 302355"/>
                <a:gd name="connsiteX3" fmla="*/ 151178 w 302355"/>
                <a:gd name="connsiteY3" fmla="*/ 0 h 302355"/>
                <a:gd name="connsiteX4" fmla="*/ 302355 w 302355"/>
                <a:gd name="connsiteY4" fmla="*/ 151178 h 302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355" h="302355">
                  <a:moveTo>
                    <a:pt x="302355" y="151178"/>
                  </a:moveTo>
                  <a:cubicBezTo>
                    <a:pt x="302355" y="234671"/>
                    <a:pt x="234671" y="302355"/>
                    <a:pt x="151178" y="302355"/>
                  </a:cubicBezTo>
                  <a:cubicBezTo>
                    <a:pt x="67685" y="302355"/>
                    <a:pt x="0" y="234671"/>
                    <a:pt x="0" y="151178"/>
                  </a:cubicBezTo>
                  <a:cubicBezTo>
                    <a:pt x="0" y="67685"/>
                    <a:pt x="67685" y="0"/>
                    <a:pt x="151178" y="0"/>
                  </a:cubicBezTo>
                  <a:cubicBezTo>
                    <a:pt x="234671" y="0"/>
                    <a:pt x="302355" y="67685"/>
                    <a:pt x="302355" y="151178"/>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5" name="Freeform: Shape 154">
              <a:extLst>
                <a:ext uri="{FF2B5EF4-FFF2-40B4-BE49-F238E27FC236}">
                  <a16:creationId xmlns:a16="http://schemas.microsoft.com/office/drawing/2014/main" id="{766A8D96-77F8-485C-9B82-F0828595DE6D}"/>
                </a:ext>
              </a:extLst>
            </p:cNvPr>
            <p:cNvSpPr/>
            <p:nvPr/>
          </p:nvSpPr>
          <p:spPr>
            <a:xfrm>
              <a:off x="2414481" y="4451123"/>
              <a:ext cx="336401" cy="336401"/>
            </a:xfrm>
            <a:custGeom>
              <a:avLst/>
              <a:gdLst>
                <a:gd name="connsiteX0" fmla="*/ 336401 w 336401"/>
                <a:gd name="connsiteY0" fmla="*/ 168201 h 336401"/>
                <a:gd name="connsiteX1" fmla="*/ 168201 w 336401"/>
                <a:gd name="connsiteY1" fmla="*/ 336401 h 336401"/>
                <a:gd name="connsiteX2" fmla="*/ 0 w 336401"/>
                <a:gd name="connsiteY2" fmla="*/ 168201 h 336401"/>
                <a:gd name="connsiteX3" fmla="*/ 168201 w 336401"/>
                <a:gd name="connsiteY3" fmla="*/ 0 h 336401"/>
                <a:gd name="connsiteX4" fmla="*/ 336401 w 336401"/>
                <a:gd name="connsiteY4" fmla="*/ 168201 h 33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401" h="336401">
                  <a:moveTo>
                    <a:pt x="336401" y="168201"/>
                  </a:moveTo>
                  <a:cubicBezTo>
                    <a:pt x="336401" y="261095"/>
                    <a:pt x="261095" y="336401"/>
                    <a:pt x="168201" y="336401"/>
                  </a:cubicBezTo>
                  <a:cubicBezTo>
                    <a:pt x="75306" y="336401"/>
                    <a:pt x="0" y="261095"/>
                    <a:pt x="0" y="168201"/>
                  </a:cubicBezTo>
                  <a:cubicBezTo>
                    <a:pt x="0" y="75306"/>
                    <a:pt x="75306" y="0"/>
                    <a:pt x="168201" y="0"/>
                  </a:cubicBezTo>
                  <a:cubicBezTo>
                    <a:pt x="261095" y="0"/>
                    <a:pt x="336401" y="75306"/>
                    <a:pt x="336401" y="168201"/>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6" name="Freeform: Shape 155">
              <a:extLst>
                <a:ext uri="{FF2B5EF4-FFF2-40B4-BE49-F238E27FC236}">
                  <a16:creationId xmlns:a16="http://schemas.microsoft.com/office/drawing/2014/main" id="{DA62BFE1-B94C-4CCE-8012-DA26AEC1912B}"/>
                </a:ext>
              </a:extLst>
            </p:cNvPr>
            <p:cNvSpPr/>
            <p:nvPr/>
          </p:nvSpPr>
          <p:spPr>
            <a:xfrm>
              <a:off x="2411670" y="4449093"/>
              <a:ext cx="340461" cy="340462"/>
            </a:xfrm>
            <a:custGeom>
              <a:avLst/>
              <a:gdLst>
                <a:gd name="connsiteX0" fmla="*/ 171012 w 340461"/>
                <a:gd name="connsiteY0" fmla="*/ 3904 h 340462"/>
                <a:gd name="connsiteX1" fmla="*/ 336714 w 340461"/>
                <a:gd name="connsiteY1" fmla="*/ 170856 h 340462"/>
                <a:gd name="connsiteX2" fmla="*/ 169763 w 340461"/>
                <a:gd name="connsiteY2" fmla="*/ 336558 h 340462"/>
                <a:gd name="connsiteX3" fmla="*/ 4061 w 340461"/>
                <a:gd name="connsiteY3" fmla="*/ 170231 h 340462"/>
                <a:gd name="connsiteX4" fmla="*/ 170075 w 340461"/>
                <a:gd name="connsiteY4" fmla="*/ 3904 h 340462"/>
                <a:gd name="connsiteX5" fmla="*/ 170387 w 340461"/>
                <a:gd name="connsiteY5" fmla="*/ 3904 h 340462"/>
                <a:gd name="connsiteX6" fmla="*/ 170387 w 340461"/>
                <a:gd name="connsiteY6" fmla="*/ 0 h 340462"/>
                <a:gd name="connsiteX7" fmla="*/ 0 w 340461"/>
                <a:gd name="connsiteY7" fmla="*/ 170075 h 340462"/>
                <a:gd name="connsiteX8" fmla="*/ 170075 w 340461"/>
                <a:gd name="connsiteY8" fmla="*/ 340462 h 340462"/>
                <a:gd name="connsiteX9" fmla="*/ 340462 w 340461"/>
                <a:gd name="connsiteY9" fmla="*/ 170387 h 340462"/>
                <a:gd name="connsiteX10" fmla="*/ 340462 w 340461"/>
                <a:gd name="connsiteY10" fmla="*/ 170231 h 340462"/>
                <a:gd name="connsiteX11" fmla="*/ 170387 w 340461"/>
                <a:gd name="connsiteY11" fmla="*/ 0 h 340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0461" h="340462">
                  <a:moveTo>
                    <a:pt x="171012" y="3904"/>
                  </a:moveTo>
                  <a:cubicBezTo>
                    <a:pt x="262874" y="4248"/>
                    <a:pt x="337057" y="78993"/>
                    <a:pt x="336714" y="170856"/>
                  </a:cubicBezTo>
                  <a:cubicBezTo>
                    <a:pt x="336370" y="262718"/>
                    <a:pt x="261625" y="336901"/>
                    <a:pt x="169763" y="336558"/>
                  </a:cubicBezTo>
                  <a:cubicBezTo>
                    <a:pt x="78150" y="336214"/>
                    <a:pt x="4061" y="261843"/>
                    <a:pt x="4061" y="170231"/>
                  </a:cubicBezTo>
                  <a:cubicBezTo>
                    <a:pt x="3967" y="78463"/>
                    <a:pt x="78306" y="3998"/>
                    <a:pt x="170075" y="3904"/>
                  </a:cubicBezTo>
                  <a:cubicBezTo>
                    <a:pt x="170184" y="3904"/>
                    <a:pt x="170278" y="3904"/>
                    <a:pt x="170387" y="3904"/>
                  </a:cubicBezTo>
                  <a:moveTo>
                    <a:pt x="170387" y="0"/>
                  </a:moveTo>
                  <a:cubicBezTo>
                    <a:pt x="76370" y="-94"/>
                    <a:pt x="94" y="76057"/>
                    <a:pt x="0" y="170075"/>
                  </a:cubicBezTo>
                  <a:cubicBezTo>
                    <a:pt x="-94" y="264092"/>
                    <a:pt x="76057" y="340368"/>
                    <a:pt x="170075" y="340462"/>
                  </a:cubicBezTo>
                  <a:cubicBezTo>
                    <a:pt x="264092" y="340556"/>
                    <a:pt x="340368" y="264405"/>
                    <a:pt x="340462" y="170387"/>
                  </a:cubicBezTo>
                  <a:cubicBezTo>
                    <a:pt x="340462" y="170340"/>
                    <a:pt x="340462" y="170278"/>
                    <a:pt x="340462" y="170231"/>
                  </a:cubicBezTo>
                  <a:cubicBezTo>
                    <a:pt x="340384" y="76307"/>
                    <a:pt x="264311" y="172"/>
                    <a:pt x="170387" y="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7" name="Freeform: Shape 156">
              <a:extLst>
                <a:ext uri="{FF2B5EF4-FFF2-40B4-BE49-F238E27FC236}">
                  <a16:creationId xmlns:a16="http://schemas.microsoft.com/office/drawing/2014/main" id="{819B8FC6-50C4-40F1-9CF0-FFB5B330B089}"/>
                </a:ext>
              </a:extLst>
            </p:cNvPr>
            <p:cNvSpPr/>
            <p:nvPr/>
          </p:nvSpPr>
          <p:spPr>
            <a:xfrm>
              <a:off x="2295944" y="4463617"/>
              <a:ext cx="327343" cy="327343"/>
            </a:xfrm>
            <a:custGeom>
              <a:avLst/>
              <a:gdLst>
                <a:gd name="connsiteX0" fmla="*/ 327343 w 327343"/>
                <a:gd name="connsiteY0" fmla="*/ 163672 h 327343"/>
                <a:gd name="connsiteX1" fmla="*/ 163672 w 327343"/>
                <a:gd name="connsiteY1" fmla="*/ 327343 h 327343"/>
                <a:gd name="connsiteX2" fmla="*/ 0 w 327343"/>
                <a:gd name="connsiteY2" fmla="*/ 163672 h 327343"/>
                <a:gd name="connsiteX3" fmla="*/ 163672 w 327343"/>
                <a:gd name="connsiteY3" fmla="*/ 0 h 327343"/>
                <a:gd name="connsiteX4" fmla="*/ 327343 w 327343"/>
                <a:gd name="connsiteY4" fmla="*/ 163672 h 327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343" h="327343">
                  <a:moveTo>
                    <a:pt x="327343" y="163672"/>
                  </a:moveTo>
                  <a:cubicBezTo>
                    <a:pt x="327343" y="254065"/>
                    <a:pt x="254065" y="327343"/>
                    <a:pt x="163672" y="327343"/>
                  </a:cubicBezTo>
                  <a:cubicBezTo>
                    <a:pt x="73278" y="327343"/>
                    <a:pt x="0" y="254065"/>
                    <a:pt x="0" y="163672"/>
                  </a:cubicBezTo>
                  <a:cubicBezTo>
                    <a:pt x="0" y="73278"/>
                    <a:pt x="73278" y="0"/>
                    <a:pt x="163672" y="0"/>
                  </a:cubicBezTo>
                  <a:cubicBezTo>
                    <a:pt x="254065" y="0"/>
                    <a:pt x="327343" y="73278"/>
                    <a:pt x="327343" y="163672"/>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8" name="Freeform: Shape 157">
              <a:extLst>
                <a:ext uri="{FF2B5EF4-FFF2-40B4-BE49-F238E27FC236}">
                  <a16:creationId xmlns:a16="http://schemas.microsoft.com/office/drawing/2014/main" id="{51E5370B-52AE-4E98-A16B-2B6A35A54ED0}"/>
                </a:ext>
              </a:extLst>
            </p:cNvPr>
            <p:cNvSpPr/>
            <p:nvPr/>
          </p:nvSpPr>
          <p:spPr>
            <a:xfrm>
              <a:off x="2293758" y="4461587"/>
              <a:ext cx="331403" cy="331403"/>
            </a:xfrm>
            <a:custGeom>
              <a:avLst/>
              <a:gdLst>
                <a:gd name="connsiteX0" fmla="*/ 165858 w 331403"/>
                <a:gd name="connsiteY0" fmla="*/ 3904 h 331403"/>
                <a:gd name="connsiteX1" fmla="*/ 327655 w 331403"/>
                <a:gd name="connsiteY1" fmla="*/ 165702 h 331403"/>
                <a:gd name="connsiteX2" fmla="*/ 165858 w 331403"/>
                <a:gd name="connsiteY2" fmla="*/ 327499 h 331403"/>
                <a:gd name="connsiteX3" fmla="*/ 4061 w 331403"/>
                <a:gd name="connsiteY3" fmla="*/ 165702 h 331403"/>
                <a:gd name="connsiteX4" fmla="*/ 165546 w 331403"/>
                <a:gd name="connsiteY4" fmla="*/ 3904 h 331403"/>
                <a:gd name="connsiteX5" fmla="*/ 165858 w 331403"/>
                <a:gd name="connsiteY5" fmla="*/ 3904 h 331403"/>
                <a:gd name="connsiteX6" fmla="*/ 165858 w 331403"/>
                <a:gd name="connsiteY6" fmla="*/ 0 h 331403"/>
                <a:gd name="connsiteX7" fmla="*/ 0 w 331403"/>
                <a:gd name="connsiteY7" fmla="*/ 165546 h 331403"/>
                <a:gd name="connsiteX8" fmla="*/ 165546 w 331403"/>
                <a:gd name="connsiteY8" fmla="*/ 331404 h 331403"/>
                <a:gd name="connsiteX9" fmla="*/ 331404 w 331403"/>
                <a:gd name="connsiteY9" fmla="*/ 165858 h 331403"/>
                <a:gd name="connsiteX10" fmla="*/ 331404 w 331403"/>
                <a:gd name="connsiteY10" fmla="*/ 165702 h 331403"/>
                <a:gd name="connsiteX11" fmla="*/ 165858 w 331403"/>
                <a:gd name="connsiteY11" fmla="*/ 469 h 33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1403" h="331403">
                  <a:moveTo>
                    <a:pt x="165858" y="3904"/>
                  </a:moveTo>
                  <a:cubicBezTo>
                    <a:pt x="255221" y="3904"/>
                    <a:pt x="327655" y="76339"/>
                    <a:pt x="327655" y="165702"/>
                  </a:cubicBezTo>
                  <a:cubicBezTo>
                    <a:pt x="327655" y="255065"/>
                    <a:pt x="255221" y="327499"/>
                    <a:pt x="165858" y="327499"/>
                  </a:cubicBezTo>
                  <a:cubicBezTo>
                    <a:pt x="76495" y="327499"/>
                    <a:pt x="4061" y="255065"/>
                    <a:pt x="4061" y="165702"/>
                  </a:cubicBezTo>
                  <a:cubicBezTo>
                    <a:pt x="3975" y="76432"/>
                    <a:pt x="76276" y="3998"/>
                    <a:pt x="165546" y="3904"/>
                  </a:cubicBezTo>
                  <a:cubicBezTo>
                    <a:pt x="165655" y="3904"/>
                    <a:pt x="165749" y="3904"/>
                    <a:pt x="165858" y="3904"/>
                  </a:cubicBezTo>
                  <a:moveTo>
                    <a:pt x="165858" y="0"/>
                  </a:moveTo>
                  <a:cubicBezTo>
                    <a:pt x="74339" y="-94"/>
                    <a:pt x="86" y="74027"/>
                    <a:pt x="0" y="165546"/>
                  </a:cubicBezTo>
                  <a:cubicBezTo>
                    <a:pt x="-86" y="257064"/>
                    <a:pt x="74027" y="331310"/>
                    <a:pt x="165546" y="331404"/>
                  </a:cubicBezTo>
                  <a:cubicBezTo>
                    <a:pt x="257064" y="331497"/>
                    <a:pt x="331310" y="257377"/>
                    <a:pt x="331404" y="165858"/>
                  </a:cubicBezTo>
                  <a:cubicBezTo>
                    <a:pt x="331404" y="165811"/>
                    <a:pt x="331404" y="165749"/>
                    <a:pt x="331404" y="165702"/>
                  </a:cubicBezTo>
                  <a:cubicBezTo>
                    <a:pt x="331060" y="74464"/>
                    <a:pt x="257096" y="640"/>
                    <a:pt x="165858" y="469"/>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59" name="Freeform: Shape 158">
              <a:extLst>
                <a:ext uri="{FF2B5EF4-FFF2-40B4-BE49-F238E27FC236}">
                  <a16:creationId xmlns:a16="http://schemas.microsoft.com/office/drawing/2014/main" id="{FA470444-F604-41FD-AC11-DACE22F21D70}"/>
                </a:ext>
              </a:extLst>
            </p:cNvPr>
            <p:cNvSpPr/>
            <p:nvPr/>
          </p:nvSpPr>
          <p:spPr>
            <a:xfrm>
              <a:off x="6199230" y="2330577"/>
              <a:ext cx="431980" cy="431980"/>
            </a:xfrm>
            <a:custGeom>
              <a:avLst/>
              <a:gdLst>
                <a:gd name="connsiteX0" fmla="*/ 431981 w 431980"/>
                <a:gd name="connsiteY0" fmla="*/ 215990 h 431980"/>
                <a:gd name="connsiteX1" fmla="*/ 215991 w 431980"/>
                <a:gd name="connsiteY1" fmla="*/ 431980 h 431980"/>
                <a:gd name="connsiteX2" fmla="*/ 1 w 431980"/>
                <a:gd name="connsiteY2" fmla="*/ 215990 h 431980"/>
                <a:gd name="connsiteX3" fmla="*/ 215991 w 431980"/>
                <a:gd name="connsiteY3" fmla="*/ 0 h 431980"/>
                <a:gd name="connsiteX4" fmla="*/ 431981 w 431980"/>
                <a:gd name="connsiteY4" fmla="*/ 215990 h 431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 h="431980">
                  <a:moveTo>
                    <a:pt x="431981" y="215990"/>
                  </a:moveTo>
                  <a:cubicBezTo>
                    <a:pt x="431981" y="335278"/>
                    <a:pt x="335279" y="431980"/>
                    <a:pt x="215991" y="431980"/>
                  </a:cubicBezTo>
                  <a:cubicBezTo>
                    <a:pt x="96703" y="431980"/>
                    <a:pt x="1" y="335278"/>
                    <a:pt x="1" y="215990"/>
                  </a:cubicBezTo>
                  <a:cubicBezTo>
                    <a:pt x="1" y="96702"/>
                    <a:pt x="96703" y="0"/>
                    <a:pt x="215991" y="0"/>
                  </a:cubicBezTo>
                  <a:cubicBezTo>
                    <a:pt x="335279" y="0"/>
                    <a:pt x="431981" y="96702"/>
                    <a:pt x="431981" y="215990"/>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0" name="Freeform: Shape 159">
              <a:extLst>
                <a:ext uri="{FF2B5EF4-FFF2-40B4-BE49-F238E27FC236}">
                  <a16:creationId xmlns:a16="http://schemas.microsoft.com/office/drawing/2014/main" id="{E6E7A44B-CC20-4A8A-96A5-3547EF15C427}"/>
                </a:ext>
              </a:extLst>
            </p:cNvPr>
            <p:cNvSpPr/>
            <p:nvPr/>
          </p:nvSpPr>
          <p:spPr>
            <a:xfrm>
              <a:off x="1999462" y="2513870"/>
              <a:ext cx="59038" cy="68040"/>
            </a:xfrm>
            <a:custGeom>
              <a:avLst/>
              <a:gdLst>
                <a:gd name="connsiteX0" fmla="*/ 395 w 59038"/>
                <a:gd name="connsiteY0" fmla="*/ 34307 h 68040"/>
                <a:gd name="connsiteX1" fmla="*/ 395 w 59038"/>
                <a:gd name="connsiteY1" fmla="*/ 34307 h 68040"/>
                <a:gd name="connsiteX2" fmla="*/ 24736 w 59038"/>
                <a:gd name="connsiteY2" fmla="*/ 395 h 68040"/>
                <a:gd name="connsiteX3" fmla="*/ 58648 w 59038"/>
                <a:gd name="connsiteY3" fmla="*/ 24736 h 68040"/>
                <a:gd name="connsiteX4" fmla="*/ 58648 w 59038"/>
                <a:gd name="connsiteY4" fmla="*/ 34307 h 68040"/>
                <a:gd name="connsiteX5" fmla="*/ 58648 w 59038"/>
                <a:gd name="connsiteY5" fmla="*/ 34307 h 68040"/>
                <a:gd name="connsiteX6" fmla="*/ 30124 w 59038"/>
                <a:gd name="connsiteY6" fmla="*/ 68036 h 68040"/>
                <a:gd name="connsiteX7" fmla="*/ 30068 w 59038"/>
                <a:gd name="connsiteY7" fmla="*/ 68041 h 68040"/>
                <a:gd name="connsiteX8" fmla="*/ 203 w 59038"/>
                <a:gd name="connsiteY8" fmla="*/ 37316 h 68040"/>
                <a:gd name="connsiteX9" fmla="*/ 395 w 59038"/>
                <a:gd name="connsiteY9" fmla="*/ 34307 h 68040"/>
                <a:gd name="connsiteX10" fmla="*/ 43812 w 59038"/>
                <a:gd name="connsiteY10" fmla="*/ 34307 h 68040"/>
                <a:gd name="connsiteX11" fmla="*/ 43812 w 59038"/>
                <a:gd name="connsiteY11" fmla="*/ 34307 h 68040"/>
                <a:gd name="connsiteX12" fmla="*/ 29287 w 59038"/>
                <a:gd name="connsiteY12" fmla="*/ 13379 h 68040"/>
                <a:gd name="connsiteX13" fmla="*/ 15075 w 59038"/>
                <a:gd name="connsiteY13" fmla="*/ 33994 h 68040"/>
                <a:gd name="connsiteX14" fmla="*/ 15075 w 59038"/>
                <a:gd name="connsiteY14" fmla="*/ 33994 h 68040"/>
                <a:gd name="connsiteX15" fmla="*/ 29600 w 59038"/>
                <a:gd name="connsiteY15" fmla="*/ 54766 h 68040"/>
                <a:gd name="connsiteX16" fmla="*/ 43812 w 59038"/>
                <a:gd name="connsiteY16" fmla="*/ 34307 h 6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8" h="68040">
                  <a:moveTo>
                    <a:pt x="395" y="34307"/>
                  </a:moveTo>
                  <a:lnTo>
                    <a:pt x="395" y="34307"/>
                  </a:lnTo>
                  <a:cubicBezTo>
                    <a:pt x="-2248" y="18221"/>
                    <a:pt x="8650" y="3037"/>
                    <a:pt x="24736" y="395"/>
                  </a:cubicBezTo>
                  <a:cubicBezTo>
                    <a:pt x="40822" y="-2248"/>
                    <a:pt x="56006" y="8650"/>
                    <a:pt x="58648" y="24736"/>
                  </a:cubicBezTo>
                  <a:cubicBezTo>
                    <a:pt x="59168" y="27905"/>
                    <a:pt x="59168" y="31138"/>
                    <a:pt x="58648" y="34307"/>
                  </a:cubicBezTo>
                  <a:lnTo>
                    <a:pt x="58648" y="34307"/>
                  </a:lnTo>
                  <a:cubicBezTo>
                    <a:pt x="60085" y="51497"/>
                    <a:pt x="47315" y="66599"/>
                    <a:pt x="30124" y="68036"/>
                  </a:cubicBezTo>
                  <a:cubicBezTo>
                    <a:pt x="30106" y="68037"/>
                    <a:pt x="30087" y="68039"/>
                    <a:pt x="30068" y="68041"/>
                  </a:cubicBezTo>
                  <a:cubicBezTo>
                    <a:pt x="13337" y="67803"/>
                    <a:pt x="-35" y="54049"/>
                    <a:pt x="203" y="37316"/>
                  </a:cubicBezTo>
                  <a:cubicBezTo>
                    <a:pt x="217" y="36311"/>
                    <a:pt x="281" y="35306"/>
                    <a:pt x="395" y="34307"/>
                  </a:cubicBezTo>
                  <a:close/>
                  <a:moveTo>
                    <a:pt x="43812" y="34307"/>
                  </a:moveTo>
                  <a:lnTo>
                    <a:pt x="43812" y="34307"/>
                  </a:lnTo>
                  <a:cubicBezTo>
                    <a:pt x="43812" y="22281"/>
                    <a:pt x="38033" y="13379"/>
                    <a:pt x="29287" y="13379"/>
                  </a:cubicBezTo>
                  <a:cubicBezTo>
                    <a:pt x="20542" y="13379"/>
                    <a:pt x="15075" y="22125"/>
                    <a:pt x="15075" y="33994"/>
                  </a:cubicBezTo>
                  <a:lnTo>
                    <a:pt x="15075" y="33994"/>
                  </a:lnTo>
                  <a:cubicBezTo>
                    <a:pt x="15075" y="45864"/>
                    <a:pt x="20854" y="54766"/>
                    <a:pt x="29600" y="54766"/>
                  </a:cubicBezTo>
                  <a:cubicBezTo>
                    <a:pt x="38345" y="54766"/>
                    <a:pt x="43812" y="46176"/>
                    <a:pt x="43812" y="34307"/>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1" name="Freeform: Shape 160">
              <a:extLst>
                <a:ext uri="{FF2B5EF4-FFF2-40B4-BE49-F238E27FC236}">
                  <a16:creationId xmlns:a16="http://schemas.microsoft.com/office/drawing/2014/main" id="{BBB5893E-5DA0-4D49-AC27-036357BED4C7}"/>
                </a:ext>
              </a:extLst>
            </p:cNvPr>
            <p:cNvSpPr/>
            <p:nvPr/>
          </p:nvSpPr>
          <p:spPr>
            <a:xfrm>
              <a:off x="2065763" y="2513870"/>
              <a:ext cx="28736" cy="66218"/>
            </a:xfrm>
            <a:custGeom>
              <a:avLst/>
              <a:gdLst>
                <a:gd name="connsiteX0" fmla="*/ 14524 w 28736"/>
                <a:gd name="connsiteY0" fmla="*/ 14524 h 66218"/>
                <a:gd name="connsiteX1" fmla="*/ 3123 w 28736"/>
                <a:gd name="connsiteY1" fmla="*/ 17335 h 66218"/>
                <a:gd name="connsiteX2" fmla="*/ 0 w 28736"/>
                <a:gd name="connsiteY2" fmla="*/ 5622 h 66218"/>
                <a:gd name="connsiteX3" fmla="*/ 18897 w 28736"/>
                <a:gd name="connsiteY3" fmla="*/ 0 h 66218"/>
                <a:gd name="connsiteX4" fmla="*/ 28736 w 28736"/>
                <a:gd name="connsiteY4" fmla="*/ 0 h 66218"/>
                <a:gd name="connsiteX5" fmla="*/ 28736 w 28736"/>
                <a:gd name="connsiteY5" fmla="*/ 66218 h 66218"/>
                <a:gd name="connsiteX6" fmla="*/ 14524 w 28736"/>
                <a:gd name="connsiteY6" fmla="*/ 66218 h 6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6218">
                  <a:moveTo>
                    <a:pt x="14524" y="14524"/>
                  </a:moveTo>
                  <a:lnTo>
                    <a:pt x="3123" y="17335"/>
                  </a:lnTo>
                  <a:lnTo>
                    <a:pt x="0" y="5622"/>
                  </a:lnTo>
                  <a:lnTo>
                    <a:pt x="18897" y="0"/>
                  </a:lnTo>
                  <a:lnTo>
                    <a:pt x="28736" y="0"/>
                  </a:lnTo>
                  <a:lnTo>
                    <a:pt x="28736" y="66218"/>
                  </a:lnTo>
                  <a:lnTo>
                    <a:pt x="14524" y="66218"/>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2" name="Freeform: Shape 161">
              <a:extLst>
                <a:ext uri="{FF2B5EF4-FFF2-40B4-BE49-F238E27FC236}">
                  <a16:creationId xmlns:a16="http://schemas.microsoft.com/office/drawing/2014/main" id="{360ABC8A-A5C0-43EE-92F0-774684557B9A}"/>
                </a:ext>
              </a:extLst>
            </p:cNvPr>
            <p:cNvSpPr/>
            <p:nvPr/>
          </p:nvSpPr>
          <p:spPr>
            <a:xfrm>
              <a:off x="3959596" y="2248168"/>
              <a:ext cx="59041" cy="68613"/>
            </a:xfrm>
            <a:custGeom>
              <a:avLst/>
              <a:gdLst>
                <a:gd name="connsiteX0" fmla="*/ 394 w 59041"/>
                <a:gd name="connsiteY0" fmla="*/ 34307 h 68613"/>
                <a:gd name="connsiteX1" fmla="*/ 394 w 59041"/>
                <a:gd name="connsiteY1" fmla="*/ 34307 h 68613"/>
                <a:gd name="connsiteX2" fmla="*/ 24742 w 59041"/>
                <a:gd name="connsiteY2" fmla="*/ 395 h 68613"/>
                <a:gd name="connsiteX3" fmla="*/ 58647 w 59041"/>
                <a:gd name="connsiteY3" fmla="*/ 24736 h 68613"/>
                <a:gd name="connsiteX4" fmla="*/ 58647 w 59041"/>
                <a:gd name="connsiteY4" fmla="*/ 34307 h 68613"/>
                <a:gd name="connsiteX5" fmla="*/ 58647 w 59041"/>
                <a:gd name="connsiteY5" fmla="*/ 34307 h 68613"/>
                <a:gd name="connsiteX6" fmla="*/ 34299 w 59041"/>
                <a:gd name="connsiteY6" fmla="*/ 68219 h 68613"/>
                <a:gd name="connsiteX7" fmla="*/ 394 w 59041"/>
                <a:gd name="connsiteY7" fmla="*/ 43877 h 68613"/>
                <a:gd name="connsiteX8" fmla="*/ 394 w 59041"/>
                <a:gd name="connsiteY8" fmla="*/ 34307 h 68613"/>
                <a:gd name="connsiteX9" fmla="*/ 43811 w 59041"/>
                <a:gd name="connsiteY9" fmla="*/ 34307 h 68613"/>
                <a:gd name="connsiteX10" fmla="*/ 43811 w 59041"/>
                <a:gd name="connsiteY10" fmla="*/ 34307 h 68613"/>
                <a:gd name="connsiteX11" fmla="*/ 29443 w 59041"/>
                <a:gd name="connsiteY11" fmla="*/ 13535 h 68613"/>
                <a:gd name="connsiteX12" fmla="*/ 15231 w 59041"/>
                <a:gd name="connsiteY12" fmla="*/ 34151 h 68613"/>
                <a:gd name="connsiteX13" fmla="*/ 15231 w 59041"/>
                <a:gd name="connsiteY13" fmla="*/ 34151 h 68613"/>
                <a:gd name="connsiteX14" fmla="*/ 29599 w 59041"/>
                <a:gd name="connsiteY14" fmla="*/ 55078 h 68613"/>
                <a:gd name="connsiteX15" fmla="*/ 43811 w 59041"/>
                <a:gd name="connsiteY15" fmla="*/ 34307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41" h="68613">
                  <a:moveTo>
                    <a:pt x="394" y="34307"/>
                  </a:moveTo>
                  <a:lnTo>
                    <a:pt x="394" y="34307"/>
                  </a:lnTo>
                  <a:cubicBezTo>
                    <a:pt x="-2245" y="18221"/>
                    <a:pt x="8656" y="3037"/>
                    <a:pt x="24742" y="395"/>
                  </a:cubicBezTo>
                  <a:cubicBezTo>
                    <a:pt x="40828" y="-2248"/>
                    <a:pt x="56008" y="8650"/>
                    <a:pt x="58647" y="24736"/>
                  </a:cubicBezTo>
                  <a:cubicBezTo>
                    <a:pt x="59163" y="27905"/>
                    <a:pt x="59163" y="31138"/>
                    <a:pt x="58647" y="34307"/>
                  </a:cubicBezTo>
                  <a:lnTo>
                    <a:pt x="58647" y="34307"/>
                  </a:lnTo>
                  <a:cubicBezTo>
                    <a:pt x="61287" y="50393"/>
                    <a:pt x="50385" y="65576"/>
                    <a:pt x="34299" y="68219"/>
                  </a:cubicBezTo>
                  <a:cubicBezTo>
                    <a:pt x="18213" y="70861"/>
                    <a:pt x="3033" y="59963"/>
                    <a:pt x="394" y="43877"/>
                  </a:cubicBezTo>
                  <a:cubicBezTo>
                    <a:pt x="-121" y="40708"/>
                    <a:pt x="-121" y="37476"/>
                    <a:pt x="394" y="34307"/>
                  </a:cubicBezTo>
                  <a:close/>
                  <a:moveTo>
                    <a:pt x="43811" y="34307"/>
                  </a:moveTo>
                  <a:lnTo>
                    <a:pt x="43811" y="34307"/>
                  </a:lnTo>
                  <a:cubicBezTo>
                    <a:pt x="43811" y="22437"/>
                    <a:pt x="38032" y="13535"/>
                    <a:pt x="29443" y="13535"/>
                  </a:cubicBezTo>
                  <a:cubicBezTo>
                    <a:pt x="20853" y="13535"/>
                    <a:pt x="15231" y="22125"/>
                    <a:pt x="15231" y="34151"/>
                  </a:cubicBezTo>
                  <a:lnTo>
                    <a:pt x="15231" y="34151"/>
                  </a:lnTo>
                  <a:cubicBezTo>
                    <a:pt x="15231" y="46176"/>
                    <a:pt x="20853" y="55078"/>
                    <a:pt x="29599" y="55078"/>
                  </a:cubicBezTo>
                  <a:cubicBezTo>
                    <a:pt x="38344" y="55078"/>
                    <a:pt x="43811" y="46332"/>
                    <a:pt x="43811" y="34307"/>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3" name="Freeform: Shape 162">
              <a:extLst>
                <a:ext uri="{FF2B5EF4-FFF2-40B4-BE49-F238E27FC236}">
                  <a16:creationId xmlns:a16="http://schemas.microsoft.com/office/drawing/2014/main" id="{B689E05C-CCDD-4EF5-B396-80BF04E44FAF}"/>
                </a:ext>
              </a:extLst>
            </p:cNvPr>
            <p:cNvSpPr/>
            <p:nvPr/>
          </p:nvSpPr>
          <p:spPr>
            <a:xfrm>
              <a:off x="4027146" y="2249991"/>
              <a:ext cx="49041" cy="65567"/>
            </a:xfrm>
            <a:custGeom>
              <a:avLst/>
              <a:gdLst>
                <a:gd name="connsiteX0" fmla="*/ 0 w 49041"/>
                <a:gd name="connsiteY0" fmla="*/ 54974 h 65567"/>
                <a:gd name="connsiteX1" fmla="*/ 9995 w 49041"/>
                <a:gd name="connsiteY1" fmla="*/ 45447 h 65567"/>
                <a:gd name="connsiteX2" fmla="*/ 25613 w 49041"/>
                <a:gd name="connsiteY2" fmla="*/ 53412 h 65567"/>
                <a:gd name="connsiteX3" fmla="*/ 34921 w 49041"/>
                <a:gd name="connsiteY3" fmla="*/ 46304 h 65567"/>
                <a:gd name="connsiteX4" fmla="*/ 34983 w 49041"/>
                <a:gd name="connsiteY4" fmla="*/ 45447 h 65567"/>
                <a:gd name="connsiteX5" fmla="*/ 34983 w 49041"/>
                <a:gd name="connsiteY5" fmla="*/ 45447 h 65567"/>
                <a:gd name="connsiteX6" fmla="*/ 22021 w 49041"/>
                <a:gd name="connsiteY6" fmla="*/ 37170 h 65567"/>
                <a:gd name="connsiteX7" fmla="*/ 16086 w 49041"/>
                <a:gd name="connsiteY7" fmla="*/ 37170 h 65567"/>
                <a:gd name="connsiteX8" fmla="*/ 13900 w 49041"/>
                <a:gd name="connsiteY8" fmla="*/ 27955 h 65567"/>
                <a:gd name="connsiteX9" fmla="*/ 29517 w 49041"/>
                <a:gd name="connsiteY9" fmla="*/ 12338 h 65567"/>
                <a:gd name="connsiteX10" fmla="*/ 3748 w 49041"/>
                <a:gd name="connsiteY10" fmla="*/ 12338 h 65567"/>
                <a:gd name="connsiteX11" fmla="*/ 3748 w 49041"/>
                <a:gd name="connsiteY11" fmla="*/ 0 h 65567"/>
                <a:gd name="connsiteX12" fmla="*/ 48102 w 49041"/>
                <a:gd name="connsiteY12" fmla="*/ 0 h 65567"/>
                <a:gd name="connsiteX13" fmla="*/ 48102 w 49041"/>
                <a:gd name="connsiteY13" fmla="*/ 9995 h 65567"/>
                <a:gd name="connsiteX14" fmla="*/ 31391 w 49041"/>
                <a:gd name="connsiteY14" fmla="*/ 25613 h 65567"/>
                <a:gd name="connsiteX15" fmla="*/ 49039 w 49041"/>
                <a:gd name="connsiteY15" fmla="*/ 44041 h 65567"/>
                <a:gd name="connsiteX16" fmla="*/ 49039 w 49041"/>
                <a:gd name="connsiteY16" fmla="*/ 44041 h 65567"/>
                <a:gd name="connsiteX17" fmla="*/ 28080 w 49041"/>
                <a:gd name="connsiteY17" fmla="*/ 65565 h 65567"/>
                <a:gd name="connsiteX18" fmla="*/ 25457 w 49041"/>
                <a:gd name="connsiteY18" fmla="*/ 65437 h 65567"/>
                <a:gd name="connsiteX19" fmla="*/ 0 w 49041"/>
                <a:gd name="connsiteY19" fmla="*/ 54974 h 6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041" h="65567">
                  <a:moveTo>
                    <a:pt x="0" y="54974"/>
                  </a:moveTo>
                  <a:lnTo>
                    <a:pt x="9995" y="45447"/>
                  </a:lnTo>
                  <a:cubicBezTo>
                    <a:pt x="13681" y="50384"/>
                    <a:pt x="19459" y="53326"/>
                    <a:pt x="25613" y="53412"/>
                  </a:cubicBezTo>
                  <a:cubicBezTo>
                    <a:pt x="30142" y="54018"/>
                    <a:pt x="34312" y="50835"/>
                    <a:pt x="34921" y="46304"/>
                  </a:cubicBezTo>
                  <a:cubicBezTo>
                    <a:pt x="34952" y="46020"/>
                    <a:pt x="34968" y="45734"/>
                    <a:pt x="34983" y="45447"/>
                  </a:cubicBezTo>
                  <a:lnTo>
                    <a:pt x="34983" y="45447"/>
                  </a:lnTo>
                  <a:cubicBezTo>
                    <a:pt x="34983" y="40137"/>
                    <a:pt x="30142" y="37170"/>
                    <a:pt x="22021" y="37170"/>
                  </a:cubicBezTo>
                  <a:lnTo>
                    <a:pt x="16086" y="37170"/>
                  </a:lnTo>
                  <a:lnTo>
                    <a:pt x="13900" y="27955"/>
                  </a:lnTo>
                  <a:lnTo>
                    <a:pt x="29517" y="12338"/>
                  </a:lnTo>
                  <a:lnTo>
                    <a:pt x="3748" y="12338"/>
                  </a:lnTo>
                  <a:lnTo>
                    <a:pt x="3748" y="0"/>
                  </a:lnTo>
                  <a:lnTo>
                    <a:pt x="48102" y="0"/>
                  </a:lnTo>
                  <a:lnTo>
                    <a:pt x="48102" y="9995"/>
                  </a:lnTo>
                  <a:lnTo>
                    <a:pt x="31391" y="25613"/>
                  </a:lnTo>
                  <a:cubicBezTo>
                    <a:pt x="41293" y="25952"/>
                    <a:pt x="49133" y="34129"/>
                    <a:pt x="49039" y="44041"/>
                  </a:cubicBezTo>
                  <a:lnTo>
                    <a:pt x="49039" y="44041"/>
                  </a:lnTo>
                  <a:cubicBezTo>
                    <a:pt x="49195" y="55770"/>
                    <a:pt x="39809" y="65408"/>
                    <a:pt x="28080" y="65565"/>
                  </a:cubicBezTo>
                  <a:cubicBezTo>
                    <a:pt x="27206" y="65576"/>
                    <a:pt x="26331" y="65534"/>
                    <a:pt x="25457" y="65437"/>
                  </a:cubicBezTo>
                  <a:cubicBezTo>
                    <a:pt x="15821" y="65961"/>
                    <a:pt x="6481" y="62117"/>
                    <a:pt x="0" y="54974"/>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4" name="Freeform: Shape 163">
              <a:extLst>
                <a:ext uri="{FF2B5EF4-FFF2-40B4-BE49-F238E27FC236}">
                  <a16:creationId xmlns:a16="http://schemas.microsoft.com/office/drawing/2014/main" id="{E0C9C1F8-5160-45BF-9B46-040A1A264194}"/>
                </a:ext>
              </a:extLst>
            </p:cNvPr>
            <p:cNvSpPr/>
            <p:nvPr/>
          </p:nvSpPr>
          <p:spPr>
            <a:xfrm>
              <a:off x="6352512" y="2505389"/>
              <a:ext cx="59041" cy="68613"/>
            </a:xfrm>
            <a:custGeom>
              <a:avLst/>
              <a:gdLst>
                <a:gd name="connsiteX0" fmla="*/ 394 w 59041"/>
                <a:gd name="connsiteY0" fmla="*/ 34307 h 68613"/>
                <a:gd name="connsiteX1" fmla="*/ 394 w 59041"/>
                <a:gd name="connsiteY1" fmla="*/ 34307 h 68613"/>
                <a:gd name="connsiteX2" fmla="*/ 24742 w 59041"/>
                <a:gd name="connsiteY2" fmla="*/ 395 h 68613"/>
                <a:gd name="connsiteX3" fmla="*/ 58647 w 59041"/>
                <a:gd name="connsiteY3" fmla="*/ 24736 h 68613"/>
                <a:gd name="connsiteX4" fmla="*/ 58647 w 59041"/>
                <a:gd name="connsiteY4" fmla="*/ 34307 h 68613"/>
                <a:gd name="connsiteX5" fmla="*/ 58647 w 59041"/>
                <a:gd name="connsiteY5" fmla="*/ 34307 h 68613"/>
                <a:gd name="connsiteX6" fmla="*/ 34299 w 59041"/>
                <a:gd name="connsiteY6" fmla="*/ 68219 h 68613"/>
                <a:gd name="connsiteX7" fmla="*/ 394 w 59041"/>
                <a:gd name="connsiteY7" fmla="*/ 43877 h 68613"/>
                <a:gd name="connsiteX8" fmla="*/ 394 w 59041"/>
                <a:gd name="connsiteY8" fmla="*/ 34307 h 68613"/>
                <a:gd name="connsiteX9" fmla="*/ 43811 w 59041"/>
                <a:gd name="connsiteY9" fmla="*/ 34307 h 68613"/>
                <a:gd name="connsiteX10" fmla="*/ 43811 w 59041"/>
                <a:gd name="connsiteY10" fmla="*/ 34307 h 68613"/>
                <a:gd name="connsiteX11" fmla="*/ 29442 w 59041"/>
                <a:gd name="connsiteY11" fmla="*/ 13379 h 68613"/>
                <a:gd name="connsiteX12" fmla="*/ 15230 w 59041"/>
                <a:gd name="connsiteY12" fmla="*/ 33994 h 68613"/>
                <a:gd name="connsiteX13" fmla="*/ 15230 w 59041"/>
                <a:gd name="connsiteY13" fmla="*/ 33994 h 68613"/>
                <a:gd name="connsiteX14" fmla="*/ 29599 w 59041"/>
                <a:gd name="connsiteY14" fmla="*/ 54766 h 68613"/>
                <a:gd name="connsiteX15" fmla="*/ 43811 w 59041"/>
                <a:gd name="connsiteY15" fmla="*/ 34307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41" h="68613">
                  <a:moveTo>
                    <a:pt x="394" y="34307"/>
                  </a:moveTo>
                  <a:lnTo>
                    <a:pt x="394" y="34307"/>
                  </a:lnTo>
                  <a:cubicBezTo>
                    <a:pt x="-2245" y="18221"/>
                    <a:pt x="8656" y="3037"/>
                    <a:pt x="24742" y="395"/>
                  </a:cubicBezTo>
                  <a:cubicBezTo>
                    <a:pt x="40828" y="-2248"/>
                    <a:pt x="56008" y="8650"/>
                    <a:pt x="58647" y="24736"/>
                  </a:cubicBezTo>
                  <a:cubicBezTo>
                    <a:pt x="59163" y="27905"/>
                    <a:pt x="59163" y="31138"/>
                    <a:pt x="58647" y="34307"/>
                  </a:cubicBezTo>
                  <a:lnTo>
                    <a:pt x="58647" y="34307"/>
                  </a:lnTo>
                  <a:cubicBezTo>
                    <a:pt x="61286" y="50393"/>
                    <a:pt x="50385" y="65576"/>
                    <a:pt x="34299" y="68219"/>
                  </a:cubicBezTo>
                  <a:cubicBezTo>
                    <a:pt x="18213" y="70861"/>
                    <a:pt x="3033" y="59963"/>
                    <a:pt x="394" y="43877"/>
                  </a:cubicBezTo>
                  <a:cubicBezTo>
                    <a:pt x="-122" y="40708"/>
                    <a:pt x="-122" y="37476"/>
                    <a:pt x="394" y="34307"/>
                  </a:cubicBezTo>
                  <a:close/>
                  <a:moveTo>
                    <a:pt x="43811" y="34307"/>
                  </a:moveTo>
                  <a:lnTo>
                    <a:pt x="43811" y="34307"/>
                  </a:lnTo>
                  <a:cubicBezTo>
                    <a:pt x="43811" y="22281"/>
                    <a:pt x="38032" y="13379"/>
                    <a:pt x="29442" y="13379"/>
                  </a:cubicBezTo>
                  <a:cubicBezTo>
                    <a:pt x="20853" y="13379"/>
                    <a:pt x="15230" y="21969"/>
                    <a:pt x="15230" y="33994"/>
                  </a:cubicBezTo>
                  <a:lnTo>
                    <a:pt x="15230" y="33994"/>
                  </a:lnTo>
                  <a:cubicBezTo>
                    <a:pt x="15230" y="45864"/>
                    <a:pt x="20853" y="54766"/>
                    <a:pt x="29599" y="54766"/>
                  </a:cubicBezTo>
                  <a:cubicBezTo>
                    <a:pt x="38344" y="54766"/>
                    <a:pt x="43811" y="46176"/>
                    <a:pt x="43811" y="34307"/>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5" name="Freeform: Shape 164">
              <a:extLst>
                <a:ext uri="{FF2B5EF4-FFF2-40B4-BE49-F238E27FC236}">
                  <a16:creationId xmlns:a16="http://schemas.microsoft.com/office/drawing/2014/main" id="{945ECDD2-0E07-4B15-994D-25E65B9F8705}"/>
                </a:ext>
              </a:extLst>
            </p:cNvPr>
            <p:cNvSpPr/>
            <p:nvPr/>
          </p:nvSpPr>
          <p:spPr>
            <a:xfrm>
              <a:off x="6421467" y="2506274"/>
              <a:ext cx="57004" cy="66062"/>
            </a:xfrm>
            <a:custGeom>
              <a:avLst/>
              <a:gdLst>
                <a:gd name="connsiteX0" fmla="*/ 34359 w 57004"/>
                <a:gd name="connsiteY0" fmla="*/ 51850 h 66062"/>
                <a:gd name="connsiteX1" fmla="*/ 2343 w 57004"/>
                <a:gd name="connsiteY1" fmla="*/ 51850 h 66062"/>
                <a:gd name="connsiteX2" fmla="*/ 0 w 57004"/>
                <a:gd name="connsiteY2" fmla="*/ 41699 h 66062"/>
                <a:gd name="connsiteX3" fmla="*/ 35921 w 57004"/>
                <a:gd name="connsiteY3" fmla="*/ 0 h 66062"/>
                <a:gd name="connsiteX4" fmla="*/ 48102 w 57004"/>
                <a:gd name="connsiteY4" fmla="*/ 0 h 66062"/>
                <a:gd name="connsiteX5" fmla="*/ 48102 w 57004"/>
                <a:gd name="connsiteY5" fmla="*/ 40137 h 66062"/>
                <a:gd name="connsiteX6" fmla="*/ 57004 w 57004"/>
                <a:gd name="connsiteY6" fmla="*/ 40137 h 66062"/>
                <a:gd name="connsiteX7" fmla="*/ 57004 w 57004"/>
                <a:gd name="connsiteY7" fmla="*/ 51850 h 66062"/>
                <a:gd name="connsiteX8" fmla="*/ 48102 w 57004"/>
                <a:gd name="connsiteY8" fmla="*/ 51850 h 66062"/>
                <a:gd name="connsiteX9" fmla="*/ 48102 w 57004"/>
                <a:gd name="connsiteY9" fmla="*/ 66062 h 66062"/>
                <a:gd name="connsiteX10" fmla="*/ 34359 w 57004"/>
                <a:gd name="connsiteY10" fmla="*/ 66062 h 66062"/>
                <a:gd name="connsiteX11" fmla="*/ 34359 w 57004"/>
                <a:gd name="connsiteY11" fmla="*/ 40137 h 66062"/>
                <a:gd name="connsiteX12" fmla="*/ 34359 w 57004"/>
                <a:gd name="connsiteY12" fmla="*/ 19210 h 66062"/>
                <a:gd name="connsiteX13" fmla="*/ 17023 w 57004"/>
                <a:gd name="connsiteY13" fmla="*/ 39669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04" h="66062">
                  <a:moveTo>
                    <a:pt x="34359" y="51850"/>
                  </a:moveTo>
                  <a:lnTo>
                    <a:pt x="2343" y="51850"/>
                  </a:lnTo>
                  <a:lnTo>
                    <a:pt x="0" y="41699"/>
                  </a:lnTo>
                  <a:lnTo>
                    <a:pt x="35921" y="0"/>
                  </a:lnTo>
                  <a:lnTo>
                    <a:pt x="48102" y="0"/>
                  </a:lnTo>
                  <a:lnTo>
                    <a:pt x="48102" y="40137"/>
                  </a:lnTo>
                  <a:lnTo>
                    <a:pt x="57004" y="40137"/>
                  </a:lnTo>
                  <a:lnTo>
                    <a:pt x="57004" y="51850"/>
                  </a:lnTo>
                  <a:lnTo>
                    <a:pt x="48102" y="51850"/>
                  </a:lnTo>
                  <a:lnTo>
                    <a:pt x="48102" y="66062"/>
                  </a:lnTo>
                  <a:lnTo>
                    <a:pt x="34359" y="66062"/>
                  </a:lnTo>
                  <a:close/>
                  <a:moveTo>
                    <a:pt x="34359" y="40137"/>
                  </a:moveTo>
                  <a:lnTo>
                    <a:pt x="34359" y="19210"/>
                  </a:lnTo>
                  <a:lnTo>
                    <a:pt x="17023" y="39669"/>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6" name="Freeform: Shape 165">
              <a:extLst>
                <a:ext uri="{FF2B5EF4-FFF2-40B4-BE49-F238E27FC236}">
                  <a16:creationId xmlns:a16="http://schemas.microsoft.com/office/drawing/2014/main" id="{D8528A22-5B87-42D1-B91C-B5B50D016302}"/>
                </a:ext>
              </a:extLst>
            </p:cNvPr>
            <p:cNvSpPr/>
            <p:nvPr/>
          </p:nvSpPr>
          <p:spPr>
            <a:xfrm>
              <a:off x="2427838" y="3047577"/>
              <a:ext cx="59033" cy="68037"/>
            </a:xfrm>
            <a:custGeom>
              <a:avLst/>
              <a:gdLst>
                <a:gd name="connsiteX0" fmla="*/ 387 w 59033"/>
                <a:gd name="connsiteY0" fmla="*/ 34046 h 68037"/>
                <a:gd name="connsiteX1" fmla="*/ 387 w 59033"/>
                <a:gd name="connsiteY1" fmla="*/ 34046 h 68037"/>
                <a:gd name="connsiteX2" fmla="*/ 28623 w 59033"/>
                <a:gd name="connsiteY2" fmla="*/ 78 h 68037"/>
                <a:gd name="connsiteX3" fmla="*/ 29591 w 59033"/>
                <a:gd name="connsiteY3" fmla="*/ 0 h 68037"/>
                <a:gd name="connsiteX4" fmla="*/ 58671 w 59033"/>
                <a:gd name="connsiteY4" fmla="*/ 33250 h 68037"/>
                <a:gd name="connsiteX5" fmla="*/ 58640 w 59033"/>
                <a:gd name="connsiteY5" fmla="*/ 33734 h 68037"/>
                <a:gd name="connsiteX6" fmla="*/ 58640 w 59033"/>
                <a:gd name="connsiteY6" fmla="*/ 33734 h 68037"/>
                <a:gd name="connsiteX7" fmla="*/ 34292 w 59033"/>
                <a:gd name="connsiteY7" fmla="*/ 67639 h 68037"/>
                <a:gd name="connsiteX8" fmla="*/ 387 w 59033"/>
                <a:gd name="connsiteY8" fmla="*/ 43307 h 68037"/>
                <a:gd name="connsiteX9" fmla="*/ 387 w 59033"/>
                <a:gd name="connsiteY9" fmla="*/ 33734 h 68037"/>
                <a:gd name="connsiteX10" fmla="*/ 43803 w 59033"/>
                <a:gd name="connsiteY10" fmla="*/ 34046 h 68037"/>
                <a:gd name="connsiteX11" fmla="*/ 43803 w 59033"/>
                <a:gd name="connsiteY11" fmla="*/ 34046 h 68037"/>
                <a:gd name="connsiteX12" fmla="*/ 29435 w 59033"/>
                <a:gd name="connsiteY12" fmla="*/ 13119 h 68037"/>
                <a:gd name="connsiteX13" fmla="*/ 15223 w 59033"/>
                <a:gd name="connsiteY13" fmla="*/ 33734 h 68037"/>
                <a:gd name="connsiteX14" fmla="*/ 15223 w 59033"/>
                <a:gd name="connsiteY14" fmla="*/ 33734 h 68037"/>
                <a:gd name="connsiteX15" fmla="*/ 29591 w 59033"/>
                <a:gd name="connsiteY15" fmla="*/ 54505 h 68037"/>
                <a:gd name="connsiteX16" fmla="*/ 43803 w 59033"/>
                <a:gd name="connsiteY16" fmla="*/ 34046 h 6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8037">
                  <a:moveTo>
                    <a:pt x="387" y="34046"/>
                  </a:moveTo>
                  <a:lnTo>
                    <a:pt x="387" y="34046"/>
                  </a:lnTo>
                  <a:cubicBezTo>
                    <a:pt x="-1191" y="16867"/>
                    <a:pt x="11444" y="1656"/>
                    <a:pt x="28623" y="78"/>
                  </a:cubicBezTo>
                  <a:cubicBezTo>
                    <a:pt x="28951" y="47"/>
                    <a:pt x="29263" y="16"/>
                    <a:pt x="29591" y="0"/>
                  </a:cubicBezTo>
                  <a:cubicBezTo>
                    <a:pt x="46802" y="1156"/>
                    <a:pt x="59827" y="16039"/>
                    <a:pt x="58671" y="33250"/>
                  </a:cubicBezTo>
                  <a:cubicBezTo>
                    <a:pt x="58671" y="33406"/>
                    <a:pt x="58655" y="33578"/>
                    <a:pt x="58640" y="33734"/>
                  </a:cubicBezTo>
                  <a:lnTo>
                    <a:pt x="58640" y="33734"/>
                  </a:lnTo>
                  <a:cubicBezTo>
                    <a:pt x="61279" y="49820"/>
                    <a:pt x="50378" y="65000"/>
                    <a:pt x="34292" y="67639"/>
                  </a:cubicBezTo>
                  <a:cubicBezTo>
                    <a:pt x="18206" y="70294"/>
                    <a:pt x="3026" y="59393"/>
                    <a:pt x="387" y="43307"/>
                  </a:cubicBezTo>
                  <a:cubicBezTo>
                    <a:pt x="-129" y="40137"/>
                    <a:pt x="-129" y="36904"/>
                    <a:pt x="387" y="33734"/>
                  </a:cubicBezTo>
                  <a:close/>
                  <a:moveTo>
                    <a:pt x="43803" y="34046"/>
                  </a:moveTo>
                  <a:lnTo>
                    <a:pt x="43803" y="34046"/>
                  </a:lnTo>
                  <a:cubicBezTo>
                    <a:pt x="43803" y="22021"/>
                    <a:pt x="38025" y="13119"/>
                    <a:pt x="29435" y="13119"/>
                  </a:cubicBezTo>
                  <a:cubicBezTo>
                    <a:pt x="20845" y="13119"/>
                    <a:pt x="15223" y="21865"/>
                    <a:pt x="15223" y="33734"/>
                  </a:cubicBezTo>
                  <a:lnTo>
                    <a:pt x="15223" y="33734"/>
                  </a:lnTo>
                  <a:cubicBezTo>
                    <a:pt x="15223" y="45603"/>
                    <a:pt x="20845" y="54505"/>
                    <a:pt x="29591" y="54505"/>
                  </a:cubicBezTo>
                  <a:cubicBezTo>
                    <a:pt x="38337" y="54505"/>
                    <a:pt x="43803" y="45916"/>
                    <a:pt x="43803" y="34046"/>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7" name="Freeform: Shape 166">
              <a:extLst>
                <a:ext uri="{FF2B5EF4-FFF2-40B4-BE49-F238E27FC236}">
                  <a16:creationId xmlns:a16="http://schemas.microsoft.com/office/drawing/2014/main" id="{33486CBE-578C-4992-A66F-F501446EDB3A}"/>
                </a:ext>
              </a:extLst>
            </p:cNvPr>
            <p:cNvSpPr/>
            <p:nvPr/>
          </p:nvSpPr>
          <p:spPr>
            <a:xfrm>
              <a:off x="2496942" y="3048826"/>
              <a:ext cx="50155" cy="66674"/>
            </a:xfrm>
            <a:custGeom>
              <a:avLst/>
              <a:gdLst>
                <a:gd name="connsiteX0" fmla="*/ 0 w 50155"/>
                <a:gd name="connsiteY0" fmla="*/ 56692 h 66674"/>
                <a:gd name="connsiteX1" fmla="*/ 8590 w 50155"/>
                <a:gd name="connsiteY1" fmla="*/ 46228 h 66674"/>
                <a:gd name="connsiteX2" fmla="*/ 24207 w 50155"/>
                <a:gd name="connsiteY2" fmla="*/ 53412 h 66674"/>
                <a:gd name="connsiteX3" fmla="*/ 35296 w 50155"/>
                <a:gd name="connsiteY3" fmla="*/ 44197 h 66674"/>
                <a:gd name="connsiteX4" fmla="*/ 35296 w 50155"/>
                <a:gd name="connsiteY4" fmla="*/ 44197 h 66674"/>
                <a:gd name="connsiteX5" fmla="*/ 23582 w 50155"/>
                <a:gd name="connsiteY5" fmla="*/ 35295 h 66674"/>
                <a:gd name="connsiteX6" fmla="*/ 12650 w 50155"/>
                <a:gd name="connsiteY6" fmla="*/ 37794 h 66674"/>
                <a:gd name="connsiteX7" fmla="*/ 4373 w 50155"/>
                <a:gd name="connsiteY7" fmla="*/ 32328 h 66674"/>
                <a:gd name="connsiteX8" fmla="*/ 6247 w 50155"/>
                <a:gd name="connsiteY8" fmla="*/ 0 h 66674"/>
                <a:gd name="connsiteX9" fmla="*/ 46540 w 50155"/>
                <a:gd name="connsiteY9" fmla="*/ 0 h 66674"/>
                <a:gd name="connsiteX10" fmla="*/ 46540 w 50155"/>
                <a:gd name="connsiteY10" fmla="*/ 12650 h 66674"/>
                <a:gd name="connsiteX11" fmla="*/ 18585 w 50155"/>
                <a:gd name="connsiteY11" fmla="*/ 12650 h 66674"/>
                <a:gd name="connsiteX12" fmla="*/ 18585 w 50155"/>
                <a:gd name="connsiteY12" fmla="*/ 23895 h 66674"/>
                <a:gd name="connsiteX13" fmla="*/ 27175 w 50155"/>
                <a:gd name="connsiteY13" fmla="*/ 22802 h 66674"/>
                <a:gd name="connsiteX14" fmla="*/ 49961 w 50155"/>
                <a:gd name="connsiteY14" fmla="*/ 39918 h 66674"/>
                <a:gd name="connsiteX15" fmla="*/ 50132 w 50155"/>
                <a:gd name="connsiteY15" fmla="*/ 43729 h 66674"/>
                <a:gd name="connsiteX16" fmla="*/ 50132 w 50155"/>
                <a:gd name="connsiteY16" fmla="*/ 43729 h 66674"/>
                <a:gd name="connsiteX17" fmla="*/ 28424 w 50155"/>
                <a:gd name="connsiteY17" fmla="*/ 66671 h 66674"/>
                <a:gd name="connsiteX18" fmla="*/ 25300 w 50155"/>
                <a:gd name="connsiteY18" fmla="*/ 66531 h 66674"/>
                <a:gd name="connsiteX19" fmla="*/ 0 w 50155"/>
                <a:gd name="connsiteY19" fmla="*/ 56692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155" h="66674">
                  <a:moveTo>
                    <a:pt x="0" y="56692"/>
                  </a:moveTo>
                  <a:lnTo>
                    <a:pt x="8590" y="46228"/>
                  </a:lnTo>
                  <a:cubicBezTo>
                    <a:pt x="12666" y="50554"/>
                    <a:pt x="18273" y="53131"/>
                    <a:pt x="24207" y="53412"/>
                  </a:cubicBezTo>
                  <a:cubicBezTo>
                    <a:pt x="31079" y="53412"/>
                    <a:pt x="35296" y="50132"/>
                    <a:pt x="35296" y="44197"/>
                  </a:cubicBezTo>
                  <a:lnTo>
                    <a:pt x="35296" y="44197"/>
                  </a:lnTo>
                  <a:cubicBezTo>
                    <a:pt x="35296" y="38575"/>
                    <a:pt x="30454" y="35295"/>
                    <a:pt x="23582" y="35295"/>
                  </a:cubicBezTo>
                  <a:cubicBezTo>
                    <a:pt x="19803" y="35342"/>
                    <a:pt x="16070" y="36201"/>
                    <a:pt x="12650" y="37794"/>
                  </a:cubicBezTo>
                  <a:lnTo>
                    <a:pt x="4373" y="32328"/>
                  </a:lnTo>
                  <a:lnTo>
                    <a:pt x="6247" y="0"/>
                  </a:lnTo>
                  <a:lnTo>
                    <a:pt x="46540" y="0"/>
                  </a:lnTo>
                  <a:lnTo>
                    <a:pt x="46540" y="12650"/>
                  </a:lnTo>
                  <a:lnTo>
                    <a:pt x="18585" y="12650"/>
                  </a:lnTo>
                  <a:lnTo>
                    <a:pt x="18585" y="23895"/>
                  </a:lnTo>
                  <a:cubicBezTo>
                    <a:pt x="21396" y="23161"/>
                    <a:pt x="24270" y="22802"/>
                    <a:pt x="27175" y="22802"/>
                  </a:cubicBezTo>
                  <a:cubicBezTo>
                    <a:pt x="38185" y="21240"/>
                    <a:pt x="48383" y="28892"/>
                    <a:pt x="49961" y="39918"/>
                  </a:cubicBezTo>
                  <a:cubicBezTo>
                    <a:pt x="50132" y="41183"/>
                    <a:pt x="50195" y="42448"/>
                    <a:pt x="50132" y="43729"/>
                  </a:cubicBezTo>
                  <a:lnTo>
                    <a:pt x="50132" y="43729"/>
                  </a:lnTo>
                  <a:cubicBezTo>
                    <a:pt x="50476" y="56051"/>
                    <a:pt x="40746" y="66328"/>
                    <a:pt x="28424" y="66671"/>
                  </a:cubicBezTo>
                  <a:cubicBezTo>
                    <a:pt x="27378" y="66687"/>
                    <a:pt x="26331" y="66640"/>
                    <a:pt x="25300" y="66531"/>
                  </a:cubicBezTo>
                  <a:cubicBezTo>
                    <a:pt x="15852" y="66952"/>
                    <a:pt x="6669" y="63391"/>
                    <a:pt x="0" y="56692"/>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8" name="Freeform: Shape 167">
              <a:extLst>
                <a:ext uri="{FF2B5EF4-FFF2-40B4-BE49-F238E27FC236}">
                  <a16:creationId xmlns:a16="http://schemas.microsoft.com/office/drawing/2014/main" id="{2B49DE5F-20AD-4677-8393-E4530F691914}"/>
                </a:ext>
              </a:extLst>
            </p:cNvPr>
            <p:cNvSpPr/>
            <p:nvPr/>
          </p:nvSpPr>
          <p:spPr>
            <a:xfrm>
              <a:off x="4012189" y="3380074"/>
              <a:ext cx="58493" cy="67623"/>
            </a:xfrm>
            <a:custGeom>
              <a:avLst/>
              <a:gdLst>
                <a:gd name="connsiteX0" fmla="*/ 120 w 58493"/>
                <a:gd name="connsiteY0" fmla="*/ 33890 h 67623"/>
                <a:gd name="connsiteX1" fmla="*/ 120 w 58493"/>
                <a:gd name="connsiteY1" fmla="*/ 33890 h 67623"/>
                <a:gd name="connsiteX2" fmla="*/ 28528 w 58493"/>
                <a:gd name="connsiteY2" fmla="*/ 62 h 67623"/>
                <a:gd name="connsiteX3" fmla="*/ 29325 w 58493"/>
                <a:gd name="connsiteY3" fmla="*/ 0 h 67623"/>
                <a:gd name="connsiteX4" fmla="*/ 58405 w 58493"/>
                <a:gd name="connsiteY4" fmla="*/ 33250 h 67623"/>
                <a:gd name="connsiteX5" fmla="*/ 58374 w 58493"/>
                <a:gd name="connsiteY5" fmla="*/ 33734 h 67623"/>
                <a:gd name="connsiteX6" fmla="*/ 58374 w 58493"/>
                <a:gd name="connsiteY6" fmla="*/ 33734 h 67623"/>
                <a:gd name="connsiteX7" fmla="*/ 29965 w 58493"/>
                <a:gd name="connsiteY7" fmla="*/ 67561 h 67623"/>
                <a:gd name="connsiteX8" fmla="*/ 29169 w 58493"/>
                <a:gd name="connsiteY8" fmla="*/ 67624 h 67623"/>
                <a:gd name="connsiteX9" fmla="*/ 89 w 58493"/>
                <a:gd name="connsiteY9" fmla="*/ 34374 h 67623"/>
                <a:gd name="connsiteX10" fmla="*/ 120 w 58493"/>
                <a:gd name="connsiteY10" fmla="*/ 33890 h 67623"/>
                <a:gd name="connsiteX11" fmla="*/ 43537 w 58493"/>
                <a:gd name="connsiteY11" fmla="*/ 33890 h 67623"/>
                <a:gd name="connsiteX12" fmla="*/ 43537 w 58493"/>
                <a:gd name="connsiteY12" fmla="*/ 33890 h 67623"/>
                <a:gd name="connsiteX13" fmla="*/ 29169 w 58493"/>
                <a:gd name="connsiteY13" fmla="*/ 13119 h 67623"/>
                <a:gd name="connsiteX14" fmla="*/ 14957 w 58493"/>
                <a:gd name="connsiteY14" fmla="*/ 33734 h 67623"/>
                <a:gd name="connsiteX15" fmla="*/ 14957 w 58493"/>
                <a:gd name="connsiteY15" fmla="*/ 33734 h 67623"/>
                <a:gd name="connsiteX16" fmla="*/ 29325 w 58493"/>
                <a:gd name="connsiteY16" fmla="*/ 54661 h 67623"/>
                <a:gd name="connsiteX17" fmla="*/ 43381 w 58493"/>
                <a:gd name="connsiteY17" fmla="*/ 33890 h 6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493" h="67623">
                  <a:moveTo>
                    <a:pt x="120" y="33890"/>
                  </a:moveTo>
                  <a:lnTo>
                    <a:pt x="120" y="33890"/>
                  </a:lnTo>
                  <a:cubicBezTo>
                    <a:pt x="-1379" y="16711"/>
                    <a:pt x="11333" y="1562"/>
                    <a:pt x="28528" y="62"/>
                  </a:cubicBezTo>
                  <a:cubicBezTo>
                    <a:pt x="28794" y="31"/>
                    <a:pt x="29059" y="15"/>
                    <a:pt x="29325" y="0"/>
                  </a:cubicBezTo>
                  <a:cubicBezTo>
                    <a:pt x="46535" y="1156"/>
                    <a:pt x="59560" y="16039"/>
                    <a:pt x="58405" y="33250"/>
                  </a:cubicBezTo>
                  <a:cubicBezTo>
                    <a:pt x="58405" y="33406"/>
                    <a:pt x="58389" y="33578"/>
                    <a:pt x="58374" y="33734"/>
                  </a:cubicBezTo>
                  <a:lnTo>
                    <a:pt x="58374" y="33734"/>
                  </a:lnTo>
                  <a:cubicBezTo>
                    <a:pt x="59873" y="50913"/>
                    <a:pt x="47160" y="66062"/>
                    <a:pt x="29965" y="67561"/>
                  </a:cubicBezTo>
                  <a:cubicBezTo>
                    <a:pt x="29700" y="67593"/>
                    <a:pt x="29434" y="67608"/>
                    <a:pt x="29169" y="67624"/>
                  </a:cubicBezTo>
                  <a:cubicBezTo>
                    <a:pt x="11958" y="66468"/>
                    <a:pt x="-1067" y="51585"/>
                    <a:pt x="89" y="34374"/>
                  </a:cubicBezTo>
                  <a:cubicBezTo>
                    <a:pt x="89" y="34218"/>
                    <a:pt x="105" y="34046"/>
                    <a:pt x="120" y="33890"/>
                  </a:cubicBezTo>
                  <a:close/>
                  <a:moveTo>
                    <a:pt x="43537" y="33890"/>
                  </a:moveTo>
                  <a:lnTo>
                    <a:pt x="43537" y="33890"/>
                  </a:lnTo>
                  <a:cubicBezTo>
                    <a:pt x="43537" y="22021"/>
                    <a:pt x="37758" y="13119"/>
                    <a:pt x="29169" y="13119"/>
                  </a:cubicBezTo>
                  <a:cubicBezTo>
                    <a:pt x="20579" y="13119"/>
                    <a:pt x="14957" y="21708"/>
                    <a:pt x="14957" y="33734"/>
                  </a:cubicBezTo>
                  <a:lnTo>
                    <a:pt x="14957" y="33734"/>
                  </a:lnTo>
                  <a:cubicBezTo>
                    <a:pt x="14957" y="45759"/>
                    <a:pt x="20579" y="54661"/>
                    <a:pt x="29325" y="54661"/>
                  </a:cubicBezTo>
                  <a:cubicBezTo>
                    <a:pt x="38071" y="54661"/>
                    <a:pt x="43381" y="45759"/>
                    <a:pt x="43381" y="3389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69" name="Freeform: Shape 168">
              <a:extLst>
                <a:ext uri="{FF2B5EF4-FFF2-40B4-BE49-F238E27FC236}">
                  <a16:creationId xmlns:a16="http://schemas.microsoft.com/office/drawing/2014/main" id="{1C1FAFF3-C4A5-4A47-8E97-66EC6F12B7E4}"/>
                </a:ext>
              </a:extLst>
            </p:cNvPr>
            <p:cNvSpPr/>
            <p:nvPr/>
          </p:nvSpPr>
          <p:spPr>
            <a:xfrm>
              <a:off x="4082984" y="3380067"/>
              <a:ext cx="51925" cy="68180"/>
            </a:xfrm>
            <a:custGeom>
              <a:avLst/>
              <a:gdLst>
                <a:gd name="connsiteX0" fmla="*/ 8038 w 51925"/>
                <a:gd name="connsiteY0" fmla="*/ 60446 h 68180"/>
                <a:gd name="connsiteX1" fmla="*/ 229 w 51925"/>
                <a:gd name="connsiteY1" fmla="*/ 35771 h 68180"/>
                <a:gd name="connsiteX2" fmla="*/ 229 w 51925"/>
                <a:gd name="connsiteY2" fmla="*/ 35771 h 68180"/>
                <a:gd name="connsiteX3" fmla="*/ 28965 w 51925"/>
                <a:gd name="connsiteY3" fmla="*/ 7 h 68180"/>
                <a:gd name="connsiteX4" fmla="*/ 49580 w 51925"/>
                <a:gd name="connsiteY4" fmla="*/ 7191 h 68180"/>
                <a:gd name="connsiteX5" fmla="*/ 41928 w 51925"/>
                <a:gd name="connsiteY5" fmla="*/ 18435 h 68180"/>
                <a:gd name="connsiteX6" fmla="*/ 28497 w 51925"/>
                <a:gd name="connsiteY6" fmla="*/ 13125 h 68180"/>
                <a:gd name="connsiteX7" fmla="*/ 15378 w 51925"/>
                <a:gd name="connsiteY7" fmla="*/ 28743 h 68180"/>
                <a:gd name="connsiteX8" fmla="*/ 28809 w 51925"/>
                <a:gd name="connsiteY8" fmla="*/ 24526 h 68180"/>
                <a:gd name="connsiteX9" fmla="*/ 51798 w 51925"/>
                <a:gd name="connsiteY9" fmla="*/ 42814 h 68180"/>
                <a:gd name="connsiteX10" fmla="*/ 51923 w 51925"/>
                <a:gd name="connsiteY10" fmla="*/ 45454 h 68180"/>
                <a:gd name="connsiteX11" fmla="*/ 51923 w 51925"/>
                <a:gd name="connsiteY11" fmla="*/ 45454 h 68180"/>
                <a:gd name="connsiteX12" fmla="*/ 28418 w 51925"/>
                <a:gd name="connsiteY12" fmla="*/ 68177 h 68180"/>
                <a:gd name="connsiteX13" fmla="*/ 26935 w 51925"/>
                <a:gd name="connsiteY13" fmla="*/ 68099 h 68180"/>
                <a:gd name="connsiteX14" fmla="*/ 8038 w 51925"/>
                <a:gd name="connsiteY14" fmla="*/ 60446 h 68180"/>
                <a:gd name="connsiteX15" fmla="*/ 37555 w 51925"/>
                <a:gd name="connsiteY15" fmla="*/ 44829 h 68180"/>
                <a:gd name="connsiteX16" fmla="*/ 37555 w 51925"/>
                <a:gd name="connsiteY16" fmla="*/ 44829 h 68180"/>
                <a:gd name="connsiteX17" fmla="*/ 26154 w 51925"/>
                <a:gd name="connsiteY17" fmla="*/ 35302 h 68180"/>
                <a:gd name="connsiteX18" fmla="*/ 14909 w 51925"/>
                <a:gd name="connsiteY18" fmla="*/ 44829 h 68180"/>
                <a:gd name="connsiteX19" fmla="*/ 14909 w 51925"/>
                <a:gd name="connsiteY19" fmla="*/ 44829 h 68180"/>
                <a:gd name="connsiteX20" fmla="*/ 25451 w 51925"/>
                <a:gd name="connsiteY20" fmla="*/ 54590 h 68180"/>
                <a:gd name="connsiteX21" fmla="*/ 26310 w 51925"/>
                <a:gd name="connsiteY21" fmla="*/ 54512 h 68180"/>
                <a:gd name="connsiteX22" fmla="*/ 37555 w 51925"/>
                <a:gd name="connsiteY22" fmla="*/ 45454 h 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25" h="68180">
                  <a:moveTo>
                    <a:pt x="8038" y="60446"/>
                  </a:moveTo>
                  <a:cubicBezTo>
                    <a:pt x="1994" y="53731"/>
                    <a:pt x="-864" y="44735"/>
                    <a:pt x="229" y="35771"/>
                  </a:cubicBezTo>
                  <a:lnTo>
                    <a:pt x="229" y="35771"/>
                  </a:lnTo>
                  <a:cubicBezTo>
                    <a:pt x="229" y="15624"/>
                    <a:pt x="9443" y="7"/>
                    <a:pt x="28965" y="7"/>
                  </a:cubicBezTo>
                  <a:cubicBezTo>
                    <a:pt x="36477" y="-149"/>
                    <a:pt x="43802" y="2396"/>
                    <a:pt x="49580" y="7191"/>
                  </a:cubicBezTo>
                  <a:lnTo>
                    <a:pt x="41928" y="18435"/>
                  </a:lnTo>
                  <a:cubicBezTo>
                    <a:pt x="38242" y="15093"/>
                    <a:pt x="33463" y="13204"/>
                    <a:pt x="28497" y="13125"/>
                  </a:cubicBezTo>
                  <a:cubicBezTo>
                    <a:pt x="18658" y="13125"/>
                    <a:pt x="15846" y="22652"/>
                    <a:pt x="15378" y="28743"/>
                  </a:cubicBezTo>
                  <a:cubicBezTo>
                    <a:pt x="19282" y="25932"/>
                    <a:pt x="23999" y="24464"/>
                    <a:pt x="28809" y="24526"/>
                  </a:cubicBezTo>
                  <a:cubicBezTo>
                    <a:pt x="40210" y="23230"/>
                    <a:pt x="50502" y="31429"/>
                    <a:pt x="51798" y="42814"/>
                  </a:cubicBezTo>
                  <a:cubicBezTo>
                    <a:pt x="51892" y="43689"/>
                    <a:pt x="51938" y="44579"/>
                    <a:pt x="51923" y="45454"/>
                  </a:cubicBezTo>
                  <a:lnTo>
                    <a:pt x="51923" y="45454"/>
                  </a:lnTo>
                  <a:cubicBezTo>
                    <a:pt x="51704" y="58213"/>
                    <a:pt x="41178" y="68396"/>
                    <a:pt x="28418" y="68177"/>
                  </a:cubicBezTo>
                  <a:cubicBezTo>
                    <a:pt x="27919" y="68162"/>
                    <a:pt x="27435" y="68146"/>
                    <a:pt x="26935" y="68099"/>
                  </a:cubicBezTo>
                  <a:cubicBezTo>
                    <a:pt x="19813" y="68458"/>
                    <a:pt x="12910" y="65663"/>
                    <a:pt x="8038" y="60446"/>
                  </a:cubicBezTo>
                  <a:close/>
                  <a:moveTo>
                    <a:pt x="37555" y="44829"/>
                  </a:moveTo>
                  <a:lnTo>
                    <a:pt x="37555" y="44829"/>
                  </a:lnTo>
                  <a:cubicBezTo>
                    <a:pt x="37555" y="39363"/>
                    <a:pt x="33338" y="35302"/>
                    <a:pt x="26154" y="35302"/>
                  </a:cubicBezTo>
                  <a:cubicBezTo>
                    <a:pt x="18970" y="35302"/>
                    <a:pt x="14909" y="39207"/>
                    <a:pt x="14909" y="44829"/>
                  </a:cubicBezTo>
                  <a:lnTo>
                    <a:pt x="14909" y="44829"/>
                  </a:lnTo>
                  <a:cubicBezTo>
                    <a:pt x="15128" y="50436"/>
                    <a:pt x="19845" y="54793"/>
                    <a:pt x="25451" y="54590"/>
                  </a:cubicBezTo>
                  <a:cubicBezTo>
                    <a:pt x="25732" y="54574"/>
                    <a:pt x="26029" y="54543"/>
                    <a:pt x="26310" y="54512"/>
                  </a:cubicBezTo>
                  <a:cubicBezTo>
                    <a:pt x="33494" y="55137"/>
                    <a:pt x="37555" y="51232"/>
                    <a:pt x="37555" y="45454"/>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0" name="Freeform: Shape 169">
              <a:extLst>
                <a:ext uri="{FF2B5EF4-FFF2-40B4-BE49-F238E27FC236}">
                  <a16:creationId xmlns:a16="http://schemas.microsoft.com/office/drawing/2014/main" id="{9CB594B7-559D-44B4-88D2-1AA2A91D6348}"/>
                </a:ext>
              </a:extLst>
            </p:cNvPr>
            <p:cNvSpPr/>
            <p:nvPr/>
          </p:nvSpPr>
          <p:spPr>
            <a:xfrm>
              <a:off x="3964282" y="3648594"/>
              <a:ext cx="59033" cy="68349"/>
            </a:xfrm>
            <a:custGeom>
              <a:avLst/>
              <a:gdLst>
                <a:gd name="connsiteX0" fmla="*/ 394 w 59033"/>
                <a:gd name="connsiteY0" fmla="*/ 34304 h 68349"/>
                <a:gd name="connsiteX1" fmla="*/ 394 w 59033"/>
                <a:gd name="connsiteY1" fmla="*/ 34304 h 68349"/>
                <a:gd name="connsiteX2" fmla="*/ 24742 w 59033"/>
                <a:gd name="connsiteY2" fmla="*/ 398 h 68349"/>
                <a:gd name="connsiteX3" fmla="*/ 58647 w 59033"/>
                <a:gd name="connsiteY3" fmla="*/ 24730 h 68349"/>
                <a:gd name="connsiteX4" fmla="*/ 58647 w 59033"/>
                <a:gd name="connsiteY4" fmla="*/ 34304 h 68349"/>
                <a:gd name="connsiteX5" fmla="*/ 58647 w 59033"/>
                <a:gd name="connsiteY5" fmla="*/ 34304 h 68349"/>
                <a:gd name="connsiteX6" fmla="*/ 30411 w 59033"/>
                <a:gd name="connsiteY6" fmla="*/ 68272 h 68349"/>
                <a:gd name="connsiteX7" fmla="*/ 29443 w 59033"/>
                <a:gd name="connsiteY7" fmla="*/ 68350 h 68349"/>
                <a:gd name="connsiteX8" fmla="*/ 331 w 59033"/>
                <a:gd name="connsiteY8" fmla="*/ 35132 h 68349"/>
                <a:gd name="connsiteX9" fmla="*/ 394 w 59033"/>
                <a:gd name="connsiteY9" fmla="*/ 34304 h 68349"/>
                <a:gd name="connsiteX10" fmla="*/ 43811 w 59033"/>
                <a:gd name="connsiteY10" fmla="*/ 34304 h 68349"/>
                <a:gd name="connsiteX11" fmla="*/ 43811 w 59033"/>
                <a:gd name="connsiteY11" fmla="*/ 34304 h 68349"/>
                <a:gd name="connsiteX12" fmla="*/ 29443 w 59033"/>
                <a:gd name="connsiteY12" fmla="*/ 13533 h 68349"/>
                <a:gd name="connsiteX13" fmla="*/ 15231 w 59033"/>
                <a:gd name="connsiteY13" fmla="*/ 34148 h 68349"/>
                <a:gd name="connsiteX14" fmla="*/ 15231 w 59033"/>
                <a:gd name="connsiteY14" fmla="*/ 34148 h 68349"/>
                <a:gd name="connsiteX15" fmla="*/ 29599 w 59033"/>
                <a:gd name="connsiteY15" fmla="*/ 55075 h 68349"/>
                <a:gd name="connsiteX16" fmla="*/ 44435 w 59033"/>
                <a:gd name="connsiteY16" fmla="*/ 34304 h 68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8349">
                  <a:moveTo>
                    <a:pt x="394" y="34304"/>
                  </a:moveTo>
                  <a:lnTo>
                    <a:pt x="394" y="34304"/>
                  </a:lnTo>
                  <a:cubicBezTo>
                    <a:pt x="-2245" y="18218"/>
                    <a:pt x="8656" y="3038"/>
                    <a:pt x="24742" y="398"/>
                  </a:cubicBezTo>
                  <a:cubicBezTo>
                    <a:pt x="40828" y="-2257"/>
                    <a:pt x="56008" y="8644"/>
                    <a:pt x="58647" y="24730"/>
                  </a:cubicBezTo>
                  <a:cubicBezTo>
                    <a:pt x="59163" y="27901"/>
                    <a:pt x="59163" y="31134"/>
                    <a:pt x="58647" y="34304"/>
                  </a:cubicBezTo>
                  <a:lnTo>
                    <a:pt x="58647" y="34304"/>
                  </a:lnTo>
                  <a:cubicBezTo>
                    <a:pt x="60225" y="51483"/>
                    <a:pt x="47590" y="66695"/>
                    <a:pt x="30411" y="68272"/>
                  </a:cubicBezTo>
                  <a:cubicBezTo>
                    <a:pt x="30083" y="68303"/>
                    <a:pt x="29771" y="68335"/>
                    <a:pt x="29443" y="68350"/>
                  </a:cubicBezTo>
                  <a:cubicBezTo>
                    <a:pt x="12232" y="67210"/>
                    <a:pt x="-809" y="52342"/>
                    <a:pt x="331" y="35132"/>
                  </a:cubicBezTo>
                  <a:cubicBezTo>
                    <a:pt x="347" y="34851"/>
                    <a:pt x="363" y="34585"/>
                    <a:pt x="394" y="34304"/>
                  </a:cubicBezTo>
                  <a:close/>
                  <a:moveTo>
                    <a:pt x="43811" y="34304"/>
                  </a:moveTo>
                  <a:lnTo>
                    <a:pt x="43811" y="34304"/>
                  </a:lnTo>
                  <a:cubicBezTo>
                    <a:pt x="43811" y="22435"/>
                    <a:pt x="38032" y="13533"/>
                    <a:pt x="29443" y="13533"/>
                  </a:cubicBezTo>
                  <a:cubicBezTo>
                    <a:pt x="20853" y="13533"/>
                    <a:pt x="15231" y="22278"/>
                    <a:pt x="15231" y="34148"/>
                  </a:cubicBezTo>
                  <a:lnTo>
                    <a:pt x="15231" y="34148"/>
                  </a:lnTo>
                  <a:cubicBezTo>
                    <a:pt x="15231" y="46173"/>
                    <a:pt x="20853" y="55075"/>
                    <a:pt x="29599" y="55075"/>
                  </a:cubicBezTo>
                  <a:cubicBezTo>
                    <a:pt x="38345" y="55075"/>
                    <a:pt x="44435" y="46173"/>
                    <a:pt x="44435" y="34304"/>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1" name="Freeform: Shape 170">
              <a:extLst>
                <a:ext uri="{FF2B5EF4-FFF2-40B4-BE49-F238E27FC236}">
                  <a16:creationId xmlns:a16="http://schemas.microsoft.com/office/drawing/2014/main" id="{95207F8B-602D-4883-A721-05CD05F5CA9B}"/>
                </a:ext>
              </a:extLst>
            </p:cNvPr>
            <p:cNvSpPr/>
            <p:nvPr/>
          </p:nvSpPr>
          <p:spPr>
            <a:xfrm>
              <a:off x="4032924" y="3649945"/>
              <a:ext cx="46852" cy="65437"/>
            </a:xfrm>
            <a:custGeom>
              <a:avLst/>
              <a:gdLst>
                <a:gd name="connsiteX0" fmla="*/ 31235 w 46852"/>
                <a:gd name="connsiteY0" fmla="*/ 12338 h 65437"/>
                <a:gd name="connsiteX1" fmla="*/ 0 w 46852"/>
                <a:gd name="connsiteY1" fmla="*/ 12338 h 65437"/>
                <a:gd name="connsiteX2" fmla="*/ 0 w 46852"/>
                <a:gd name="connsiteY2" fmla="*/ 0 h 65437"/>
                <a:gd name="connsiteX3" fmla="*/ 46853 w 46852"/>
                <a:gd name="connsiteY3" fmla="*/ 0 h 65437"/>
                <a:gd name="connsiteX4" fmla="*/ 46853 w 46852"/>
                <a:gd name="connsiteY4" fmla="*/ 10776 h 65437"/>
                <a:gd name="connsiteX5" fmla="*/ 17492 w 46852"/>
                <a:gd name="connsiteY5" fmla="*/ 65437 h 65437"/>
                <a:gd name="connsiteX6" fmla="*/ 1874 w 46852"/>
                <a:gd name="connsiteY6" fmla="*/ 65437 h 6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52" h="65437">
                  <a:moveTo>
                    <a:pt x="31235" y="12338"/>
                  </a:moveTo>
                  <a:lnTo>
                    <a:pt x="0" y="12338"/>
                  </a:lnTo>
                  <a:lnTo>
                    <a:pt x="0" y="0"/>
                  </a:lnTo>
                  <a:lnTo>
                    <a:pt x="46853" y="0"/>
                  </a:lnTo>
                  <a:lnTo>
                    <a:pt x="46853" y="10776"/>
                  </a:lnTo>
                  <a:lnTo>
                    <a:pt x="17492" y="65437"/>
                  </a:lnTo>
                  <a:lnTo>
                    <a:pt x="1874" y="65437"/>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2" name="Freeform: Shape 171">
              <a:extLst>
                <a:ext uri="{FF2B5EF4-FFF2-40B4-BE49-F238E27FC236}">
                  <a16:creationId xmlns:a16="http://schemas.microsoft.com/office/drawing/2014/main" id="{AE43DEBA-78FF-492F-8643-AB317CCE1074}"/>
                </a:ext>
              </a:extLst>
            </p:cNvPr>
            <p:cNvSpPr/>
            <p:nvPr/>
          </p:nvSpPr>
          <p:spPr>
            <a:xfrm>
              <a:off x="3293279" y="4191404"/>
              <a:ext cx="28267" cy="65905"/>
            </a:xfrm>
            <a:custGeom>
              <a:avLst/>
              <a:gdLst>
                <a:gd name="connsiteX0" fmla="*/ 14368 w 28267"/>
                <a:gd name="connsiteY0" fmla="*/ 14524 h 65905"/>
                <a:gd name="connsiteX1" fmla="*/ 2967 w 28267"/>
                <a:gd name="connsiteY1" fmla="*/ 17335 h 65905"/>
                <a:gd name="connsiteX2" fmla="*/ 0 w 28267"/>
                <a:gd name="connsiteY2" fmla="*/ 5466 h 65905"/>
                <a:gd name="connsiteX3" fmla="*/ 18741 w 28267"/>
                <a:gd name="connsiteY3" fmla="*/ 0 h 65905"/>
                <a:gd name="connsiteX4" fmla="*/ 28268 w 28267"/>
                <a:gd name="connsiteY4" fmla="*/ 0 h 65905"/>
                <a:gd name="connsiteX5" fmla="*/ 28268 w 28267"/>
                <a:gd name="connsiteY5" fmla="*/ 65906 h 65905"/>
                <a:gd name="connsiteX6" fmla="*/ 14056 w 28267"/>
                <a:gd name="connsiteY6" fmla="*/ 65906 h 6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7" h="65905">
                  <a:moveTo>
                    <a:pt x="14368" y="14524"/>
                  </a:moveTo>
                  <a:lnTo>
                    <a:pt x="2967" y="17335"/>
                  </a:lnTo>
                  <a:lnTo>
                    <a:pt x="0" y="5466"/>
                  </a:lnTo>
                  <a:lnTo>
                    <a:pt x="18741" y="0"/>
                  </a:lnTo>
                  <a:lnTo>
                    <a:pt x="28268" y="0"/>
                  </a:lnTo>
                  <a:lnTo>
                    <a:pt x="28268" y="65906"/>
                  </a:lnTo>
                  <a:lnTo>
                    <a:pt x="14056" y="65906"/>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3" name="Freeform: Shape 172">
              <a:extLst>
                <a:ext uri="{FF2B5EF4-FFF2-40B4-BE49-F238E27FC236}">
                  <a16:creationId xmlns:a16="http://schemas.microsoft.com/office/drawing/2014/main" id="{7D3AB072-6F58-4EE8-BF65-3ACFD9ECED9B}"/>
                </a:ext>
              </a:extLst>
            </p:cNvPr>
            <p:cNvSpPr/>
            <p:nvPr/>
          </p:nvSpPr>
          <p:spPr>
            <a:xfrm>
              <a:off x="3336770" y="4190521"/>
              <a:ext cx="59033" cy="68193"/>
            </a:xfrm>
            <a:custGeom>
              <a:avLst/>
              <a:gdLst>
                <a:gd name="connsiteX0" fmla="*/ 394 w 59033"/>
                <a:gd name="connsiteY0" fmla="*/ 34304 h 68193"/>
                <a:gd name="connsiteX1" fmla="*/ 394 w 59033"/>
                <a:gd name="connsiteY1" fmla="*/ 34304 h 68193"/>
                <a:gd name="connsiteX2" fmla="*/ 24742 w 59033"/>
                <a:gd name="connsiteY2" fmla="*/ 398 h 68193"/>
                <a:gd name="connsiteX3" fmla="*/ 58647 w 59033"/>
                <a:gd name="connsiteY3" fmla="*/ 24730 h 68193"/>
                <a:gd name="connsiteX4" fmla="*/ 58647 w 59033"/>
                <a:gd name="connsiteY4" fmla="*/ 34304 h 68193"/>
                <a:gd name="connsiteX5" fmla="*/ 58647 w 59033"/>
                <a:gd name="connsiteY5" fmla="*/ 34304 h 68193"/>
                <a:gd name="connsiteX6" fmla="*/ 30239 w 59033"/>
                <a:gd name="connsiteY6" fmla="*/ 68131 h 68193"/>
                <a:gd name="connsiteX7" fmla="*/ 29443 w 59033"/>
                <a:gd name="connsiteY7" fmla="*/ 68194 h 68193"/>
                <a:gd name="connsiteX8" fmla="*/ 347 w 59033"/>
                <a:gd name="connsiteY8" fmla="*/ 34960 h 68193"/>
                <a:gd name="connsiteX9" fmla="*/ 394 w 59033"/>
                <a:gd name="connsiteY9" fmla="*/ 34304 h 68193"/>
                <a:gd name="connsiteX10" fmla="*/ 43811 w 59033"/>
                <a:gd name="connsiteY10" fmla="*/ 34304 h 68193"/>
                <a:gd name="connsiteX11" fmla="*/ 43811 w 59033"/>
                <a:gd name="connsiteY11" fmla="*/ 34304 h 68193"/>
                <a:gd name="connsiteX12" fmla="*/ 29443 w 59033"/>
                <a:gd name="connsiteY12" fmla="*/ 13532 h 68193"/>
                <a:gd name="connsiteX13" fmla="*/ 15231 w 59033"/>
                <a:gd name="connsiteY13" fmla="*/ 34148 h 68193"/>
                <a:gd name="connsiteX14" fmla="*/ 15231 w 59033"/>
                <a:gd name="connsiteY14" fmla="*/ 34148 h 68193"/>
                <a:gd name="connsiteX15" fmla="*/ 29599 w 59033"/>
                <a:gd name="connsiteY15" fmla="*/ 55075 h 68193"/>
                <a:gd name="connsiteX16" fmla="*/ 44123 w 59033"/>
                <a:gd name="connsiteY16" fmla="*/ 34304 h 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8193">
                  <a:moveTo>
                    <a:pt x="394" y="34304"/>
                  </a:moveTo>
                  <a:lnTo>
                    <a:pt x="394" y="34304"/>
                  </a:lnTo>
                  <a:cubicBezTo>
                    <a:pt x="-2245" y="18218"/>
                    <a:pt x="8656" y="3038"/>
                    <a:pt x="24742" y="398"/>
                  </a:cubicBezTo>
                  <a:cubicBezTo>
                    <a:pt x="40828" y="-2257"/>
                    <a:pt x="56008" y="8644"/>
                    <a:pt x="58647" y="24730"/>
                  </a:cubicBezTo>
                  <a:cubicBezTo>
                    <a:pt x="59163" y="27901"/>
                    <a:pt x="59163" y="31133"/>
                    <a:pt x="58647" y="34304"/>
                  </a:cubicBezTo>
                  <a:lnTo>
                    <a:pt x="58647" y="34304"/>
                  </a:lnTo>
                  <a:cubicBezTo>
                    <a:pt x="60147" y="51483"/>
                    <a:pt x="47434" y="66632"/>
                    <a:pt x="30239" y="68131"/>
                  </a:cubicBezTo>
                  <a:cubicBezTo>
                    <a:pt x="29974" y="68163"/>
                    <a:pt x="29708" y="68178"/>
                    <a:pt x="29443" y="68194"/>
                  </a:cubicBezTo>
                  <a:cubicBezTo>
                    <a:pt x="12232" y="67054"/>
                    <a:pt x="-793" y="52170"/>
                    <a:pt x="347" y="34960"/>
                  </a:cubicBezTo>
                  <a:cubicBezTo>
                    <a:pt x="363" y="34741"/>
                    <a:pt x="378" y="34523"/>
                    <a:pt x="394" y="34304"/>
                  </a:cubicBezTo>
                  <a:close/>
                  <a:moveTo>
                    <a:pt x="43811" y="34304"/>
                  </a:moveTo>
                  <a:lnTo>
                    <a:pt x="43811" y="34304"/>
                  </a:lnTo>
                  <a:cubicBezTo>
                    <a:pt x="43811" y="22435"/>
                    <a:pt x="38032" y="13532"/>
                    <a:pt x="29443" y="13532"/>
                  </a:cubicBezTo>
                  <a:cubicBezTo>
                    <a:pt x="20853" y="13532"/>
                    <a:pt x="15231" y="22122"/>
                    <a:pt x="15231" y="34148"/>
                  </a:cubicBezTo>
                  <a:lnTo>
                    <a:pt x="15231" y="34148"/>
                  </a:lnTo>
                  <a:cubicBezTo>
                    <a:pt x="15231" y="46173"/>
                    <a:pt x="20853" y="55075"/>
                    <a:pt x="29599" y="55075"/>
                  </a:cubicBezTo>
                  <a:cubicBezTo>
                    <a:pt x="38344" y="55075"/>
                    <a:pt x="44123" y="46173"/>
                    <a:pt x="44123" y="34304"/>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4" name="Freeform: Shape 173">
              <a:extLst>
                <a:ext uri="{FF2B5EF4-FFF2-40B4-BE49-F238E27FC236}">
                  <a16:creationId xmlns:a16="http://schemas.microsoft.com/office/drawing/2014/main" id="{6E7B0FC6-1B40-443B-9997-26A24DFEEB6C}"/>
                </a:ext>
              </a:extLst>
            </p:cNvPr>
            <p:cNvSpPr/>
            <p:nvPr/>
          </p:nvSpPr>
          <p:spPr>
            <a:xfrm>
              <a:off x="2384495" y="4370241"/>
              <a:ext cx="47789" cy="66513"/>
            </a:xfrm>
            <a:custGeom>
              <a:avLst/>
              <a:gdLst>
                <a:gd name="connsiteX0" fmla="*/ 0 w 47789"/>
                <a:gd name="connsiteY0" fmla="*/ 54488 h 66513"/>
                <a:gd name="connsiteX1" fmla="*/ 21865 w 47789"/>
                <a:gd name="connsiteY1" fmla="*/ 36528 h 66513"/>
                <a:gd name="connsiteX2" fmla="*/ 33109 w 47789"/>
                <a:gd name="connsiteY2" fmla="*/ 20911 h 66513"/>
                <a:gd name="connsiteX3" fmla="*/ 25831 w 47789"/>
                <a:gd name="connsiteY3" fmla="*/ 12305 h 66513"/>
                <a:gd name="connsiteX4" fmla="*/ 24363 w 47789"/>
                <a:gd name="connsiteY4" fmla="*/ 12321 h 66513"/>
                <a:gd name="connsiteX5" fmla="*/ 10932 w 47789"/>
                <a:gd name="connsiteY5" fmla="*/ 21223 h 66513"/>
                <a:gd name="connsiteX6" fmla="*/ 0 w 47789"/>
                <a:gd name="connsiteY6" fmla="*/ 13726 h 66513"/>
                <a:gd name="connsiteX7" fmla="*/ 24519 w 47789"/>
                <a:gd name="connsiteY7" fmla="*/ 139 h 66513"/>
                <a:gd name="connsiteX8" fmla="*/ 46868 w 47789"/>
                <a:gd name="connsiteY8" fmla="*/ 17803 h 66513"/>
                <a:gd name="connsiteX9" fmla="*/ 47009 w 47789"/>
                <a:gd name="connsiteY9" fmla="*/ 20442 h 66513"/>
                <a:gd name="connsiteX10" fmla="*/ 47009 w 47789"/>
                <a:gd name="connsiteY10" fmla="*/ 20442 h 66513"/>
                <a:gd name="connsiteX11" fmla="*/ 29830 w 47789"/>
                <a:gd name="connsiteY11" fmla="*/ 45898 h 66513"/>
                <a:gd name="connsiteX12" fmla="*/ 19210 w 47789"/>
                <a:gd name="connsiteY12" fmla="*/ 54020 h 66513"/>
                <a:gd name="connsiteX13" fmla="*/ 47790 w 47789"/>
                <a:gd name="connsiteY13" fmla="*/ 54020 h 66513"/>
                <a:gd name="connsiteX14" fmla="*/ 47790 w 47789"/>
                <a:gd name="connsiteY14" fmla="*/ 66514 h 66513"/>
                <a:gd name="connsiteX15" fmla="*/ 0 w 47789"/>
                <a:gd name="connsiteY15" fmla="*/ 66514 h 6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89" h="66513">
                  <a:moveTo>
                    <a:pt x="0" y="54488"/>
                  </a:moveTo>
                  <a:lnTo>
                    <a:pt x="21865" y="36528"/>
                  </a:lnTo>
                  <a:cubicBezTo>
                    <a:pt x="29986" y="29812"/>
                    <a:pt x="33109" y="26377"/>
                    <a:pt x="33109" y="20911"/>
                  </a:cubicBezTo>
                  <a:cubicBezTo>
                    <a:pt x="33484" y="16522"/>
                    <a:pt x="30220" y="12680"/>
                    <a:pt x="25831" y="12305"/>
                  </a:cubicBezTo>
                  <a:cubicBezTo>
                    <a:pt x="25347" y="12274"/>
                    <a:pt x="24848" y="12274"/>
                    <a:pt x="24363" y="12321"/>
                  </a:cubicBezTo>
                  <a:cubicBezTo>
                    <a:pt x="19366" y="12321"/>
                    <a:pt x="15774" y="15132"/>
                    <a:pt x="10932" y="21223"/>
                  </a:cubicBezTo>
                  <a:lnTo>
                    <a:pt x="0" y="13726"/>
                  </a:lnTo>
                  <a:cubicBezTo>
                    <a:pt x="5107" y="5074"/>
                    <a:pt x="14493" y="-126"/>
                    <a:pt x="24519" y="139"/>
                  </a:cubicBezTo>
                  <a:cubicBezTo>
                    <a:pt x="35577" y="-1157"/>
                    <a:pt x="45572" y="6745"/>
                    <a:pt x="46868" y="17803"/>
                  </a:cubicBezTo>
                  <a:cubicBezTo>
                    <a:pt x="46978" y="18677"/>
                    <a:pt x="47024" y="19567"/>
                    <a:pt x="47009" y="20442"/>
                  </a:cubicBezTo>
                  <a:lnTo>
                    <a:pt x="47009" y="20442"/>
                  </a:lnTo>
                  <a:cubicBezTo>
                    <a:pt x="47009" y="31374"/>
                    <a:pt x="41386" y="36840"/>
                    <a:pt x="29830" y="45898"/>
                  </a:cubicBezTo>
                  <a:lnTo>
                    <a:pt x="19210" y="54020"/>
                  </a:lnTo>
                  <a:lnTo>
                    <a:pt x="47790" y="54020"/>
                  </a:lnTo>
                  <a:lnTo>
                    <a:pt x="47790" y="66514"/>
                  </a:lnTo>
                  <a:lnTo>
                    <a:pt x="0" y="66514"/>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5" name="Freeform: Shape 174">
              <a:extLst>
                <a:ext uri="{FF2B5EF4-FFF2-40B4-BE49-F238E27FC236}">
                  <a16:creationId xmlns:a16="http://schemas.microsoft.com/office/drawing/2014/main" id="{59D26E74-40C6-4F78-B837-C432A60BE52E}"/>
                </a:ext>
              </a:extLst>
            </p:cNvPr>
            <p:cNvSpPr/>
            <p:nvPr/>
          </p:nvSpPr>
          <p:spPr>
            <a:xfrm>
              <a:off x="2444541" y="4369342"/>
              <a:ext cx="59033" cy="68193"/>
            </a:xfrm>
            <a:custGeom>
              <a:avLst/>
              <a:gdLst>
                <a:gd name="connsiteX0" fmla="*/ 394 w 59033"/>
                <a:gd name="connsiteY0" fmla="*/ 34304 h 68193"/>
                <a:gd name="connsiteX1" fmla="*/ 394 w 59033"/>
                <a:gd name="connsiteY1" fmla="*/ 34304 h 68193"/>
                <a:gd name="connsiteX2" fmla="*/ 24742 w 59033"/>
                <a:gd name="connsiteY2" fmla="*/ 398 h 68193"/>
                <a:gd name="connsiteX3" fmla="*/ 58647 w 59033"/>
                <a:gd name="connsiteY3" fmla="*/ 24730 h 68193"/>
                <a:gd name="connsiteX4" fmla="*/ 58647 w 59033"/>
                <a:gd name="connsiteY4" fmla="*/ 34304 h 68193"/>
                <a:gd name="connsiteX5" fmla="*/ 58647 w 59033"/>
                <a:gd name="connsiteY5" fmla="*/ 34304 h 68193"/>
                <a:gd name="connsiteX6" fmla="*/ 30239 w 59033"/>
                <a:gd name="connsiteY6" fmla="*/ 68131 h 68193"/>
                <a:gd name="connsiteX7" fmla="*/ 29443 w 59033"/>
                <a:gd name="connsiteY7" fmla="*/ 68194 h 68193"/>
                <a:gd name="connsiteX8" fmla="*/ 347 w 59033"/>
                <a:gd name="connsiteY8" fmla="*/ 34960 h 68193"/>
                <a:gd name="connsiteX9" fmla="*/ 394 w 59033"/>
                <a:gd name="connsiteY9" fmla="*/ 34304 h 68193"/>
                <a:gd name="connsiteX10" fmla="*/ 43811 w 59033"/>
                <a:gd name="connsiteY10" fmla="*/ 34304 h 68193"/>
                <a:gd name="connsiteX11" fmla="*/ 43811 w 59033"/>
                <a:gd name="connsiteY11" fmla="*/ 34304 h 68193"/>
                <a:gd name="connsiteX12" fmla="*/ 29443 w 59033"/>
                <a:gd name="connsiteY12" fmla="*/ 13532 h 68193"/>
                <a:gd name="connsiteX13" fmla="*/ 15231 w 59033"/>
                <a:gd name="connsiteY13" fmla="*/ 34148 h 68193"/>
                <a:gd name="connsiteX14" fmla="*/ 15231 w 59033"/>
                <a:gd name="connsiteY14" fmla="*/ 34148 h 68193"/>
                <a:gd name="connsiteX15" fmla="*/ 29599 w 59033"/>
                <a:gd name="connsiteY15" fmla="*/ 55075 h 68193"/>
                <a:gd name="connsiteX16" fmla="*/ 43811 w 59033"/>
                <a:gd name="connsiteY16" fmla="*/ 34304 h 6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33" h="68193">
                  <a:moveTo>
                    <a:pt x="394" y="34304"/>
                  </a:moveTo>
                  <a:lnTo>
                    <a:pt x="394" y="34304"/>
                  </a:lnTo>
                  <a:cubicBezTo>
                    <a:pt x="-2245" y="18218"/>
                    <a:pt x="8656" y="3037"/>
                    <a:pt x="24742" y="398"/>
                  </a:cubicBezTo>
                  <a:cubicBezTo>
                    <a:pt x="40828" y="-2257"/>
                    <a:pt x="56008" y="8644"/>
                    <a:pt x="58647" y="24730"/>
                  </a:cubicBezTo>
                  <a:cubicBezTo>
                    <a:pt x="59163" y="27901"/>
                    <a:pt x="59163" y="31134"/>
                    <a:pt x="58647" y="34304"/>
                  </a:cubicBezTo>
                  <a:lnTo>
                    <a:pt x="58647" y="34304"/>
                  </a:lnTo>
                  <a:cubicBezTo>
                    <a:pt x="60147" y="51483"/>
                    <a:pt x="47434" y="66632"/>
                    <a:pt x="30239" y="68131"/>
                  </a:cubicBezTo>
                  <a:cubicBezTo>
                    <a:pt x="29974" y="68162"/>
                    <a:pt x="29708" y="68178"/>
                    <a:pt x="29443" y="68194"/>
                  </a:cubicBezTo>
                  <a:cubicBezTo>
                    <a:pt x="12232" y="67054"/>
                    <a:pt x="-793" y="52170"/>
                    <a:pt x="347" y="34960"/>
                  </a:cubicBezTo>
                  <a:cubicBezTo>
                    <a:pt x="363" y="34741"/>
                    <a:pt x="378" y="34522"/>
                    <a:pt x="394" y="34304"/>
                  </a:cubicBezTo>
                  <a:close/>
                  <a:moveTo>
                    <a:pt x="43811" y="34304"/>
                  </a:moveTo>
                  <a:lnTo>
                    <a:pt x="43811" y="34304"/>
                  </a:lnTo>
                  <a:cubicBezTo>
                    <a:pt x="43811" y="22434"/>
                    <a:pt x="38032" y="13532"/>
                    <a:pt x="29443" y="13532"/>
                  </a:cubicBezTo>
                  <a:cubicBezTo>
                    <a:pt x="20853" y="13532"/>
                    <a:pt x="15231" y="22122"/>
                    <a:pt x="15231" y="34148"/>
                  </a:cubicBezTo>
                  <a:lnTo>
                    <a:pt x="15231" y="34148"/>
                  </a:lnTo>
                  <a:cubicBezTo>
                    <a:pt x="15231" y="46173"/>
                    <a:pt x="20853" y="55075"/>
                    <a:pt x="29599" y="55075"/>
                  </a:cubicBezTo>
                  <a:cubicBezTo>
                    <a:pt x="38345" y="55075"/>
                    <a:pt x="43811" y="45861"/>
                    <a:pt x="43811" y="34304"/>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6" name="Freeform: Shape 175">
              <a:extLst>
                <a:ext uri="{FF2B5EF4-FFF2-40B4-BE49-F238E27FC236}">
                  <a16:creationId xmlns:a16="http://schemas.microsoft.com/office/drawing/2014/main" id="{90E772AA-0BC6-42A9-8E65-F46E8FA853B8}"/>
                </a:ext>
              </a:extLst>
            </p:cNvPr>
            <p:cNvSpPr/>
            <p:nvPr/>
          </p:nvSpPr>
          <p:spPr>
            <a:xfrm>
              <a:off x="1791967" y="4515173"/>
              <a:ext cx="48570" cy="66512"/>
            </a:xfrm>
            <a:custGeom>
              <a:avLst/>
              <a:gdLst>
                <a:gd name="connsiteX0" fmla="*/ 0 w 48570"/>
                <a:gd name="connsiteY0" fmla="*/ 55112 h 66512"/>
                <a:gd name="connsiteX1" fmla="*/ 21865 w 48570"/>
                <a:gd name="connsiteY1" fmla="*/ 37308 h 66512"/>
                <a:gd name="connsiteX2" fmla="*/ 33109 w 48570"/>
                <a:gd name="connsiteY2" fmla="*/ 21690 h 66512"/>
                <a:gd name="connsiteX3" fmla="*/ 25838 w 48570"/>
                <a:gd name="connsiteY3" fmla="*/ 13085 h 66512"/>
                <a:gd name="connsiteX4" fmla="*/ 24363 w 48570"/>
                <a:gd name="connsiteY4" fmla="*/ 13101 h 66512"/>
                <a:gd name="connsiteX5" fmla="*/ 10932 w 48570"/>
                <a:gd name="connsiteY5" fmla="*/ 22002 h 66512"/>
                <a:gd name="connsiteX6" fmla="*/ 781 w 48570"/>
                <a:gd name="connsiteY6" fmla="*/ 13725 h 66512"/>
                <a:gd name="connsiteX7" fmla="*/ 25300 w 48570"/>
                <a:gd name="connsiteY7" fmla="*/ 138 h 66512"/>
                <a:gd name="connsiteX8" fmla="*/ 47810 w 48570"/>
                <a:gd name="connsiteY8" fmla="*/ 17957 h 66512"/>
                <a:gd name="connsiteX9" fmla="*/ 47946 w 48570"/>
                <a:gd name="connsiteY9" fmla="*/ 20441 h 66512"/>
                <a:gd name="connsiteX10" fmla="*/ 47946 w 48570"/>
                <a:gd name="connsiteY10" fmla="*/ 20441 h 66512"/>
                <a:gd name="connsiteX11" fmla="*/ 30610 w 48570"/>
                <a:gd name="connsiteY11" fmla="*/ 45897 h 66512"/>
                <a:gd name="connsiteX12" fmla="*/ 19990 w 48570"/>
                <a:gd name="connsiteY12" fmla="*/ 54018 h 66512"/>
                <a:gd name="connsiteX13" fmla="*/ 48570 w 48570"/>
                <a:gd name="connsiteY13" fmla="*/ 54018 h 66512"/>
                <a:gd name="connsiteX14" fmla="*/ 48570 w 48570"/>
                <a:gd name="connsiteY14" fmla="*/ 66512 h 66512"/>
                <a:gd name="connsiteX15" fmla="*/ 0 w 48570"/>
                <a:gd name="connsiteY15" fmla="*/ 66512 h 6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0" h="66512">
                  <a:moveTo>
                    <a:pt x="0" y="55112"/>
                  </a:moveTo>
                  <a:lnTo>
                    <a:pt x="21865" y="37308"/>
                  </a:lnTo>
                  <a:cubicBezTo>
                    <a:pt x="29986" y="30436"/>
                    <a:pt x="33109" y="27000"/>
                    <a:pt x="33109" y="21690"/>
                  </a:cubicBezTo>
                  <a:cubicBezTo>
                    <a:pt x="33476" y="17302"/>
                    <a:pt x="30222" y="13460"/>
                    <a:pt x="25838" y="13085"/>
                  </a:cubicBezTo>
                  <a:cubicBezTo>
                    <a:pt x="25347" y="13038"/>
                    <a:pt x="24854" y="13054"/>
                    <a:pt x="24363" y="13101"/>
                  </a:cubicBezTo>
                  <a:cubicBezTo>
                    <a:pt x="19366" y="13101"/>
                    <a:pt x="15774" y="15912"/>
                    <a:pt x="10932" y="22002"/>
                  </a:cubicBezTo>
                  <a:lnTo>
                    <a:pt x="781" y="13725"/>
                  </a:lnTo>
                  <a:cubicBezTo>
                    <a:pt x="5882" y="5073"/>
                    <a:pt x="15266" y="-127"/>
                    <a:pt x="25300" y="138"/>
                  </a:cubicBezTo>
                  <a:cubicBezTo>
                    <a:pt x="36439" y="-1158"/>
                    <a:pt x="46517" y="6822"/>
                    <a:pt x="47810" y="17957"/>
                  </a:cubicBezTo>
                  <a:cubicBezTo>
                    <a:pt x="47907" y="18785"/>
                    <a:pt x="47952" y="19613"/>
                    <a:pt x="47946" y="20441"/>
                  </a:cubicBezTo>
                  <a:lnTo>
                    <a:pt x="47946" y="20441"/>
                  </a:lnTo>
                  <a:cubicBezTo>
                    <a:pt x="47946" y="31373"/>
                    <a:pt x="42323" y="36058"/>
                    <a:pt x="30610" y="45897"/>
                  </a:cubicBezTo>
                  <a:lnTo>
                    <a:pt x="19990" y="54018"/>
                  </a:lnTo>
                  <a:lnTo>
                    <a:pt x="48570" y="54018"/>
                  </a:lnTo>
                  <a:lnTo>
                    <a:pt x="48570" y="66512"/>
                  </a:lnTo>
                  <a:lnTo>
                    <a:pt x="0" y="66512"/>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7" name="Freeform: Shape 176">
              <a:extLst>
                <a:ext uri="{FF2B5EF4-FFF2-40B4-BE49-F238E27FC236}">
                  <a16:creationId xmlns:a16="http://schemas.microsoft.com/office/drawing/2014/main" id="{A365F6EF-6294-4E3F-8EFD-F169A4220BDF}"/>
                </a:ext>
              </a:extLst>
            </p:cNvPr>
            <p:cNvSpPr/>
            <p:nvPr/>
          </p:nvSpPr>
          <p:spPr>
            <a:xfrm>
              <a:off x="1851470" y="4516092"/>
              <a:ext cx="48887" cy="66639"/>
            </a:xfrm>
            <a:custGeom>
              <a:avLst/>
              <a:gdLst>
                <a:gd name="connsiteX0" fmla="*/ 0 w 48887"/>
                <a:gd name="connsiteY0" fmla="*/ 55286 h 66639"/>
                <a:gd name="connsiteX1" fmla="*/ 9995 w 48887"/>
                <a:gd name="connsiteY1" fmla="*/ 45759 h 66639"/>
                <a:gd name="connsiteX2" fmla="*/ 25613 w 48887"/>
                <a:gd name="connsiteY2" fmla="*/ 53724 h 66639"/>
                <a:gd name="connsiteX3" fmla="*/ 34754 w 48887"/>
                <a:gd name="connsiteY3" fmla="*/ 46774 h 66639"/>
                <a:gd name="connsiteX4" fmla="*/ 34827 w 48887"/>
                <a:gd name="connsiteY4" fmla="*/ 45759 h 66639"/>
                <a:gd name="connsiteX5" fmla="*/ 34827 w 48887"/>
                <a:gd name="connsiteY5" fmla="*/ 45759 h 66639"/>
                <a:gd name="connsiteX6" fmla="*/ 22021 w 48887"/>
                <a:gd name="connsiteY6" fmla="*/ 37326 h 66639"/>
                <a:gd name="connsiteX7" fmla="*/ 16086 w 48887"/>
                <a:gd name="connsiteY7" fmla="*/ 37326 h 66639"/>
                <a:gd name="connsiteX8" fmla="*/ 13900 w 48887"/>
                <a:gd name="connsiteY8" fmla="*/ 28111 h 66639"/>
                <a:gd name="connsiteX9" fmla="*/ 29517 w 48887"/>
                <a:gd name="connsiteY9" fmla="*/ 12494 h 66639"/>
                <a:gd name="connsiteX10" fmla="*/ 3904 w 48887"/>
                <a:gd name="connsiteY10" fmla="*/ 12494 h 66639"/>
                <a:gd name="connsiteX11" fmla="*/ 3904 w 48887"/>
                <a:gd name="connsiteY11" fmla="*/ 0 h 66639"/>
                <a:gd name="connsiteX12" fmla="*/ 48883 w 48887"/>
                <a:gd name="connsiteY12" fmla="*/ 0 h 66639"/>
                <a:gd name="connsiteX13" fmla="*/ 48883 w 48887"/>
                <a:gd name="connsiteY13" fmla="*/ 10932 h 66639"/>
                <a:gd name="connsiteX14" fmla="*/ 32328 w 48887"/>
                <a:gd name="connsiteY14" fmla="*/ 26550 h 66639"/>
                <a:gd name="connsiteX15" fmla="*/ 48883 w 48887"/>
                <a:gd name="connsiteY15" fmla="*/ 45135 h 66639"/>
                <a:gd name="connsiteX16" fmla="*/ 48883 w 48887"/>
                <a:gd name="connsiteY16" fmla="*/ 45135 h 66639"/>
                <a:gd name="connsiteX17" fmla="*/ 27599 w 48887"/>
                <a:gd name="connsiteY17" fmla="*/ 66640 h 66639"/>
                <a:gd name="connsiteX18" fmla="*/ 25300 w 48887"/>
                <a:gd name="connsiteY18" fmla="*/ 66531 h 66639"/>
                <a:gd name="connsiteX19" fmla="*/ 0 w 48887"/>
                <a:gd name="connsiteY19" fmla="*/ 55286 h 66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887" h="66639">
                  <a:moveTo>
                    <a:pt x="0" y="55286"/>
                  </a:moveTo>
                  <a:lnTo>
                    <a:pt x="9995" y="45759"/>
                  </a:lnTo>
                  <a:cubicBezTo>
                    <a:pt x="13681" y="50694"/>
                    <a:pt x="19453" y="53646"/>
                    <a:pt x="25613" y="53724"/>
                  </a:cubicBezTo>
                  <a:cubicBezTo>
                    <a:pt x="30057" y="54333"/>
                    <a:pt x="34149" y="51210"/>
                    <a:pt x="34754" y="46774"/>
                  </a:cubicBezTo>
                  <a:cubicBezTo>
                    <a:pt x="34799" y="46431"/>
                    <a:pt x="34824" y="46103"/>
                    <a:pt x="34827" y="45759"/>
                  </a:cubicBezTo>
                  <a:lnTo>
                    <a:pt x="34827" y="45759"/>
                  </a:lnTo>
                  <a:cubicBezTo>
                    <a:pt x="34827" y="40293"/>
                    <a:pt x="30142" y="37326"/>
                    <a:pt x="22021" y="37326"/>
                  </a:cubicBezTo>
                  <a:lnTo>
                    <a:pt x="16086" y="37326"/>
                  </a:lnTo>
                  <a:lnTo>
                    <a:pt x="13900" y="28111"/>
                  </a:lnTo>
                  <a:lnTo>
                    <a:pt x="29517" y="12494"/>
                  </a:lnTo>
                  <a:lnTo>
                    <a:pt x="3904" y="12494"/>
                  </a:lnTo>
                  <a:lnTo>
                    <a:pt x="3904" y="0"/>
                  </a:lnTo>
                  <a:lnTo>
                    <a:pt x="48883" y="0"/>
                  </a:lnTo>
                  <a:lnTo>
                    <a:pt x="48883" y="10932"/>
                  </a:lnTo>
                  <a:lnTo>
                    <a:pt x="32328" y="26550"/>
                  </a:lnTo>
                  <a:cubicBezTo>
                    <a:pt x="41864" y="27456"/>
                    <a:pt x="49089" y="35561"/>
                    <a:pt x="48883" y="45135"/>
                  </a:cubicBezTo>
                  <a:lnTo>
                    <a:pt x="48883" y="45135"/>
                  </a:lnTo>
                  <a:cubicBezTo>
                    <a:pt x="48945" y="56957"/>
                    <a:pt x="39415" y="66577"/>
                    <a:pt x="27599" y="66640"/>
                  </a:cubicBezTo>
                  <a:cubicBezTo>
                    <a:pt x="26831" y="66640"/>
                    <a:pt x="26064" y="66609"/>
                    <a:pt x="25300" y="66531"/>
                  </a:cubicBezTo>
                  <a:cubicBezTo>
                    <a:pt x="15599" y="66812"/>
                    <a:pt x="6292" y="62673"/>
                    <a:pt x="0" y="55286"/>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8" name="Freeform: Shape 177">
              <a:extLst>
                <a:ext uri="{FF2B5EF4-FFF2-40B4-BE49-F238E27FC236}">
                  <a16:creationId xmlns:a16="http://schemas.microsoft.com/office/drawing/2014/main" id="{E0369FBA-0147-40CA-B7A8-CA27501948CD}"/>
                </a:ext>
              </a:extLst>
            </p:cNvPr>
            <p:cNvSpPr/>
            <p:nvPr/>
          </p:nvSpPr>
          <p:spPr>
            <a:xfrm>
              <a:off x="2344046" y="4942467"/>
              <a:ext cx="48570" cy="66357"/>
            </a:xfrm>
            <a:custGeom>
              <a:avLst/>
              <a:gdLst>
                <a:gd name="connsiteX0" fmla="*/ 0 w 48570"/>
                <a:gd name="connsiteY0" fmla="*/ 55112 h 66357"/>
                <a:gd name="connsiteX1" fmla="*/ 21864 w 48570"/>
                <a:gd name="connsiteY1" fmla="*/ 37152 h 66357"/>
                <a:gd name="connsiteX2" fmla="*/ 33109 w 48570"/>
                <a:gd name="connsiteY2" fmla="*/ 21535 h 66357"/>
                <a:gd name="connsiteX3" fmla="*/ 25675 w 48570"/>
                <a:gd name="connsiteY3" fmla="*/ 13070 h 66357"/>
                <a:gd name="connsiteX4" fmla="*/ 24363 w 48570"/>
                <a:gd name="connsiteY4" fmla="*/ 13102 h 66357"/>
                <a:gd name="connsiteX5" fmla="*/ 10932 w 48570"/>
                <a:gd name="connsiteY5" fmla="*/ 21847 h 66357"/>
                <a:gd name="connsiteX6" fmla="*/ 781 w 48570"/>
                <a:gd name="connsiteY6" fmla="*/ 13726 h 66357"/>
                <a:gd name="connsiteX7" fmla="*/ 25300 w 48570"/>
                <a:gd name="connsiteY7" fmla="*/ 139 h 66357"/>
                <a:gd name="connsiteX8" fmla="*/ 47649 w 48570"/>
                <a:gd name="connsiteY8" fmla="*/ 17802 h 66357"/>
                <a:gd name="connsiteX9" fmla="*/ 47790 w 48570"/>
                <a:gd name="connsiteY9" fmla="*/ 20285 h 66357"/>
                <a:gd name="connsiteX10" fmla="*/ 47790 w 48570"/>
                <a:gd name="connsiteY10" fmla="*/ 20285 h 66357"/>
                <a:gd name="connsiteX11" fmla="*/ 30610 w 48570"/>
                <a:gd name="connsiteY11" fmla="*/ 45586 h 66357"/>
                <a:gd name="connsiteX12" fmla="*/ 19990 w 48570"/>
                <a:gd name="connsiteY12" fmla="*/ 53863 h 66357"/>
                <a:gd name="connsiteX13" fmla="*/ 48570 w 48570"/>
                <a:gd name="connsiteY13" fmla="*/ 53863 h 66357"/>
                <a:gd name="connsiteX14" fmla="*/ 48570 w 48570"/>
                <a:gd name="connsiteY14" fmla="*/ 66357 h 66357"/>
                <a:gd name="connsiteX15" fmla="*/ 0 w 48570"/>
                <a:gd name="connsiteY15" fmla="*/ 66357 h 6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0" h="66357">
                  <a:moveTo>
                    <a:pt x="0" y="55112"/>
                  </a:moveTo>
                  <a:lnTo>
                    <a:pt x="21864" y="37152"/>
                  </a:lnTo>
                  <a:cubicBezTo>
                    <a:pt x="29986" y="30437"/>
                    <a:pt x="33109" y="26845"/>
                    <a:pt x="33109" y="21535"/>
                  </a:cubicBezTo>
                  <a:cubicBezTo>
                    <a:pt x="33390" y="17146"/>
                    <a:pt x="30064" y="13351"/>
                    <a:pt x="25675" y="13070"/>
                  </a:cubicBezTo>
                  <a:cubicBezTo>
                    <a:pt x="25238" y="13055"/>
                    <a:pt x="24801" y="13055"/>
                    <a:pt x="24363" y="13102"/>
                  </a:cubicBezTo>
                  <a:cubicBezTo>
                    <a:pt x="19366" y="13102"/>
                    <a:pt x="15774" y="15913"/>
                    <a:pt x="10932" y="21847"/>
                  </a:cubicBezTo>
                  <a:lnTo>
                    <a:pt x="781" y="13726"/>
                  </a:lnTo>
                  <a:cubicBezTo>
                    <a:pt x="5888" y="5074"/>
                    <a:pt x="15274" y="-126"/>
                    <a:pt x="25300" y="139"/>
                  </a:cubicBezTo>
                  <a:cubicBezTo>
                    <a:pt x="36358" y="-1157"/>
                    <a:pt x="46353" y="6761"/>
                    <a:pt x="47649" y="17802"/>
                  </a:cubicBezTo>
                  <a:cubicBezTo>
                    <a:pt x="47743" y="18630"/>
                    <a:pt x="47790" y="19458"/>
                    <a:pt x="47790" y="20285"/>
                  </a:cubicBezTo>
                  <a:lnTo>
                    <a:pt x="47790" y="20285"/>
                  </a:lnTo>
                  <a:cubicBezTo>
                    <a:pt x="47790" y="31218"/>
                    <a:pt x="42167" y="36684"/>
                    <a:pt x="30610" y="45586"/>
                  </a:cubicBezTo>
                  <a:lnTo>
                    <a:pt x="19990" y="53863"/>
                  </a:lnTo>
                  <a:lnTo>
                    <a:pt x="48570" y="53863"/>
                  </a:lnTo>
                  <a:lnTo>
                    <a:pt x="48570" y="66357"/>
                  </a:lnTo>
                  <a:lnTo>
                    <a:pt x="0" y="66357"/>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79" name="Freeform: Shape 178">
              <a:extLst>
                <a:ext uri="{FF2B5EF4-FFF2-40B4-BE49-F238E27FC236}">
                  <a16:creationId xmlns:a16="http://schemas.microsoft.com/office/drawing/2014/main" id="{D413E170-94F8-429E-A9BA-15FAB0E10785}"/>
                </a:ext>
              </a:extLst>
            </p:cNvPr>
            <p:cNvSpPr/>
            <p:nvPr/>
          </p:nvSpPr>
          <p:spPr>
            <a:xfrm>
              <a:off x="2403861" y="4943543"/>
              <a:ext cx="49384" cy="66674"/>
            </a:xfrm>
            <a:custGeom>
              <a:avLst/>
              <a:gdLst>
                <a:gd name="connsiteX0" fmla="*/ 0 w 49384"/>
                <a:gd name="connsiteY0" fmla="*/ 56692 h 66674"/>
                <a:gd name="connsiteX1" fmla="*/ 8746 w 49384"/>
                <a:gd name="connsiteY1" fmla="*/ 46228 h 66674"/>
                <a:gd name="connsiteX2" fmla="*/ 24363 w 49384"/>
                <a:gd name="connsiteY2" fmla="*/ 53412 h 66674"/>
                <a:gd name="connsiteX3" fmla="*/ 35296 w 49384"/>
                <a:gd name="connsiteY3" fmla="*/ 44354 h 66674"/>
                <a:gd name="connsiteX4" fmla="*/ 35296 w 49384"/>
                <a:gd name="connsiteY4" fmla="*/ 44354 h 66674"/>
                <a:gd name="connsiteX5" fmla="*/ 23739 w 49384"/>
                <a:gd name="connsiteY5" fmla="*/ 35452 h 66674"/>
                <a:gd name="connsiteX6" fmla="*/ 12650 w 49384"/>
                <a:gd name="connsiteY6" fmla="*/ 37794 h 66674"/>
                <a:gd name="connsiteX7" fmla="*/ 4373 w 49384"/>
                <a:gd name="connsiteY7" fmla="*/ 32328 h 66674"/>
                <a:gd name="connsiteX8" fmla="*/ 6247 w 49384"/>
                <a:gd name="connsiteY8" fmla="*/ 0 h 66674"/>
                <a:gd name="connsiteX9" fmla="*/ 46540 w 49384"/>
                <a:gd name="connsiteY9" fmla="*/ 0 h 66674"/>
                <a:gd name="connsiteX10" fmla="*/ 46540 w 49384"/>
                <a:gd name="connsiteY10" fmla="*/ 12650 h 66674"/>
                <a:gd name="connsiteX11" fmla="*/ 18585 w 49384"/>
                <a:gd name="connsiteY11" fmla="*/ 12650 h 66674"/>
                <a:gd name="connsiteX12" fmla="*/ 17804 w 49384"/>
                <a:gd name="connsiteY12" fmla="*/ 23895 h 66674"/>
                <a:gd name="connsiteX13" fmla="*/ 26394 w 49384"/>
                <a:gd name="connsiteY13" fmla="*/ 22801 h 66674"/>
                <a:gd name="connsiteX14" fmla="*/ 49180 w 49384"/>
                <a:gd name="connsiteY14" fmla="*/ 39903 h 66674"/>
                <a:gd name="connsiteX15" fmla="*/ 49351 w 49384"/>
                <a:gd name="connsiteY15" fmla="*/ 43885 h 66674"/>
                <a:gd name="connsiteX16" fmla="*/ 49351 w 49384"/>
                <a:gd name="connsiteY16" fmla="*/ 43885 h 66674"/>
                <a:gd name="connsiteX17" fmla="*/ 27471 w 49384"/>
                <a:gd name="connsiteY17" fmla="*/ 66671 h 66674"/>
                <a:gd name="connsiteX18" fmla="*/ 24519 w 49384"/>
                <a:gd name="connsiteY18" fmla="*/ 66531 h 66674"/>
                <a:gd name="connsiteX19" fmla="*/ 0 w 49384"/>
                <a:gd name="connsiteY19" fmla="*/ 56692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84" h="66674">
                  <a:moveTo>
                    <a:pt x="0" y="56692"/>
                  </a:moveTo>
                  <a:lnTo>
                    <a:pt x="8746" y="46228"/>
                  </a:lnTo>
                  <a:cubicBezTo>
                    <a:pt x="12806" y="50585"/>
                    <a:pt x="18413" y="53162"/>
                    <a:pt x="24363" y="53412"/>
                  </a:cubicBezTo>
                  <a:cubicBezTo>
                    <a:pt x="31079" y="53412"/>
                    <a:pt x="35296" y="50132"/>
                    <a:pt x="35296" y="44354"/>
                  </a:cubicBezTo>
                  <a:lnTo>
                    <a:pt x="35296" y="44354"/>
                  </a:lnTo>
                  <a:cubicBezTo>
                    <a:pt x="35296" y="38731"/>
                    <a:pt x="30454" y="35452"/>
                    <a:pt x="23739" y="35452"/>
                  </a:cubicBezTo>
                  <a:cubicBezTo>
                    <a:pt x="19928" y="35514"/>
                    <a:pt x="16164" y="36311"/>
                    <a:pt x="12650" y="37794"/>
                  </a:cubicBezTo>
                  <a:lnTo>
                    <a:pt x="4373" y="32328"/>
                  </a:lnTo>
                  <a:lnTo>
                    <a:pt x="6247" y="0"/>
                  </a:lnTo>
                  <a:lnTo>
                    <a:pt x="46540" y="0"/>
                  </a:lnTo>
                  <a:lnTo>
                    <a:pt x="46540" y="12650"/>
                  </a:lnTo>
                  <a:lnTo>
                    <a:pt x="18585" y="12650"/>
                  </a:lnTo>
                  <a:lnTo>
                    <a:pt x="17804" y="23895"/>
                  </a:lnTo>
                  <a:cubicBezTo>
                    <a:pt x="20615" y="23161"/>
                    <a:pt x="23489" y="22801"/>
                    <a:pt x="26394" y="22801"/>
                  </a:cubicBezTo>
                  <a:cubicBezTo>
                    <a:pt x="37404" y="21224"/>
                    <a:pt x="47618" y="28892"/>
                    <a:pt x="49180" y="39903"/>
                  </a:cubicBezTo>
                  <a:cubicBezTo>
                    <a:pt x="49367" y="41215"/>
                    <a:pt x="49429" y="42558"/>
                    <a:pt x="49351" y="43885"/>
                  </a:cubicBezTo>
                  <a:lnTo>
                    <a:pt x="49351" y="43885"/>
                  </a:lnTo>
                  <a:cubicBezTo>
                    <a:pt x="49601" y="56223"/>
                    <a:pt x="39809" y="66421"/>
                    <a:pt x="27471" y="66671"/>
                  </a:cubicBezTo>
                  <a:cubicBezTo>
                    <a:pt x="26487" y="66687"/>
                    <a:pt x="25503" y="66640"/>
                    <a:pt x="24519" y="66531"/>
                  </a:cubicBezTo>
                  <a:cubicBezTo>
                    <a:pt x="15352" y="66718"/>
                    <a:pt x="6497" y="63173"/>
                    <a:pt x="0" y="56692"/>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0" name="Freeform: Shape 179">
              <a:extLst>
                <a:ext uri="{FF2B5EF4-FFF2-40B4-BE49-F238E27FC236}">
                  <a16:creationId xmlns:a16="http://schemas.microsoft.com/office/drawing/2014/main" id="{9CA44986-41B8-4219-A6AF-087368476E8C}"/>
                </a:ext>
              </a:extLst>
            </p:cNvPr>
            <p:cNvSpPr/>
            <p:nvPr/>
          </p:nvSpPr>
          <p:spPr>
            <a:xfrm>
              <a:off x="1549583" y="5250426"/>
              <a:ext cx="48414" cy="66376"/>
            </a:xfrm>
            <a:custGeom>
              <a:avLst/>
              <a:gdLst>
                <a:gd name="connsiteX0" fmla="*/ 0 w 48414"/>
                <a:gd name="connsiteY0" fmla="*/ 54975 h 66376"/>
                <a:gd name="connsiteX1" fmla="*/ 21708 w 48414"/>
                <a:gd name="connsiteY1" fmla="*/ 37171 h 66376"/>
                <a:gd name="connsiteX2" fmla="*/ 33109 w 48414"/>
                <a:gd name="connsiteY2" fmla="*/ 21554 h 66376"/>
                <a:gd name="connsiteX3" fmla="*/ 25838 w 48414"/>
                <a:gd name="connsiteY3" fmla="*/ 12949 h 66376"/>
                <a:gd name="connsiteX4" fmla="*/ 24363 w 48414"/>
                <a:gd name="connsiteY4" fmla="*/ 12964 h 66376"/>
                <a:gd name="connsiteX5" fmla="*/ 10932 w 48414"/>
                <a:gd name="connsiteY5" fmla="*/ 21866 h 66376"/>
                <a:gd name="connsiteX6" fmla="*/ 781 w 48414"/>
                <a:gd name="connsiteY6" fmla="*/ 13745 h 66376"/>
                <a:gd name="connsiteX7" fmla="*/ 25300 w 48414"/>
                <a:gd name="connsiteY7" fmla="*/ 158 h 66376"/>
                <a:gd name="connsiteX8" fmla="*/ 47635 w 48414"/>
                <a:gd name="connsiteY8" fmla="*/ 17493 h 66376"/>
                <a:gd name="connsiteX9" fmla="*/ 47790 w 48414"/>
                <a:gd name="connsiteY9" fmla="*/ 20304 h 66376"/>
                <a:gd name="connsiteX10" fmla="*/ 47790 w 48414"/>
                <a:gd name="connsiteY10" fmla="*/ 20304 h 66376"/>
                <a:gd name="connsiteX11" fmla="*/ 30610 w 48414"/>
                <a:gd name="connsiteY11" fmla="*/ 45761 h 66376"/>
                <a:gd name="connsiteX12" fmla="*/ 19834 w 48414"/>
                <a:gd name="connsiteY12" fmla="*/ 54038 h 66376"/>
                <a:gd name="connsiteX13" fmla="*/ 48414 w 48414"/>
                <a:gd name="connsiteY13" fmla="*/ 54038 h 66376"/>
                <a:gd name="connsiteX14" fmla="*/ 48414 w 48414"/>
                <a:gd name="connsiteY14" fmla="*/ 66376 h 66376"/>
                <a:gd name="connsiteX15" fmla="*/ 0 w 48414"/>
                <a:gd name="connsiteY15" fmla="*/ 66376 h 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14" h="66376">
                  <a:moveTo>
                    <a:pt x="0" y="54975"/>
                  </a:moveTo>
                  <a:lnTo>
                    <a:pt x="21708" y="37171"/>
                  </a:lnTo>
                  <a:cubicBezTo>
                    <a:pt x="29986" y="30300"/>
                    <a:pt x="33109" y="26864"/>
                    <a:pt x="33109" y="21554"/>
                  </a:cubicBezTo>
                  <a:cubicBezTo>
                    <a:pt x="33476" y="17165"/>
                    <a:pt x="30221" y="13323"/>
                    <a:pt x="25838" y="12949"/>
                  </a:cubicBezTo>
                  <a:cubicBezTo>
                    <a:pt x="25347" y="12918"/>
                    <a:pt x="24854" y="12918"/>
                    <a:pt x="24363" y="12964"/>
                  </a:cubicBezTo>
                  <a:cubicBezTo>
                    <a:pt x="19210" y="12964"/>
                    <a:pt x="15774" y="15775"/>
                    <a:pt x="10932" y="21866"/>
                  </a:cubicBezTo>
                  <a:lnTo>
                    <a:pt x="781" y="13745"/>
                  </a:lnTo>
                  <a:cubicBezTo>
                    <a:pt x="5832" y="5046"/>
                    <a:pt x="15250" y="-170"/>
                    <a:pt x="25300" y="158"/>
                  </a:cubicBezTo>
                  <a:cubicBezTo>
                    <a:pt x="36254" y="-1217"/>
                    <a:pt x="46253" y="6530"/>
                    <a:pt x="47635" y="17493"/>
                  </a:cubicBezTo>
                  <a:cubicBezTo>
                    <a:pt x="47752" y="18430"/>
                    <a:pt x="47804" y="19367"/>
                    <a:pt x="47790" y="20304"/>
                  </a:cubicBezTo>
                  <a:lnTo>
                    <a:pt x="47790" y="20304"/>
                  </a:lnTo>
                  <a:cubicBezTo>
                    <a:pt x="47790" y="31237"/>
                    <a:pt x="42167" y="36703"/>
                    <a:pt x="30610" y="45761"/>
                  </a:cubicBezTo>
                  <a:lnTo>
                    <a:pt x="19834" y="54038"/>
                  </a:lnTo>
                  <a:lnTo>
                    <a:pt x="48414" y="54038"/>
                  </a:lnTo>
                  <a:lnTo>
                    <a:pt x="48414" y="66376"/>
                  </a:lnTo>
                  <a:lnTo>
                    <a:pt x="0" y="66376"/>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1" name="Freeform: Shape 180">
              <a:extLst>
                <a:ext uri="{FF2B5EF4-FFF2-40B4-BE49-F238E27FC236}">
                  <a16:creationId xmlns:a16="http://schemas.microsoft.com/office/drawing/2014/main" id="{C13FF4D0-0B98-44FB-A978-87B86B71E2ED}"/>
                </a:ext>
              </a:extLst>
            </p:cNvPr>
            <p:cNvSpPr/>
            <p:nvPr/>
          </p:nvSpPr>
          <p:spPr>
            <a:xfrm>
              <a:off x="1610638" y="5250818"/>
              <a:ext cx="51863" cy="67870"/>
            </a:xfrm>
            <a:custGeom>
              <a:avLst/>
              <a:gdLst>
                <a:gd name="connsiteX0" fmla="*/ 36711 w 51863"/>
                <a:gd name="connsiteY0" fmla="*/ 39747 h 67870"/>
                <a:gd name="connsiteX1" fmla="*/ 23436 w 51863"/>
                <a:gd name="connsiteY1" fmla="*/ 44276 h 67870"/>
                <a:gd name="connsiteX2" fmla="*/ 172 w 51863"/>
                <a:gd name="connsiteY2" fmla="*/ 26347 h 67870"/>
                <a:gd name="connsiteX3" fmla="*/ 10 w 51863"/>
                <a:gd name="connsiteY3" fmla="*/ 23036 h 67870"/>
                <a:gd name="connsiteX4" fmla="*/ 10 w 51863"/>
                <a:gd name="connsiteY4" fmla="*/ 23036 h 67870"/>
                <a:gd name="connsiteX5" fmla="*/ 23204 w 51863"/>
                <a:gd name="connsiteY5" fmla="*/ 0 h 67870"/>
                <a:gd name="connsiteX6" fmla="*/ 24998 w 51863"/>
                <a:gd name="connsiteY6" fmla="*/ 78 h 67870"/>
                <a:gd name="connsiteX7" fmla="*/ 44051 w 51863"/>
                <a:gd name="connsiteY7" fmla="*/ 7262 h 67870"/>
                <a:gd name="connsiteX8" fmla="*/ 51704 w 51863"/>
                <a:gd name="connsiteY8" fmla="*/ 31938 h 67870"/>
                <a:gd name="connsiteX9" fmla="*/ 51704 w 51863"/>
                <a:gd name="connsiteY9" fmla="*/ 31938 h 67870"/>
                <a:gd name="connsiteX10" fmla="*/ 23124 w 51863"/>
                <a:gd name="connsiteY10" fmla="*/ 67858 h 67870"/>
                <a:gd name="connsiteX11" fmla="*/ 1572 w 51863"/>
                <a:gd name="connsiteY11" fmla="*/ 60050 h 67870"/>
                <a:gd name="connsiteX12" fmla="*/ 9068 w 51863"/>
                <a:gd name="connsiteY12" fmla="*/ 49117 h 67870"/>
                <a:gd name="connsiteX13" fmla="*/ 24217 w 51863"/>
                <a:gd name="connsiteY13" fmla="*/ 54583 h 67870"/>
                <a:gd name="connsiteX14" fmla="*/ 36711 w 51863"/>
                <a:gd name="connsiteY14" fmla="*/ 39747 h 67870"/>
                <a:gd name="connsiteX15" fmla="*/ 36711 w 51863"/>
                <a:gd name="connsiteY15" fmla="*/ 22567 h 67870"/>
                <a:gd name="connsiteX16" fmla="*/ 36711 w 51863"/>
                <a:gd name="connsiteY16" fmla="*/ 22567 h 67870"/>
                <a:gd name="connsiteX17" fmla="*/ 26171 w 51863"/>
                <a:gd name="connsiteY17" fmla="*/ 12494 h 67870"/>
                <a:gd name="connsiteX18" fmla="*/ 25154 w 51863"/>
                <a:gd name="connsiteY18" fmla="*/ 12572 h 67870"/>
                <a:gd name="connsiteX19" fmla="*/ 14145 w 51863"/>
                <a:gd name="connsiteY19" fmla="*/ 21084 h 67870"/>
                <a:gd name="connsiteX20" fmla="*/ 14066 w 51863"/>
                <a:gd name="connsiteY20" fmla="*/ 22411 h 67870"/>
                <a:gd name="connsiteX21" fmla="*/ 14066 w 51863"/>
                <a:gd name="connsiteY21" fmla="*/ 22411 h 67870"/>
                <a:gd name="connsiteX22" fmla="*/ 25467 w 51863"/>
                <a:gd name="connsiteY22" fmla="*/ 32250 h 67870"/>
                <a:gd name="connsiteX23" fmla="*/ 37023 w 51863"/>
                <a:gd name="connsiteY23" fmla="*/ 23348 h 6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863" h="67870">
                  <a:moveTo>
                    <a:pt x="36711" y="39747"/>
                  </a:moveTo>
                  <a:cubicBezTo>
                    <a:pt x="32993" y="42839"/>
                    <a:pt x="28267" y="44447"/>
                    <a:pt x="23436" y="44276"/>
                  </a:cubicBezTo>
                  <a:cubicBezTo>
                    <a:pt x="12059" y="45744"/>
                    <a:pt x="1644" y="37716"/>
                    <a:pt x="172" y="26347"/>
                  </a:cubicBezTo>
                  <a:cubicBezTo>
                    <a:pt x="30" y="25238"/>
                    <a:pt x="-24" y="24145"/>
                    <a:pt x="10" y="23036"/>
                  </a:cubicBezTo>
                  <a:lnTo>
                    <a:pt x="10" y="23036"/>
                  </a:lnTo>
                  <a:cubicBezTo>
                    <a:pt x="54" y="10276"/>
                    <a:pt x="10438" y="-47"/>
                    <a:pt x="23204" y="0"/>
                  </a:cubicBezTo>
                  <a:cubicBezTo>
                    <a:pt x="23803" y="0"/>
                    <a:pt x="24401" y="31"/>
                    <a:pt x="24998" y="78"/>
                  </a:cubicBezTo>
                  <a:cubicBezTo>
                    <a:pt x="32102" y="-484"/>
                    <a:pt x="39090" y="2140"/>
                    <a:pt x="44051" y="7262"/>
                  </a:cubicBezTo>
                  <a:cubicBezTo>
                    <a:pt x="49822" y="14118"/>
                    <a:pt x="52582" y="23020"/>
                    <a:pt x="51704" y="31938"/>
                  </a:cubicBezTo>
                  <a:lnTo>
                    <a:pt x="51704" y="31938"/>
                  </a:lnTo>
                  <a:cubicBezTo>
                    <a:pt x="51704" y="53334"/>
                    <a:pt x="41709" y="67858"/>
                    <a:pt x="23124" y="67858"/>
                  </a:cubicBezTo>
                  <a:cubicBezTo>
                    <a:pt x="15211" y="68077"/>
                    <a:pt x="7506" y="65297"/>
                    <a:pt x="1572" y="60050"/>
                  </a:cubicBezTo>
                  <a:lnTo>
                    <a:pt x="9068" y="49117"/>
                  </a:lnTo>
                  <a:cubicBezTo>
                    <a:pt x="13246" y="52787"/>
                    <a:pt x="18659" y="54739"/>
                    <a:pt x="24217" y="54583"/>
                  </a:cubicBezTo>
                  <a:cubicBezTo>
                    <a:pt x="33431" y="54583"/>
                    <a:pt x="36243" y="45369"/>
                    <a:pt x="36711" y="39747"/>
                  </a:cubicBezTo>
                  <a:close/>
                  <a:moveTo>
                    <a:pt x="36711" y="22567"/>
                  </a:moveTo>
                  <a:lnTo>
                    <a:pt x="36711" y="22567"/>
                  </a:lnTo>
                  <a:cubicBezTo>
                    <a:pt x="36581" y="16883"/>
                    <a:pt x="31862" y="12369"/>
                    <a:pt x="26171" y="12494"/>
                  </a:cubicBezTo>
                  <a:cubicBezTo>
                    <a:pt x="25830" y="12510"/>
                    <a:pt x="25491" y="12525"/>
                    <a:pt x="25154" y="12572"/>
                  </a:cubicBezTo>
                  <a:cubicBezTo>
                    <a:pt x="19765" y="11885"/>
                    <a:pt x="14836" y="15696"/>
                    <a:pt x="14145" y="21084"/>
                  </a:cubicBezTo>
                  <a:cubicBezTo>
                    <a:pt x="14089" y="21521"/>
                    <a:pt x="14063" y="21974"/>
                    <a:pt x="14066" y="22411"/>
                  </a:cubicBezTo>
                  <a:lnTo>
                    <a:pt x="14066" y="22411"/>
                  </a:lnTo>
                  <a:cubicBezTo>
                    <a:pt x="14066" y="28346"/>
                    <a:pt x="18439" y="32250"/>
                    <a:pt x="25467" y="32250"/>
                  </a:cubicBezTo>
                  <a:cubicBezTo>
                    <a:pt x="32494" y="32250"/>
                    <a:pt x="37023" y="28190"/>
                    <a:pt x="37023" y="23348"/>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2" name="Freeform: Shape 181">
              <a:extLst>
                <a:ext uri="{FF2B5EF4-FFF2-40B4-BE49-F238E27FC236}">
                  <a16:creationId xmlns:a16="http://schemas.microsoft.com/office/drawing/2014/main" id="{0211760F-FF03-47FD-82BC-9B0DFBD02D11}"/>
                </a:ext>
              </a:extLst>
            </p:cNvPr>
            <p:cNvSpPr/>
            <p:nvPr/>
          </p:nvSpPr>
          <p:spPr>
            <a:xfrm>
              <a:off x="2405111" y="4586388"/>
              <a:ext cx="48414" cy="66513"/>
            </a:xfrm>
            <a:custGeom>
              <a:avLst/>
              <a:gdLst>
                <a:gd name="connsiteX0" fmla="*/ 0 w 48414"/>
                <a:gd name="connsiteY0" fmla="*/ 55113 h 66513"/>
                <a:gd name="connsiteX1" fmla="*/ 21708 w 48414"/>
                <a:gd name="connsiteY1" fmla="*/ 37309 h 66513"/>
                <a:gd name="connsiteX2" fmla="*/ 33109 w 48414"/>
                <a:gd name="connsiteY2" fmla="*/ 21691 h 66513"/>
                <a:gd name="connsiteX3" fmla="*/ 25831 w 48414"/>
                <a:gd name="connsiteY3" fmla="*/ 13086 h 66513"/>
                <a:gd name="connsiteX4" fmla="*/ 24363 w 48414"/>
                <a:gd name="connsiteY4" fmla="*/ 13102 h 66513"/>
                <a:gd name="connsiteX5" fmla="*/ 10932 w 48414"/>
                <a:gd name="connsiteY5" fmla="*/ 22004 h 66513"/>
                <a:gd name="connsiteX6" fmla="*/ 781 w 48414"/>
                <a:gd name="connsiteY6" fmla="*/ 13726 h 66513"/>
                <a:gd name="connsiteX7" fmla="*/ 25300 w 48414"/>
                <a:gd name="connsiteY7" fmla="*/ 139 h 66513"/>
                <a:gd name="connsiteX8" fmla="*/ 47649 w 48414"/>
                <a:gd name="connsiteY8" fmla="*/ 17803 h 66513"/>
                <a:gd name="connsiteX9" fmla="*/ 47790 w 48414"/>
                <a:gd name="connsiteY9" fmla="*/ 20442 h 66513"/>
                <a:gd name="connsiteX10" fmla="*/ 47790 w 48414"/>
                <a:gd name="connsiteY10" fmla="*/ 20442 h 66513"/>
                <a:gd name="connsiteX11" fmla="*/ 30610 w 48414"/>
                <a:gd name="connsiteY11" fmla="*/ 45898 h 66513"/>
                <a:gd name="connsiteX12" fmla="*/ 19990 w 48414"/>
                <a:gd name="connsiteY12" fmla="*/ 54020 h 66513"/>
                <a:gd name="connsiteX13" fmla="*/ 48414 w 48414"/>
                <a:gd name="connsiteY13" fmla="*/ 54020 h 66513"/>
                <a:gd name="connsiteX14" fmla="*/ 48414 w 48414"/>
                <a:gd name="connsiteY14" fmla="*/ 66514 h 66513"/>
                <a:gd name="connsiteX15" fmla="*/ 0 w 48414"/>
                <a:gd name="connsiteY15" fmla="*/ 66514 h 6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14" h="66513">
                  <a:moveTo>
                    <a:pt x="0" y="55113"/>
                  </a:moveTo>
                  <a:lnTo>
                    <a:pt x="21708" y="37309"/>
                  </a:lnTo>
                  <a:cubicBezTo>
                    <a:pt x="29986" y="30437"/>
                    <a:pt x="33109" y="27001"/>
                    <a:pt x="33109" y="21691"/>
                  </a:cubicBezTo>
                  <a:cubicBezTo>
                    <a:pt x="33484" y="17303"/>
                    <a:pt x="30220" y="13461"/>
                    <a:pt x="25831" y="13086"/>
                  </a:cubicBezTo>
                  <a:cubicBezTo>
                    <a:pt x="25347" y="13055"/>
                    <a:pt x="24848" y="13055"/>
                    <a:pt x="24363" y="13102"/>
                  </a:cubicBezTo>
                  <a:cubicBezTo>
                    <a:pt x="19210" y="13102"/>
                    <a:pt x="15774" y="15913"/>
                    <a:pt x="10932" y="22004"/>
                  </a:cubicBezTo>
                  <a:lnTo>
                    <a:pt x="781" y="13726"/>
                  </a:lnTo>
                  <a:cubicBezTo>
                    <a:pt x="5888" y="5074"/>
                    <a:pt x="15274" y="-126"/>
                    <a:pt x="25300" y="139"/>
                  </a:cubicBezTo>
                  <a:cubicBezTo>
                    <a:pt x="36358" y="-1157"/>
                    <a:pt x="46353" y="6745"/>
                    <a:pt x="47649" y="17803"/>
                  </a:cubicBezTo>
                  <a:cubicBezTo>
                    <a:pt x="47758" y="18677"/>
                    <a:pt x="47805" y="19567"/>
                    <a:pt x="47790" y="20442"/>
                  </a:cubicBezTo>
                  <a:lnTo>
                    <a:pt x="47790" y="20442"/>
                  </a:lnTo>
                  <a:cubicBezTo>
                    <a:pt x="47790" y="31374"/>
                    <a:pt x="42167" y="36060"/>
                    <a:pt x="30610" y="45898"/>
                  </a:cubicBezTo>
                  <a:lnTo>
                    <a:pt x="19990" y="54020"/>
                  </a:lnTo>
                  <a:lnTo>
                    <a:pt x="48414" y="54020"/>
                  </a:lnTo>
                  <a:lnTo>
                    <a:pt x="48414" y="66514"/>
                  </a:lnTo>
                  <a:lnTo>
                    <a:pt x="0" y="66514"/>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3" name="Freeform: Shape 182">
              <a:extLst>
                <a:ext uri="{FF2B5EF4-FFF2-40B4-BE49-F238E27FC236}">
                  <a16:creationId xmlns:a16="http://schemas.microsoft.com/office/drawing/2014/main" id="{99C306BA-5D07-40F8-BA46-519B648109E0}"/>
                </a:ext>
              </a:extLst>
            </p:cNvPr>
            <p:cNvSpPr/>
            <p:nvPr/>
          </p:nvSpPr>
          <p:spPr>
            <a:xfrm>
              <a:off x="2465394" y="4586389"/>
              <a:ext cx="48570" cy="66512"/>
            </a:xfrm>
            <a:custGeom>
              <a:avLst/>
              <a:gdLst>
                <a:gd name="connsiteX0" fmla="*/ 0 w 48570"/>
                <a:gd name="connsiteY0" fmla="*/ 55112 h 66512"/>
                <a:gd name="connsiteX1" fmla="*/ 21865 w 48570"/>
                <a:gd name="connsiteY1" fmla="*/ 37308 h 66512"/>
                <a:gd name="connsiteX2" fmla="*/ 33109 w 48570"/>
                <a:gd name="connsiteY2" fmla="*/ 21690 h 66512"/>
                <a:gd name="connsiteX3" fmla="*/ 25831 w 48570"/>
                <a:gd name="connsiteY3" fmla="*/ 13085 h 66512"/>
                <a:gd name="connsiteX4" fmla="*/ 24363 w 48570"/>
                <a:gd name="connsiteY4" fmla="*/ 13101 h 66512"/>
                <a:gd name="connsiteX5" fmla="*/ 10932 w 48570"/>
                <a:gd name="connsiteY5" fmla="*/ 22002 h 66512"/>
                <a:gd name="connsiteX6" fmla="*/ 781 w 48570"/>
                <a:gd name="connsiteY6" fmla="*/ 13725 h 66512"/>
                <a:gd name="connsiteX7" fmla="*/ 25300 w 48570"/>
                <a:gd name="connsiteY7" fmla="*/ 138 h 66512"/>
                <a:gd name="connsiteX8" fmla="*/ 47805 w 48570"/>
                <a:gd name="connsiteY8" fmla="*/ 17957 h 66512"/>
                <a:gd name="connsiteX9" fmla="*/ 47946 w 48570"/>
                <a:gd name="connsiteY9" fmla="*/ 20441 h 66512"/>
                <a:gd name="connsiteX10" fmla="*/ 47946 w 48570"/>
                <a:gd name="connsiteY10" fmla="*/ 20441 h 66512"/>
                <a:gd name="connsiteX11" fmla="*/ 30610 w 48570"/>
                <a:gd name="connsiteY11" fmla="*/ 45897 h 66512"/>
                <a:gd name="connsiteX12" fmla="*/ 19990 w 48570"/>
                <a:gd name="connsiteY12" fmla="*/ 54018 h 66512"/>
                <a:gd name="connsiteX13" fmla="*/ 48570 w 48570"/>
                <a:gd name="connsiteY13" fmla="*/ 54018 h 66512"/>
                <a:gd name="connsiteX14" fmla="*/ 48570 w 48570"/>
                <a:gd name="connsiteY14" fmla="*/ 66512 h 66512"/>
                <a:gd name="connsiteX15" fmla="*/ 0 w 48570"/>
                <a:gd name="connsiteY15" fmla="*/ 66512 h 6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0" h="66512">
                  <a:moveTo>
                    <a:pt x="0" y="55112"/>
                  </a:moveTo>
                  <a:lnTo>
                    <a:pt x="21865" y="37308"/>
                  </a:lnTo>
                  <a:cubicBezTo>
                    <a:pt x="29986" y="30436"/>
                    <a:pt x="33109" y="27000"/>
                    <a:pt x="33109" y="21690"/>
                  </a:cubicBezTo>
                  <a:cubicBezTo>
                    <a:pt x="33484" y="17302"/>
                    <a:pt x="30220" y="13460"/>
                    <a:pt x="25831" y="13085"/>
                  </a:cubicBezTo>
                  <a:cubicBezTo>
                    <a:pt x="25347" y="13054"/>
                    <a:pt x="24848" y="13054"/>
                    <a:pt x="24363" y="13101"/>
                  </a:cubicBezTo>
                  <a:cubicBezTo>
                    <a:pt x="19366" y="13101"/>
                    <a:pt x="15774" y="15912"/>
                    <a:pt x="10932" y="22002"/>
                  </a:cubicBezTo>
                  <a:lnTo>
                    <a:pt x="781" y="13725"/>
                  </a:lnTo>
                  <a:cubicBezTo>
                    <a:pt x="5888" y="5073"/>
                    <a:pt x="15274" y="-127"/>
                    <a:pt x="25300" y="138"/>
                  </a:cubicBezTo>
                  <a:cubicBezTo>
                    <a:pt x="36436" y="-1158"/>
                    <a:pt x="46509" y="6822"/>
                    <a:pt x="47805" y="17957"/>
                  </a:cubicBezTo>
                  <a:cubicBezTo>
                    <a:pt x="47899" y="18785"/>
                    <a:pt x="47946" y="19613"/>
                    <a:pt x="47946" y="20441"/>
                  </a:cubicBezTo>
                  <a:lnTo>
                    <a:pt x="47946" y="20441"/>
                  </a:lnTo>
                  <a:cubicBezTo>
                    <a:pt x="47946" y="31373"/>
                    <a:pt x="42323" y="36058"/>
                    <a:pt x="30610" y="45897"/>
                  </a:cubicBezTo>
                  <a:lnTo>
                    <a:pt x="19990" y="54018"/>
                  </a:lnTo>
                  <a:lnTo>
                    <a:pt x="48570" y="54018"/>
                  </a:lnTo>
                  <a:lnTo>
                    <a:pt x="48570" y="66512"/>
                  </a:lnTo>
                  <a:lnTo>
                    <a:pt x="0" y="6651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4" name="Freeform: Shape 183">
              <a:extLst>
                <a:ext uri="{FF2B5EF4-FFF2-40B4-BE49-F238E27FC236}">
                  <a16:creationId xmlns:a16="http://schemas.microsoft.com/office/drawing/2014/main" id="{0A0C724C-1DB5-47A3-9136-15645CBF371E}"/>
                </a:ext>
              </a:extLst>
            </p:cNvPr>
            <p:cNvSpPr/>
            <p:nvPr/>
          </p:nvSpPr>
          <p:spPr>
            <a:xfrm>
              <a:off x="2109627" y="4657449"/>
              <a:ext cx="48570" cy="66512"/>
            </a:xfrm>
            <a:custGeom>
              <a:avLst/>
              <a:gdLst>
                <a:gd name="connsiteX0" fmla="*/ 0 w 48570"/>
                <a:gd name="connsiteY0" fmla="*/ 55268 h 66512"/>
                <a:gd name="connsiteX1" fmla="*/ 21865 w 48570"/>
                <a:gd name="connsiteY1" fmla="*/ 37308 h 66512"/>
                <a:gd name="connsiteX2" fmla="*/ 33265 w 48570"/>
                <a:gd name="connsiteY2" fmla="*/ 21690 h 66512"/>
                <a:gd name="connsiteX3" fmla="*/ 25667 w 48570"/>
                <a:gd name="connsiteY3" fmla="*/ 13069 h 66512"/>
                <a:gd name="connsiteX4" fmla="*/ 24363 w 48570"/>
                <a:gd name="connsiteY4" fmla="*/ 13101 h 66512"/>
                <a:gd name="connsiteX5" fmla="*/ 10932 w 48570"/>
                <a:gd name="connsiteY5" fmla="*/ 21846 h 66512"/>
                <a:gd name="connsiteX6" fmla="*/ 937 w 48570"/>
                <a:gd name="connsiteY6" fmla="*/ 13725 h 66512"/>
                <a:gd name="connsiteX7" fmla="*/ 25300 w 48570"/>
                <a:gd name="connsiteY7" fmla="*/ 138 h 66512"/>
                <a:gd name="connsiteX8" fmla="*/ 47810 w 48570"/>
                <a:gd name="connsiteY8" fmla="*/ 17957 h 66512"/>
                <a:gd name="connsiteX9" fmla="*/ 47946 w 48570"/>
                <a:gd name="connsiteY9" fmla="*/ 20441 h 66512"/>
                <a:gd name="connsiteX10" fmla="*/ 47946 w 48570"/>
                <a:gd name="connsiteY10" fmla="*/ 20441 h 66512"/>
                <a:gd name="connsiteX11" fmla="*/ 30610 w 48570"/>
                <a:gd name="connsiteY11" fmla="*/ 45741 h 66512"/>
                <a:gd name="connsiteX12" fmla="*/ 19990 w 48570"/>
                <a:gd name="connsiteY12" fmla="*/ 54018 h 66512"/>
                <a:gd name="connsiteX13" fmla="*/ 48570 w 48570"/>
                <a:gd name="connsiteY13" fmla="*/ 54018 h 66512"/>
                <a:gd name="connsiteX14" fmla="*/ 48570 w 48570"/>
                <a:gd name="connsiteY14" fmla="*/ 66512 h 66512"/>
                <a:gd name="connsiteX15" fmla="*/ 0 w 48570"/>
                <a:gd name="connsiteY15" fmla="*/ 66512 h 6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0" h="66512">
                  <a:moveTo>
                    <a:pt x="0" y="55268"/>
                  </a:moveTo>
                  <a:lnTo>
                    <a:pt x="21865" y="37308"/>
                  </a:lnTo>
                  <a:cubicBezTo>
                    <a:pt x="29986" y="30592"/>
                    <a:pt x="33265" y="27000"/>
                    <a:pt x="33265" y="21690"/>
                  </a:cubicBezTo>
                  <a:cubicBezTo>
                    <a:pt x="33546" y="17208"/>
                    <a:pt x="30145" y="13350"/>
                    <a:pt x="25667" y="13069"/>
                  </a:cubicBezTo>
                  <a:cubicBezTo>
                    <a:pt x="25233" y="13054"/>
                    <a:pt x="24797" y="13054"/>
                    <a:pt x="24363" y="13101"/>
                  </a:cubicBezTo>
                  <a:cubicBezTo>
                    <a:pt x="19366" y="13101"/>
                    <a:pt x="15930" y="15912"/>
                    <a:pt x="10932" y="21846"/>
                  </a:cubicBezTo>
                  <a:lnTo>
                    <a:pt x="937" y="13725"/>
                  </a:lnTo>
                  <a:cubicBezTo>
                    <a:pt x="5961" y="5073"/>
                    <a:pt x="15305" y="-127"/>
                    <a:pt x="25300" y="138"/>
                  </a:cubicBezTo>
                  <a:cubicBezTo>
                    <a:pt x="36439" y="-1158"/>
                    <a:pt x="46517" y="6822"/>
                    <a:pt x="47810" y="17957"/>
                  </a:cubicBezTo>
                  <a:cubicBezTo>
                    <a:pt x="47907" y="18785"/>
                    <a:pt x="47952" y="19613"/>
                    <a:pt x="47946" y="20441"/>
                  </a:cubicBezTo>
                  <a:lnTo>
                    <a:pt x="47946" y="20441"/>
                  </a:lnTo>
                  <a:cubicBezTo>
                    <a:pt x="47946" y="31373"/>
                    <a:pt x="42323" y="36058"/>
                    <a:pt x="30610" y="45741"/>
                  </a:cubicBezTo>
                  <a:lnTo>
                    <a:pt x="19990" y="54018"/>
                  </a:lnTo>
                  <a:lnTo>
                    <a:pt x="48570" y="54018"/>
                  </a:lnTo>
                  <a:lnTo>
                    <a:pt x="48570" y="66512"/>
                  </a:lnTo>
                  <a:lnTo>
                    <a:pt x="0" y="6651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5" name="Freeform: Shape 184">
              <a:extLst>
                <a:ext uri="{FF2B5EF4-FFF2-40B4-BE49-F238E27FC236}">
                  <a16:creationId xmlns:a16="http://schemas.microsoft.com/office/drawing/2014/main" id="{09C12F70-EA64-4B79-B582-CA97576CC382}"/>
                </a:ext>
              </a:extLst>
            </p:cNvPr>
            <p:cNvSpPr/>
            <p:nvPr/>
          </p:nvSpPr>
          <p:spPr>
            <a:xfrm>
              <a:off x="2167412" y="4658055"/>
              <a:ext cx="57003" cy="66062"/>
            </a:xfrm>
            <a:custGeom>
              <a:avLst/>
              <a:gdLst>
                <a:gd name="connsiteX0" fmla="*/ 34515 w 57003"/>
                <a:gd name="connsiteY0" fmla="*/ 51850 h 66062"/>
                <a:gd name="connsiteX1" fmla="*/ 2343 w 57003"/>
                <a:gd name="connsiteY1" fmla="*/ 51850 h 66062"/>
                <a:gd name="connsiteX2" fmla="*/ 0 w 57003"/>
                <a:gd name="connsiteY2" fmla="*/ 41699 h 66062"/>
                <a:gd name="connsiteX3" fmla="*/ 36077 w 57003"/>
                <a:gd name="connsiteY3" fmla="*/ 0 h 66062"/>
                <a:gd name="connsiteX4" fmla="*/ 48258 w 57003"/>
                <a:gd name="connsiteY4" fmla="*/ 0 h 66062"/>
                <a:gd name="connsiteX5" fmla="*/ 48258 w 57003"/>
                <a:gd name="connsiteY5" fmla="*/ 40137 h 66062"/>
                <a:gd name="connsiteX6" fmla="*/ 57004 w 57003"/>
                <a:gd name="connsiteY6" fmla="*/ 40137 h 66062"/>
                <a:gd name="connsiteX7" fmla="*/ 57004 w 57003"/>
                <a:gd name="connsiteY7" fmla="*/ 51850 h 66062"/>
                <a:gd name="connsiteX8" fmla="*/ 48258 w 57003"/>
                <a:gd name="connsiteY8" fmla="*/ 51850 h 66062"/>
                <a:gd name="connsiteX9" fmla="*/ 48258 w 57003"/>
                <a:gd name="connsiteY9" fmla="*/ 66062 h 66062"/>
                <a:gd name="connsiteX10" fmla="*/ 34515 w 57003"/>
                <a:gd name="connsiteY10" fmla="*/ 66062 h 66062"/>
                <a:gd name="connsiteX11" fmla="*/ 34515 w 57003"/>
                <a:gd name="connsiteY11" fmla="*/ 40137 h 66062"/>
                <a:gd name="connsiteX12" fmla="*/ 34515 w 57003"/>
                <a:gd name="connsiteY12" fmla="*/ 19834 h 66062"/>
                <a:gd name="connsiteX13" fmla="*/ 17023 w 57003"/>
                <a:gd name="connsiteY13" fmla="*/ 40137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03" h="66062">
                  <a:moveTo>
                    <a:pt x="34515" y="51850"/>
                  </a:moveTo>
                  <a:lnTo>
                    <a:pt x="2343" y="51850"/>
                  </a:lnTo>
                  <a:lnTo>
                    <a:pt x="0" y="41699"/>
                  </a:lnTo>
                  <a:lnTo>
                    <a:pt x="36077" y="0"/>
                  </a:lnTo>
                  <a:lnTo>
                    <a:pt x="48258" y="0"/>
                  </a:lnTo>
                  <a:lnTo>
                    <a:pt x="48258" y="40137"/>
                  </a:lnTo>
                  <a:lnTo>
                    <a:pt x="57004" y="40137"/>
                  </a:lnTo>
                  <a:lnTo>
                    <a:pt x="57004" y="51850"/>
                  </a:lnTo>
                  <a:lnTo>
                    <a:pt x="48258" y="51850"/>
                  </a:lnTo>
                  <a:lnTo>
                    <a:pt x="48258" y="66062"/>
                  </a:lnTo>
                  <a:lnTo>
                    <a:pt x="34515" y="66062"/>
                  </a:lnTo>
                  <a:close/>
                  <a:moveTo>
                    <a:pt x="34515" y="40137"/>
                  </a:moveTo>
                  <a:lnTo>
                    <a:pt x="34515" y="19834"/>
                  </a:lnTo>
                  <a:lnTo>
                    <a:pt x="17023" y="40137"/>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6" name="Freeform: Shape 185">
              <a:extLst>
                <a:ext uri="{FF2B5EF4-FFF2-40B4-BE49-F238E27FC236}">
                  <a16:creationId xmlns:a16="http://schemas.microsoft.com/office/drawing/2014/main" id="{F024BF00-B5AA-4EEF-BA8A-7963D81F9A0B}"/>
                </a:ext>
              </a:extLst>
            </p:cNvPr>
            <p:cNvSpPr/>
            <p:nvPr/>
          </p:nvSpPr>
          <p:spPr>
            <a:xfrm>
              <a:off x="2054185" y="4969955"/>
              <a:ext cx="49195" cy="66512"/>
            </a:xfrm>
            <a:custGeom>
              <a:avLst/>
              <a:gdLst>
                <a:gd name="connsiteX0" fmla="*/ 0 w 49195"/>
                <a:gd name="connsiteY0" fmla="*/ 55268 h 66512"/>
                <a:gd name="connsiteX1" fmla="*/ 21865 w 49195"/>
                <a:gd name="connsiteY1" fmla="*/ 37308 h 66512"/>
                <a:gd name="connsiteX2" fmla="*/ 33265 w 49195"/>
                <a:gd name="connsiteY2" fmla="*/ 21690 h 66512"/>
                <a:gd name="connsiteX3" fmla="*/ 25667 w 49195"/>
                <a:gd name="connsiteY3" fmla="*/ 13085 h 66512"/>
                <a:gd name="connsiteX4" fmla="*/ 24363 w 49195"/>
                <a:gd name="connsiteY4" fmla="*/ 13101 h 66512"/>
                <a:gd name="connsiteX5" fmla="*/ 10932 w 49195"/>
                <a:gd name="connsiteY5" fmla="*/ 21846 h 66512"/>
                <a:gd name="connsiteX6" fmla="*/ 937 w 49195"/>
                <a:gd name="connsiteY6" fmla="*/ 13725 h 66512"/>
                <a:gd name="connsiteX7" fmla="*/ 25300 w 49195"/>
                <a:gd name="connsiteY7" fmla="*/ 138 h 66512"/>
                <a:gd name="connsiteX8" fmla="*/ 47810 w 49195"/>
                <a:gd name="connsiteY8" fmla="*/ 17958 h 66512"/>
                <a:gd name="connsiteX9" fmla="*/ 47946 w 49195"/>
                <a:gd name="connsiteY9" fmla="*/ 20441 h 66512"/>
                <a:gd name="connsiteX10" fmla="*/ 47946 w 49195"/>
                <a:gd name="connsiteY10" fmla="*/ 20441 h 66512"/>
                <a:gd name="connsiteX11" fmla="*/ 30610 w 49195"/>
                <a:gd name="connsiteY11" fmla="*/ 45741 h 66512"/>
                <a:gd name="connsiteX12" fmla="*/ 19990 w 49195"/>
                <a:gd name="connsiteY12" fmla="*/ 54018 h 66512"/>
                <a:gd name="connsiteX13" fmla="*/ 49195 w 49195"/>
                <a:gd name="connsiteY13" fmla="*/ 54018 h 66512"/>
                <a:gd name="connsiteX14" fmla="*/ 49195 w 49195"/>
                <a:gd name="connsiteY14" fmla="*/ 66512 h 66512"/>
                <a:gd name="connsiteX15" fmla="*/ 0 w 49195"/>
                <a:gd name="connsiteY15" fmla="*/ 66512 h 6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195" h="66512">
                  <a:moveTo>
                    <a:pt x="0" y="55268"/>
                  </a:moveTo>
                  <a:lnTo>
                    <a:pt x="21865" y="37308"/>
                  </a:lnTo>
                  <a:cubicBezTo>
                    <a:pt x="29986" y="30592"/>
                    <a:pt x="33265" y="27000"/>
                    <a:pt x="33265" y="21690"/>
                  </a:cubicBezTo>
                  <a:cubicBezTo>
                    <a:pt x="33546" y="17208"/>
                    <a:pt x="30145" y="13351"/>
                    <a:pt x="25667" y="13085"/>
                  </a:cubicBezTo>
                  <a:cubicBezTo>
                    <a:pt x="25233" y="13054"/>
                    <a:pt x="24797" y="13054"/>
                    <a:pt x="24363" y="13101"/>
                  </a:cubicBezTo>
                  <a:cubicBezTo>
                    <a:pt x="19366" y="13101"/>
                    <a:pt x="15930" y="15912"/>
                    <a:pt x="10932" y="21846"/>
                  </a:cubicBezTo>
                  <a:lnTo>
                    <a:pt x="937" y="13725"/>
                  </a:lnTo>
                  <a:cubicBezTo>
                    <a:pt x="5961" y="5073"/>
                    <a:pt x="15305" y="-127"/>
                    <a:pt x="25300" y="138"/>
                  </a:cubicBezTo>
                  <a:cubicBezTo>
                    <a:pt x="36439" y="-1158"/>
                    <a:pt x="46517" y="6822"/>
                    <a:pt x="47810" y="17958"/>
                  </a:cubicBezTo>
                  <a:cubicBezTo>
                    <a:pt x="47907" y="18785"/>
                    <a:pt x="47952" y="19613"/>
                    <a:pt x="47946" y="20441"/>
                  </a:cubicBezTo>
                  <a:lnTo>
                    <a:pt x="47946" y="20441"/>
                  </a:lnTo>
                  <a:cubicBezTo>
                    <a:pt x="47946" y="31373"/>
                    <a:pt x="42323" y="36058"/>
                    <a:pt x="30610" y="45741"/>
                  </a:cubicBezTo>
                  <a:lnTo>
                    <a:pt x="19990" y="54018"/>
                  </a:lnTo>
                  <a:lnTo>
                    <a:pt x="49195" y="54018"/>
                  </a:lnTo>
                  <a:lnTo>
                    <a:pt x="49195" y="66512"/>
                  </a:lnTo>
                  <a:lnTo>
                    <a:pt x="0" y="6651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7" name="Freeform: Shape 186">
              <a:extLst>
                <a:ext uri="{FF2B5EF4-FFF2-40B4-BE49-F238E27FC236}">
                  <a16:creationId xmlns:a16="http://schemas.microsoft.com/office/drawing/2014/main" id="{02E853AB-6EC9-410D-99B5-6F7FAB28F7AE}"/>
                </a:ext>
              </a:extLst>
            </p:cNvPr>
            <p:cNvSpPr/>
            <p:nvPr/>
          </p:nvSpPr>
          <p:spPr>
            <a:xfrm>
              <a:off x="2115005" y="4970089"/>
              <a:ext cx="51942" cy="68178"/>
            </a:xfrm>
            <a:custGeom>
              <a:avLst/>
              <a:gdLst>
                <a:gd name="connsiteX0" fmla="*/ 8053 w 51942"/>
                <a:gd name="connsiteY0" fmla="*/ 60600 h 68178"/>
                <a:gd name="connsiteX1" fmla="*/ 244 w 51942"/>
                <a:gd name="connsiteY1" fmla="*/ 35769 h 68178"/>
                <a:gd name="connsiteX2" fmla="*/ 244 w 51942"/>
                <a:gd name="connsiteY2" fmla="*/ 35769 h 68178"/>
                <a:gd name="connsiteX3" fmla="*/ 28980 w 51942"/>
                <a:gd name="connsiteY3" fmla="*/ 4 h 68178"/>
                <a:gd name="connsiteX4" fmla="*/ 49439 w 51942"/>
                <a:gd name="connsiteY4" fmla="*/ 7189 h 68178"/>
                <a:gd name="connsiteX5" fmla="*/ 41943 w 51942"/>
                <a:gd name="connsiteY5" fmla="*/ 18433 h 68178"/>
                <a:gd name="connsiteX6" fmla="*/ 28512 w 51942"/>
                <a:gd name="connsiteY6" fmla="*/ 13123 h 68178"/>
                <a:gd name="connsiteX7" fmla="*/ 15393 w 51942"/>
                <a:gd name="connsiteY7" fmla="*/ 28741 h 68178"/>
                <a:gd name="connsiteX8" fmla="*/ 28980 w 51942"/>
                <a:gd name="connsiteY8" fmla="*/ 24524 h 68178"/>
                <a:gd name="connsiteX9" fmla="*/ 51808 w 51942"/>
                <a:gd name="connsiteY9" fmla="*/ 42656 h 68178"/>
                <a:gd name="connsiteX10" fmla="*/ 51938 w 51942"/>
                <a:gd name="connsiteY10" fmla="*/ 45451 h 68178"/>
                <a:gd name="connsiteX11" fmla="*/ 51938 w 51942"/>
                <a:gd name="connsiteY11" fmla="*/ 45451 h 68178"/>
                <a:gd name="connsiteX12" fmla="*/ 28435 w 51942"/>
                <a:gd name="connsiteY12" fmla="*/ 68175 h 68178"/>
                <a:gd name="connsiteX13" fmla="*/ 26950 w 51942"/>
                <a:gd name="connsiteY13" fmla="*/ 68097 h 68178"/>
                <a:gd name="connsiteX14" fmla="*/ 8053 w 51942"/>
                <a:gd name="connsiteY14" fmla="*/ 60600 h 68178"/>
                <a:gd name="connsiteX15" fmla="*/ 37570 w 51942"/>
                <a:gd name="connsiteY15" fmla="*/ 44983 h 68178"/>
                <a:gd name="connsiteX16" fmla="*/ 37570 w 51942"/>
                <a:gd name="connsiteY16" fmla="*/ 44983 h 68178"/>
                <a:gd name="connsiteX17" fmla="*/ 26169 w 51942"/>
                <a:gd name="connsiteY17" fmla="*/ 35456 h 68178"/>
                <a:gd name="connsiteX18" fmla="*/ 14925 w 51942"/>
                <a:gd name="connsiteY18" fmla="*/ 44827 h 68178"/>
                <a:gd name="connsiteX19" fmla="*/ 14925 w 51942"/>
                <a:gd name="connsiteY19" fmla="*/ 44827 h 68178"/>
                <a:gd name="connsiteX20" fmla="*/ 25459 w 51942"/>
                <a:gd name="connsiteY20" fmla="*/ 54588 h 68178"/>
                <a:gd name="connsiteX21" fmla="*/ 26325 w 51942"/>
                <a:gd name="connsiteY21" fmla="*/ 54510 h 68178"/>
                <a:gd name="connsiteX22" fmla="*/ 37570 w 51942"/>
                <a:gd name="connsiteY22" fmla="*/ 45607 h 6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42" h="68178">
                  <a:moveTo>
                    <a:pt x="8053" y="60600"/>
                  </a:moveTo>
                  <a:cubicBezTo>
                    <a:pt x="1961" y="53854"/>
                    <a:pt x="-890" y="44795"/>
                    <a:pt x="244" y="35769"/>
                  </a:cubicBezTo>
                  <a:lnTo>
                    <a:pt x="244" y="35769"/>
                  </a:lnTo>
                  <a:cubicBezTo>
                    <a:pt x="244" y="15622"/>
                    <a:pt x="9458" y="4"/>
                    <a:pt x="28980" y="4"/>
                  </a:cubicBezTo>
                  <a:cubicBezTo>
                    <a:pt x="36439" y="-120"/>
                    <a:pt x="43697" y="2425"/>
                    <a:pt x="49439" y="7189"/>
                  </a:cubicBezTo>
                  <a:lnTo>
                    <a:pt x="41943" y="18433"/>
                  </a:lnTo>
                  <a:cubicBezTo>
                    <a:pt x="38260" y="15091"/>
                    <a:pt x="33486" y="13201"/>
                    <a:pt x="28512" y="13123"/>
                  </a:cubicBezTo>
                  <a:cubicBezTo>
                    <a:pt x="18673" y="13123"/>
                    <a:pt x="15862" y="22650"/>
                    <a:pt x="15393" y="28741"/>
                  </a:cubicBezTo>
                  <a:cubicBezTo>
                    <a:pt x="19352" y="25914"/>
                    <a:pt x="24116" y="24430"/>
                    <a:pt x="28980" y="24524"/>
                  </a:cubicBezTo>
                  <a:cubicBezTo>
                    <a:pt x="40292" y="23228"/>
                    <a:pt x="50512" y="31349"/>
                    <a:pt x="51808" y="42656"/>
                  </a:cubicBezTo>
                  <a:cubicBezTo>
                    <a:pt x="51915" y="43577"/>
                    <a:pt x="51958" y="44514"/>
                    <a:pt x="51938" y="45451"/>
                  </a:cubicBezTo>
                  <a:lnTo>
                    <a:pt x="51938" y="45451"/>
                  </a:lnTo>
                  <a:cubicBezTo>
                    <a:pt x="51721" y="58211"/>
                    <a:pt x="41200" y="68393"/>
                    <a:pt x="28435" y="68175"/>
                  </a:cubicBezTo>
                  <a:cubicBezTo>
                    <a:pt x="27940" y="68159"/>
                    <a:pt x="27444" y="68144"/>
                    <a:pt x="26950" y="68097"/>
                  </a:cubicBezTo>
                  <a:cubicBezTo>
                    <a:pt x="19857" y="68487"/>
                    <a:pt x="12946" y="65754"/>
                    <a:pt x="8053" y="60600"/>
                  </a:cubicBezTo>
                  <a:close/>
                  <a:moveTo>
                    <a:pt x="37570" y="44983"/>
                  </a:moveTo>
                  <a:lnTo>
                    <a:pt x="37570" y="44983"/>
                  </a:lnTo>
                  <a:cubicBezTo>
                    <a:pt x="37570" y="39517"/>
                    <a:pt x="33353" y="35456"/>
                    <a:pt x="26169" y="35456"/>
                  </a:cubicBezTo>
                  <a:cubicBezTo>
                    <a:pt x="18985" y="35456"/>
                    <a:pt x="14925" y="39361"/>
                    <a:pt x="14925" y="44827"/>
                  </a:cubicBezTo>
                  <a:lnTo>
                    <a:pt x="14925" y="44827"/>
                  </a:lnTo>
                  <a:cubicBezTo>
                    <a:pt x="15140" y="50433"/>
                    <a:pt x="19857" y="54791"/>
                    <a:pt x="25459" y="54588"/>
                  </a:cubicBezTo>
                  <a:cubicBezTo>
                    <a:pt x="25749" y="54572"/>
                    <a:pt x="26038" y="54541"/>
                    <a:pt x="26325" y="54510"/>
                  </a:cubicBezTo>
                  <a:cubicBezTo>
                    <a:pt x="33509" y="55291"/>
                    <a:pt x="37570" y="51230"/>
                    <a:pt x="37570" y="45607"/>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8" name="Freeform: Shape 187">
              <a:extLst>
                <a:ext uri="{FF2B5EF4-FFF2-40B4-BE49-F238E27FC236}">
                  <a16:creationId xmlns:a16="http://schemas.microsoft.com/office/drawing/2014/main" id="{E50C1074-7CAD-4995-9FF6-FE172C23D4FC}"/>
                </a:ext>
              </a:extLst>
            </p:cNvPr>
            <p:cNvSpPr/>
            <p:nvPr/>
          </p:nvSpPr>
          <p:spPr>
            <a:xfrm>
              <a:off x="1836477" y="4958086"/>
              <a:ext cx="48258" cy="66512"/>
            </a:xfrm>
            <a:custGeom>
              <a:avLst/>
              <a:gdLst>
                <a:gd name="connsiteX0" fmla="*/ 0 w 48258"/>
                <a:gd name="connsiteY0" fmla="*/ 55268 h 66512"/>
                <a:gd name="connsiteX1" fmla="*/ 21864 w 48258"/>
                <a:gd name="connsiteY1" fmla="*/ 37308 h 66512"/>
                <a:gd name="connsiteX2" fmla="*/ 33109 w 48258"/>
                <a:gd name="connsiteY2" fmla="*/ 21690 h 66512"/>
                <a:gd name="connsiteX3" fmla="*/ 25838 w 48258"/>
                <a:gd name="connsiteY3" fmla="*/ 13085 h 66512"/>
                <a:gd name="connsiteX4" fmla="*/ 24363 w 48258"/>
                <a:gd name="connsiteY4" fmla="*/ 13101 h 66512"/>
                <a:gd name="connsiteX5" fmla="*/ 10932 w 48258"/>
                <a:gd name="connsiteY5" fmla="*/ 21846 h 66512"/>
                <a:gd name="connsiteX6" fmla="*/ 937 w 48258"/>
                <a:gd name="connsiteY6" fmla="*/ 13725 h 66512"/>
                <a:gd name="connsiteX7" fmla="*/ 25300 w 48258"/>
                <a:gd name="connsiteY7" fmla="*/ 138 h 66512"/>
                <a:gd name="connsiteX8" fmla="*/ 47810 w 48258"/>
                <a:gd name="connsiteY8" fmla="*/ 17957 h 66512"/>
                <a:gd name="connsiteX9" fmla="*/ 47946 w 48258"/>
                <a:gd name="connsiteY9" fmla="*/ 20441 h 66512"/>
                <a:gd name="connsiteX10" fmla="*/ 47946 w 48258"/>
                <a:gd name="connsiteY10" fmla="*/ 20441 h 66512"/>
                <a:gd name="connsiteX11" fmla="*/ 30610 w 48258"/>
                <a:gd name="connsiteY11" fmla="*/ 45897 h 66512"/>
                <a:gd name="connsiteX12" fmla="*/ 19990 w 48258"/>
                <a:gd name="connsiteY12" fmla="*/ 54018 h 66512"/>
                <a:gd name="connsiteX13" fmla="*/ 48258 w 48258"/>
                <a:gd name="connsiteY13" fmla="*/ 54018 h 66512"/>
                <a:gd name="connsiteX14" fmla="*/ 48258 w 48258"/>
                <a:gd name="connsiteY14" fmla="*/ 66512 h 66512"/>
                <a:gd name="connsiteX15" fmla="*/ 0 w 48258"/>
                <a:gd name="connsiteY15" fmla="*/ 66512 h 6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58" h="66512">
                  <a:moveTo>
                    <a:pt x="0" y="55268"/>
                  </a:moveTo>
                  <a:lnTo>
                    <a:pt x="21864" y="37308"/>
                  </a:lnTo>
                  <a:cubicBezTo>
                    <a:pt x="29986" y="30592"/>
                    <a:pt x="33109" y="27000"/>
                    <a:pt x="33109" y="21690"/>
                  </a:cubicBezTo>
                  <a:cubicBezTo>
                    <a:pt x="33476" y="17302"/>
                    <a:pt x="30221" y="13460"/>
                    <a:pt x="25838" y="13085"/>
                  </a:cubicBezTo>
                  <a:cubicBezTo>
                    <a:pt x="25347" y="13038"/>
                    <a:pt x="24854" y="13054"/>
                    <a:pt x="24363" y="13101"/>
                  </a:cubicBezTo>
                  <a:cubicBezTo>
                    <a:pt x="19366" y="13101"/>
                    <a:pt x="15774" y="15912"/>
                    <a:pt x="10932" y="21846"/>
                  </a:cubicBezTo>
                  <a:lnTo>
                    <a:pt x="937" y="13725"/>
                  </a:lnTo>
                  <a:cubicBezTo>
                    <a:pt x="5961" y="5073"/>
                    <a:pt x="15305" y="-127"/>
                    <a:pt x="25300" y="138"/>
                  </a:cubicBezTo>
                  <a:cubicBezTo>
                    <a:pt x="36439" y="-1158"/>
                    <a:pt x="46517" y="6822"/>
                    <a:pt x="47810" y="17957"/>
                  </a:cubicBezTo>
                  <a:cubicBezTo>
                    <a:pt x="47907" y="18785"/>
                    <a:pt x="47952" y="19613"/>
                    <a:pt x="47946" y="20441"/>
                  </a:cubicBezTo>
                  <a:lnTo>
                    <a:pt x="47946" y="20441"/>
                  </a:lnTo>
                  <a:cubicBezTo>
                    <a:pt x="47946" y="31373"/>
                    <a:pt x="42323" y="36058"/>
                    <a:pt x="30610" y="45897"/>
                  </a:cubicBezTo>
                  <a:lnTo>
                    <a:pt x="19990" y="54018"/>
                  </a:lnTo>
                  <a:lnTo>
                    <a:pt x="48258" y="54018"/>
                  </a:lnTo>
                  <a:lnTo>
                    <a:pt x="48258" y="66512"/>
                  </a:lnTo>
                  <a:lnTo>
                    <a:pt x="0" y="6651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89" name="Freeform: Shape 188">
              <a:extLst>
                <a:ext uri="{FF2B5EF4-FFF2-40B4-BE49-F238E27FC236}">
                  <a16:creationId xmlns:a16="http://schemas.microsoft.com/office/drawing/2014/main" id="{B79EEABE-C35F-4DD1-857E-0D8C37229850}"/>
                </a:ext>
              </a:extLst>
            </p:cNvPr>
            <p:cNvSpPr/>
            <p:nvPr/>
          </p:nvSpPr>
          <p:spPr>
            <a:xfrm>
              <a:off x="1896448" y="4959161"/>
              <a:ext cx="46852" cy="65125"/>
            </a:xfrm>
            <a:custGeom>
              <a:avLst/>
              <a:gdLst>
                <a:gd name="connsiteX0" fmla="*/ 31235 w 46852"/>
                <a:gd name="connsiteY0" fmla="*/ 12494 h 65125"/>
                <a:gd name="connsiteX1" fmla="*/ 0 w 46852"/>
                <a:gd name="connsiteY1" fmla="*/ 12494 h 65125"/>
                <a:gd name="connsiteX2" fmla="*/ 0 w 46852"/>
                <a:gd name="connsiteY2" fmla="*/ 0 h 65125"/>
                <a:gd name="connsiteX3" fmla="*/ 46853 w 46852"/>
                <a:gd name="connsiteY3" fmla="*/ 0 h 65125"/>
                <a:gd name="connsiteX4" fmla="*/ 46853 w 46852"/>
                <a:gd name="connsiteY4" fmla="*/ 10932 h 65125"/>
                <a:gd name="connsiteX5" fmla="*/ 18272 w 46852"/>
                <a:gd name="connsiteY5" fmla="*/ 65125 h 65125"/>
                <a:gd name="connsiteX6" fmla="*/ 2655 w 46852"/>
                <a:gd name="connsiteY6" fmla="*/ 65125 h 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52" h="65125">
                  <a:moveTo>
                    <a:pt x="31235" y="12494"/>
                  </a:moveTo>
                  <a:lnTo>
                    <a:pt x="0" y="12494"/>
                  </a:lnTo>
                  <a:lnTo>
                    <a:pt x="0" y="0"/>
                  </a:lnTo>
                  <a:lnTo>
                    <a:pt x="46853" y="0"/>
                  </a:lnTo>
                  <a:lnTo>
                    <a:pt x="46853" y="10932"/>
                  </a:lnTo>
                  <a:lnTo>
                    <a:pt x="18272" y="65125"/>
                  </a:lnTo>
                  <a:lnTo>
                    <a:pt x="2655" y="65125"/>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0" name="Freeform: Shape 189">
              <a:extLst>
                <a:ext uri="{FF2B5EF4-FFF2-40B4-BE49-F238E27FC236}">
                  <a16:creationId xmlns:a16="http://schemas.microsoft.com/office/drawing/2014/main" id="{9E830167-6EF2-49E9-BFC1-5F3A3FFC7E52}"/>
                </a:ext>
              </a:extLst>
            </p:cNvPr>
            <p:cNvSpPr/>
            <p:nvPr/>
          </p:nvSpPr>
          <p:spPr>
            <a:xfrm>
              <a:off x="1668745" y="5045388"/>
              <a:ext cx="48414" cy="66356"/>
            </a:xfrm>
            <a:custGeom>
              <a:avLst/>
              <a:gdLst>
                <a:gd name="connsiteX0" fmla="*/ 0 w 48414"/>
                <a:gd name="connsiteY0" fmla="*/ 54955 h 66356"/>
                <a:gd name="connsiteX1" fmla="*/ 21708 w 48414"/>
                <a:gd name="connsiteY1" fmla="*/ 37151 h 66356"/>
                <a:gd name="connsiteX2" fmla="*/ 33109 w 48414"/>
                <a:gd name="connsiteY2" fmla="*/ 21534 h 66356"/>
                <a:gd name="connsiteX3" fmla="*/ 25511 w 48414"/>
                <a:gd name="connsiteY3" fmla="*/ 12913 h 66356"/>
                <a:gd name="connsiteX4" fmla="*/ 24207 w 48414"/>
                <a:gd name="connsiteY4" fmla="*/ 12944 h 66356"/>
                <a:gd name="connsiteX5" fmla="*/ 10932 w 48414"/>
                <a:gd name="connsiteY5" fmla="*/ 21846 h 66356"/>
                <a:gd name="connsiteX6" fmla="*/ 781 w 48414"/>
                <a:gd name="connsiteY6" fmla="*/ 13569 h 66356"/>
                <a:gd name="connsiteX7" fmla="*/ 25144 w 48414"/>
                <a:gd name="connsiteY7" fmla="*/ 138 h 66356"/>
                <a:gd name="connsiteX8" fmla="*/ 47654 w 48414"/>
                <a:gd name="connsiteY8" fmla="*/ 17958 h 66356"/>
                <a:gd name="connsiteX9" fmla="*/ 47790 w 48414"/>
                <a:gd name="connsiteY9" fmla="*/ 20285 h 66356"/>
                <a:gd name="connsiteX10" fmla="*/ 47790 w 48414"/>
                <a:gd name="connsiteY10" fmla="*/ 20285 h 66356"/>
                <a:gd name="connsiteX11" fmla="*/ 30610 w 48414"/>
                <a:gd name="connsiteY11" fmla="*/ 45741 h 66356"/>
                <a:gd name="connsiteX12" fmla="*/ 19834 w 48414"/>
                <a:gd name="connsiteY12" fmla="*/ 54018 h 66356"/>
                <a:gd name="connsiteX13" fmla="*/ 48414 w 48414"/>
                <a:gd name="connsiteY13" fmla="*/ 54018 h 66356"/>
                <a:gd name="connsiteX14" fmla="*/ 48414 w 48414"/>
                <a:gd name="connsiteY14" fmla="*/ 66356 h 66356"/>
                <a:gd name="connsiteX15" fmla="*/ 0 w 48414"/>
                <a:gd name="connsiteY15" fmla="*/ 66356 h 6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14" h="66356">
                  <a:moveTo>
                    <a:pt x="0" y="54955"/>
                  </a:moveTo>
                  <a:lnTo>
                    <a:pt x="21708" y="37151"/>
                  </a:lnTo>
                  <a:cubicBezTo>
                    <a:pt x="29830" y="30280"/>
                    <a:pt x="33109" y="26844"/>
                    <a:pt x="33109" y="21534"/>
                  </a:cubicBezTo>
                  <a:cubicBezTo>
                    <a:pt x="33390" y="17052"/>
                    <a:pt x="29989" y="13194"/>
                    <a:pt x="25511" y="12913"/>
                  </a:cubicBezTo>
                  <a:cubicBezTo>
                    <a:pt x="25077" y="12898"/>
                    <a:pt x="24641" y="12898"/>
                    <a:pt x="24207" y="12944"/>
                  </a:cubicBezTo>
                  <a:cubicBezTo>
                    <a:pt x="19210" y="12944"/>
                    <a:pt x="15774" y="15756"/>
                    <a:pt x="10932" y="21846"/>
                  </a:cubicBezTo>
                  <a:lnTo>
                    <a:pt x="781" y="13569"/>
                  </a:lnTo>
                  <a:cubicBezTo>
                    <a:pt x="5821" y="4964"/>
                    <a:pt x="15174" y="-190"/>
                    <a:pt x="25144" y="138"/>
                  </a:cubicBezTo>
                  <a:cubicBezTo>
                    <a:pt x="36283" y="-1158"/>
                    <a:pt x="46361" y="6822"/>
                    <a:pt x="47654" y="17958"/>
                  </a:cubicBezTo>
                  <a:cubicBezTo>
                    <a:pt x="47744" y="18738"/>
                    <a:pt x="47790" y="19504"/>
                    <a:pt x="47790" y="20285"/>
                  </a:cubicBezTo>
                  <a:lnTo>
                    <a:pt x="47790" y="20285"/>
                  </a:lnTo>
                  <a:cubicBezTo>
                    <a:pt x="47790" y="31217"/>
                    <a:pt x="42167" y="35902"/>
                    <a:pt x="30610" y="45741"/>
                  </a:cubicBezTo>
                  <a:lnTo>
                    <a:pt x="19834" y="54018"/>
                  </a:lnTo>
                  <a:lnTo>
                    <a:pt x="48414" y="54018"/>
                  </a:lnTo>
                  <a:lnTo>
                    <a:pt x="48414" y="66356"/>
                  </a:lnTo>
                  <a:lnTo>
                    <a:pt x="0" y="66356"/>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1" name="Freeform: Shape 190">
              <a:extLst>
                <a:ext uri="{FF2B5EF4-FFF2-40B4-BE49-F238E27FC236}">
                  <a16:creationId xmlns:a16="http://schemas.microsoft.com/office/drawing/2014/main" id="{F79B1897-E138-4F9C-A602-42435AA34066}"/>
                </a:ext>
              </a:extLst>
            </p:cNvPr>
            <p:cNvSpPr/>
            <p:nvPr/>
          </p:nvSpPr>
          <p:spPr>
            <a:xfrm>
              <a:off x="1728538" y="5045838"/>
              <a:ext cx="50643" cy="67155"/>
            </a:xfrm>
            <a:custGeom>
              <a:avLst/>
              <a:gdLst>
                <a:gd name="connsiteX0" fmla="*/ 21 w 50643"/>
                <a:gd name="connsiteY0" fmla="*/ 47946 h 67155"/>
                <a:gd name="connsiteX1" fmla="*/ 21 w 50643"/>
                <a:gd name="connsiteY1" fmla="*/ 47946 h 67155"/>
                <a:gd name="connsiteX2" fmla="*/ 10641 w 50643"/>
                <a:gd name="connsiteY2" fmla="*/ 32328 h 67155"/>
                <a:gd name="connsiteX3" fmla="*/ 2364 w 50643"/>
                <a:gd name="connsiteY3" fmla="*/ 17960 h 67155"/>
                <a:gd name="connsiteX4" fmla="*/ 2364 w 50643"/>
                <a:gd name="connsiteY4" fmla="*/ 17960 h 67155"/>
                <a:gd name="connsiteX5" fmla="*/ 25322 w 50643"/>
                <a:gd name="connsiteY5" fmla="*/ 0 h 67155"/>
                <a:gd name="connsiteX6" fmla="*/ 48436 w 50643"/>
                <a:gd name="connsiteY6" fmla="*/ 17960 h 67155"/>
                <a:gd name="connsiteX7" fmla="*/ 48436 w 50643"/>
                <a:gd name="connsiteY7" fmla="*/ 17960 h 67155"/>
                <a:gd name="connsiteX8" fmla="*/ 40002 w 50643"/>
                <a:gd name="connsiteY8" fmla="*/ 32328 h 67155"/>
                <a:gd name="connsiteX9" fmla="*/ 50622 w 50643"/>
                <a:gd name="connsiteY9" fmla="*/ 47946 h 67155"/>
                <a:gd name="connsiteX10" fmla="*/ 50622 w 50643"/>
                <a:gd name="connsiteY10" fmla="*/ 47946 h 67155"/>
                <a:gd name="connsiteX11" fmla="*/ 25322 w 50643"/>
                <a:gd name="connsiteY11" fmla="*/ 67155 h 67155"/>
                <a:gd name="connsiteX12" fmla="*/ 21 w 50643"/>
                <a:gd name="connsiteY12" fmla="*/ 47946 h 67155"/>
                <a:gd name="connsiteX13" fmla="*/ 36723 w 50643"/>
                <a:gd name="connsiteY13" fmla="*/ 46853 h 67155"/>
                <a:gd name="connsiteX14" fmla="*/ 36723 w 50643"/>
                <a:gd name="connsiteY14" fmla="*/ 46853 h 67155"/>
                <a:gd name="connsiteX15" fmla="*/ 25322 w 50643"/>
                <a:gd name="connsiteY15" fmla="*/ 38731 h 67155"/>
                <a:gd name="connsiteX16" fmla="*/ 14077 w 50643"/>
                <a:gd name="connsiteY16" fmla="*/ 46853 h 67155"/>
                <a:gd name="connsiteX17" fmla="*/ 14077 w 50643"/>
                <a:gd name="connsiteY17" fmla="*/ 46853 h 67155"/>
                <a:gd name="connsiteX18" fmla="*/ 25322 w 50643"/>
                <a:gd name="connsiteY18" fmla="*/ 54973 h 67155"/>
                <a:gd name="connsiteX19" fmla="*/ 37347 w 50643"/>
                <a:gd name="connsiteY19" fmla="*/ 46853 h 67155"/>
                <a:gd name="connsiteX20" fmla="*/ 34692 w 50643"/>
                <a:gd name="connsiteY20" fmla="*/ 19209 h 67155"/>
                <a:gd name="connsiteX21" fmla="*/ 34692 w 50643"/>
                <a:gd name="connsiteY21" fmla="*/ 19209 h 67155"/>
                <a:gd name="connsiteX22" fmla="*/ 25322 w 50643"/>
                <a:gd name="connsiteY22" fmla="*/ 11557 h 67155"/>
                <a:gd name="connsiteX23" fmla="*/ 15951 w 50643"/>
                <a:gd name="connsiteY23" fmla="*/ 19053 h 67155"/>
                <a:gd name="connsiteX24" fmla="*/ 15951 w 50643"/>
                <a:gd name="connsiteY24" fmla="*/ 19053 h 67155"/>
                <a:gd name="connsiteX25" fmla="*/ 24641 w 50643"/>
                <a:gd name="connsiteY25" fmla="*/ 27221 h 67155"/>
                <a:gd name="connsiteX26" fmla="*/ 25322 w 50643"/>
                <a:gd name="connsiteY26" fmla="*/ 27174 h 67155"/>
                <a:gd name="connsiteX27" fmla="*/ 35137 w 50643"/>
                <a:gd name="connsiteY27" fmla="*/ 20803 h 67155"/>
                <a:gd name="connsiteX28" fmla="*/ 35317 w 50643"/>
                <a:gd name="connsiteY28" fmla="*/ 19209 h 6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643" h="67155">
                  <a:moveTo>
                    <a:pt x="21" y="47946"/>
                  </a:moveTo>
                  <a:lnTo>
                    <a:pt x="21" y="47946"/>
                  </a:lnTo>
                  <a:cubicBezTo>
                    <a:pt x="-344" y="40949"/>
                    <a:pt x="3998" y="34562"/>
                    <a:pt x="10641" y="32328"/>
                  </a:cubicBezTo>
                  <a:cubicBezTo>
                    <a:pt x="5358" y="29517"/>
                    <a:pt x="2142" y="23941"/>
                    <a:pt x="2364" y="17960"/>
                  </a:cubicBezTo>
                  <a:lnTo>
                    <a:pt x="2364" y="17960"/>
                  </a:lnTo>
                  <a:cubicBezTo>
                    <a:pt x="2364" y="7965"/>
                    <a:pt x="11578" y="0"/>
                    <a:pt x="25322" y="0"/>
                  </a:cubicBezTo>
                  <a:cubicBezTo>
                    <a:pt x="39065" y="0"/>
                    <a:pt x="48436" y="7809"/>
                    <a:pt x="48436" y="17960"/>
                  </a:cubicBezTo>
                  <a:lnTo>
                    <a:pt x="48436" y="17960"/>
                  </a:lnTo>
                  <a:cubicBezTo>
                    <a:pt x="48628" y="23973"/>
                    <a:pt x="45347" y="29564"/>
                    <a:pt x="40002" y="32328"/>
                  </a:cubicBezTo>
                  <a:cubicBezTo>
                    <a:pt x="46646" y="34562"/>
                    <a:pt x="50988" y="40949"/>
                    <a:pt x="50622" y="47946"/>
                  </a:cubicBezTo>
                  <a:lnTo>
                    <a:pt x="50622" y="47946"/>
                  </a:lnTo>
                  <a:cubicBezTo>
                    <a:pt x="50622" y="60127"/>
                    <a:pt x="39846" y="67155"/>
                    <a:pt x="25322" y="67155"/>
                  </a:cubicBezTo>
                  <a:cubicBezTo>
                    <a:pt x="10797" y="67155"/>
                    <a:pt x="21" y="59346"/>
                    <a:pt x="21" y="47946"/>
                  </a:cubicBezTo>
                  <a:close/>
                  <a:moveTo>
                    <a:pt x="36723" y="46853"/>
                  </a:moveTo>
                  <a:lnTo>
                    <a:pt x="36723" y="46853"/>
                  </a:lnTo>
                  <a:cubicBezTo>
                    <a:pt x="36723" y="41699"/>
                    <a:pt x="31881" y="38731"/>
                    <a:pt x="25322" y="38731"/>
                  </a:cubicBezTo>
                  <a:cubicBezTo>
                    <a:pt x="18762" y="38731"/>
                    <a:pt x="14077" y="41699"/>
                    <a:pt x="14077" y="46853"/>
                  </a:cubicBezTo>
                  <a:lnTo>
                    <a:pt x="14077" y="46853"/>
                  </a:lnTo>
                  <a:cubicBezTo>
                    <a:pt x="14077" y="51382"/>
                    <a:pt x="18294" y="54973"/>
                    <a:pt x="25322" y="54973"/>
                  </a:cubicBezTo>
                  <a:cubicBezTo>
                    <a:pt x="32350" y="54973"/>
                    <a:pt x="37347" y="51382"/>
                    <a:pt x="37347" y="46853"/>
                  </a:cubicBezTo>
                  <a:close/>
                  <a:moveTo>
                    <a:pt x="34692" y="19209"/>
                  </a:moveTo>
                  <a:lnTo>
                    <a:pt x="34692" y="19209"/>
                  </a:lnTo>
                  <a:cubicBezTo>
                    <a:pt x="34692" y="15149"/>
                    <a:pt x="31256" y="11557"/>
                    <a:pt x="25322" y="11557"/>
                  </a:cubicBezTo>
                  <a:cubicBezTo>
                    <a:pt x="19387" y="11557"/>
                    <a:pt x="15951" y="14993"/>
                    <a:pt x="15951" y="19053"/>
                  </a:cubicBezTo>
                  <a:lnTo>
                    <a:pt x="15951" y="19053"/>
                  </a:lnTo>
                  <a:cubicBezTo>
                    <a:pt x="16095" y="23707"/>
                    <a:pt x="19985" y="27362"/>
                    <a:pt x="24641" y="27221"/>
                  </a:cubicBezTo>
                  <a:cubicBezTo>
                    <a:pt x="24869" y="27221"/>
                    <a:pt x="25095" y="27206"/>
                    <a:pt x="25322" y="27174"/>
                  </a:cubicBezTo>
                  <a:cubicBezTo>
                    <a:pt x="29793" y="28127"/>
                    <a:pt x="34188" y="25269"/>
                    <a:pt x="35137" y="20803"/>
                  </a:cubicBezTo>
                  <a:cubicBezTo>
                    <a:pt x="35248" y="20271"/>
                    <a:pt x="35309" y="19740"/>
                    <a:pt x="35317" y="19209"/>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2" name="Freeform: Shape 191">
              <a:extLst>
                <a:ext uri="{FF2B5EF4-FFF2-40B4-BE49-F238E27FC236}">
                  <a16:creationId xmlns:a16="http://schemas.microsoft.com/office/drawing/2014/main" id="{4F4475F5-A188-491E-B12D-3D48EDBA1C71}"/>
                </a:ext>
              </a:extLst>
            </p:cNvPr>
            <p:cNvSpPr/>
            <p:nvPr/>
          </p:nvSpPr>
          <p:spPr>
            <a:xfrm>
              <a:off x="3201366" y="3747609"/>
              <a:ext cx="59041" cy="68607"/>
            </a:xfrm>
            <a:custGeom>
              <a:avLst/>
              <a:gdLst>
                <a:gd name="connsiteX0" fmla="*/ 394 w 59041"/>
                <a:gd name="connsiteY0" fmla="*/ 34304 h 68607"/>
                <a:gd name="connsiteX1" fmla="*/ 394 w 59041"/>
                <a:gd name="connsiteY1" fmla="*/ 34304 h 68607"/>
                <a:gd name="connsiteX2" fmla="*/ 24742 w 59041"/>
                <a:gd name="connsiteY2" fmla="*/ 398 h 68607"/>
                <a:gd name="connsiteX3" fmla="*/ 58647 w 59041"/>
                <a:gd name="connsiteY3" fmla="*/ 24730 h 68607"/>
                <a:gd name="connsiteX4" fmla="*/ 58647 w 59041"/>
                <a:gd name="connsiteY4" fmla="*/ 34304 h 68607"/>
                <a:gd name="connsiteX5" fmla="*/ 58647 w 59041"/>
                <a:gd name="connsiteY5" fmla="*/ 34304 h 68607"/>
                <a:gd name="connsiteX6" fmla="*/ 34300 w 59041"/>
                <a:gd name="connsiteY6" fmla="*/ 68209 h 68607"/>
                <a:gd name="connsiteX7" fmla="*/ 394 w 59041"/>
                <a:gd name="connsiteY7" fmla="*/ 43877 h 68607"/>
                <a:gd name="connsiteX8" fmla="*/ 394 w 59041"/>
                <a:gd name="connsiteY8" fmla="*/ 34304 h 68607"/>
                <a:gd name="connsiteX9" fmla="*/ 43967 w 59041"/>
                <a:gd name="connsiteY9" fmla="*/ 34304 h 68607"/>
                <a:gd name="connsiteX10" fmla="*/ 43967 w 59041"/>
                <a:gd name="connsiteY10" fmla="*/ 34304 h 68607"/>
                <a:gd name="connsiteX11" fmla="*/ 29443 w 59041"/>
                <a:gd name="connsiteY11" fmla="*/ 13376 h 68607"/>
                <a:gd name="connsiteX12" fmla="*/ 15231 w 59041"/>
                <a:gd name="connsiteY12" fmla="*/ 34148 h 68607"/>
                <a:gd name="connsiteX13" fmla="*/ 15231 w 59041"/>
                <a:gd name="connsiteY13" fmla="*/ 34148 h 68607"/>
                <a:gd name="connsiteX14" fmla="*/ 29599 w 59041"/>
                <a:gd name="connsiteY14" fmla="*/ 55075 h 68607"/>
                <a:gd name="connsiteX15" fmla="*/ 43967 w 59041"/>
                <a:gd name="connsiteY15" fmla="*/ 34304 h 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41" h="68607">
                  <a:moveTo>
                    <a:pt x="394" y="34304"/>
                  </a:moveTo>
                  <a:lnTo>
                    <a:pt x="394" y="34304"/>
                  </a:lnTo>
                  <a:cubicBezTo>
                    <a:pt x="-2245" y="18218"/>
                    <a:pt x="8656" y="3038"/>
                    <a:pt x="24742" y="398"/>
                  </a:cubicBezTo>
                  <a:cubicBezTo>
                    <a:pt x="40828" y="-2257"/>
                    <a:pt x="56008" y="8644"/>
                    <a:pt x="58647" y="24730"/>
                  </a:cubicBezTo>
                  <a:cubicBezTo>
                    <a:pt x="59163" y="27901"/>
                    <a:pt x="59163" y="31133"/>
                    <a:pt x="58647" y="34304"/>
                  </a:cubicBezTo>
                  <a:lnTo>
                    <a:pt x="58647" y="34304"/>
                  </a:lnTo>
                  <a:cubicBezTo>
                    <a:pt x="61287" y="50390"/>
                    <a:pt x="50386" y="65570"/>
                    <a:pt x="34300" y="68209"/>
                  </a:cubicBezTo>
                  <a:cubicBezTo>
                    <a:pt x="18213" y="70864"/>
                    <a:pt x="3033" y="59963"/>
                    <a:pt x="394" y="43877"/>
                  </a:cubicBezTo>
                  <a:cubicBezTo>
                    <a:pt x="-121" y="40707"/>
                    <a:pt x="-121" y="37474"/>
                    <a:pt x="394" y="34304"/>
                  </a:cubicBezTo>
                  <a:close/>
                  <a:moveTo>
                    <a:pt x="43967" y="34304"/>
                  </a:moveTo>
                  <a:lnTo>
                    <a:pt x="43967" y="34304"/>
                  </a:lnTo>
                  <a:cubicBezTo>
                    <a:pt x="43967" y="22435"/>
                    <a:pt x="38032" y="13376"/>
                    <a:pt x="29443" y="13376"/>
                  </a:cubicBezTo>
                  <a:cubicBezTo>
                    <a:pt x="20853" y="13376"/>
                    <a:pt x="15231" y="22122"/>
                    <a:pt x="15231" y="34148"/>
                  </a:cubicBezTo>
                  <a:lnTo>
                    <a:pt x="15231" y="34148"/>
                  </a:lnTo>
                  <a:cubicBezTo>
                    <a:pt x="15231" y="46173"/>
                    <a:pt x="21009" y="55075"/>
                    <a:pt x="29599" y="55075"/>
                  </a:cubicBezTo>
                  <a:cubicBezTo>
                    <a:pt x="38188" y="55075"/>
                    <a:pt x="43967" y="46173"/>
                    <a:pt x="43967" y="34304"/>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3" name="Freeform: Shape 192">
              <a:extLst>
                <a:ext uri="{FF2B5EF4-FFF2-40B4-BE49-F238E27FC236}">
                  <a16:creationId xmlns:a16="http://schemas.microsoft.com/office/drawing/2014/main" id="{E1FA2EB0-03C4-4CA6-8883-907A0F62BBAA}"/>
                </a:ext>
              </a:extLst>
            </p:cNvPr>
            <p:cNvSpPr/>
            <p:nvPr/>
          </p:nvSpPr>
          <p:spPr>
            <a:xfrm>
              <a:off x="3272186" y="3747944"/>
              <a:ext cx="51895" cy="67714"/>
            </a:xfrm>
            <a:custGeom>
              <a:avLst/>
              <a:gdLst>
                <a:gd name="connsiteX0" fmla="*/ 36710 w 51895"/>
                <a:gd name="connsiteY0" fmla="*/ 39747 h 67714"/>
                <a:gd name="connsiteX1" fmla="*/ 23436 w 51895"/>
                <a:gd name="connsiteY1" fmla="*/ 44276 h 67714"/>
                <a:gd name="connsiteX2" fmla="*/ 166 w 51895"/>
                <a:gd name="connsiteY2" fmla="*/ 26347 h 67714"/>
                <a:gd name="connsiteX3" fmla="*/ 9 w 51895"/>
                <a:gd name="connsiteY3" fmla="*/ 23036 h 67714"/>
                <a:gd name="connsiteX4" fmla="*/ 9 w 51895"/>
                <a:gd name="connsiteY4" fmla="*/ 23036 h 67714"/>
                <a:gd name="connsiteX5" fmla="*/ 23201 w 51895"/>
                <a:gd name="connsiteY5" fmla="*/ 0 h 67714"/>
                <a:gd name="connsiteX6" fmla="*/ 24997 w 51895"/>
                <a:gd name="connsiteY6" fmla="*/ 78 h 67714"/>
                <a:gd name="connsiteX7" fmla="*/ 43894 w 51895"/>
                <a:gd name="connsiteY7" fmla="*/ 7262 h 67714"/>
                <a:gd name="connsiteX8" fmla="*/ 51703 w 51895"/>
                <a:gd name="connsiteY8" fmla="*/ 31938 h 67714"/>
                <a:gd name="connsiteX9" fmla="*/ 51703 w 51895"/>
                <a:gd name="connsiteY9" fmla="*/ 31938 h 67714"/>
                <a:gd name="connsiteX10" fmla="*/ 22967 w 51895"/>
                <a:gd name="connsiteY10" fmla="*/ 67702 h 67714"/>
                <a:gd name="connsiteX11" fmla="*/ 1415 w 51895"/>
                <a:gd name="connsiteY11" fmla="*/ 59893 h 67714"/>
                <a:gd name="connsiteX12" fmla="*/ 9067 w 51895"/>
                <a:gd name="connsiteY12" fmla="*/ 48961 h 67714"/>
                <a:gd name="connsiteX13" fmla="*/ 23436 w 51895"/>
                <a:gd name="connsiteY13" fmla="*/ 54584 h 67714"/>
                <a:gd name="connsiteX14" fmla="*/ 36710 w 51895"/>
                <a:gd name="connsiteY14" fmla="*/ 39747 h 67714"/>
                <a:gd name="connsiteX15" fmla="*/ 36710 w 51895"/>
                <a:gd name="connsiteY15" fmla="*/ 22411 h 67714"/>
                <a:gd name="connsiteX16" fmla="*/ 36710 w 51895"/>
                <a:gd name="connsiteY16" fmla="*/ 22411 h 67714"/>
                <a:gd name="connsiteX17" fmla="*/ 26169 w 51895"/>
                <a:gd name="connsiteY17" fmla="*/ 12338 h 67714"/>
                <a:gd name="connsiteX18" fmla="*/ 25153 w 51895"/>
                <a:gd name="connsiteY18" fmla="*/ 12416 h 67714"/>
                <a:gd name="connsiteX19" fmla="*/ 14002 w 51895"/>
                <a:gd name="connsiteY19" fmla="*/ 20740 h 67714"/>
                <a:gd name="connsiteX20" fmla="*/ 13909 w 51895"/>
                <a:gd name="connsiteY20" fmla="*/ 22411 h 67714"/>
                <a:gd name="connsiteX21" fmla="*/ 13909 w 51895"/>
                <a:gd name="connsiteY21" fmla="*/ 22411 h 67714"/>
                <a:gd name="connsiteX22" fmla="*/ 25466 w 51895"/>
                <a:gd name="connsiteY22" fmla="*/ 32250 h 67714"/>
                <a:gd name="connsiteX23" fmla="*/ 36898 w 51895"/>
                <a:gd name="connsiteY23" fmla="*/ 23942 h 67714"/>
                <a:gd name="connsiteX24" fmla="*/ 37023 w 51895"/>
                <a:gd name="connsiteY24" fmla="*/ 22411 h 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95" h="67714">
                  <a:moveTo>
                    <a:pt x="36710" y="39747"/>
                  </a:moveTo>
                  <a:cubicBezTo>
                    <a:pt x="32978" y="42808"/>
                    <a:pt x="28261" y="44417"/>
                    <a:pt x="23436" y="44276"/>
                  </a:cubicBezTo>
                  <a:cubicBezTo>
                    <a:pt x="12066" y="45744"/>
                    <a:pt x="1649" y="37717"/>
                    <a:pt x="166" y="26347"/>
                  </a:cubicBezTo>
                  <a:cubicBezTo>
                    <a:pt x="25" y="25238"/>
                    <a:pt x="-22" y="24145"/>
                    <a:pt x="9" y="23036"/>
                  </a:cubicBezTo>
                  <a:lnTo>
                    <a:pt x="9" y="23036"/>
                  </a:lnTo>
                  <a:cubicBezTo>
                    <a:pt x="56" y="10277"/>
                    <a:pt x="10442" y="-47"/>
                    <a:pt x="23201" y="0"/>
                  </a:cubicBezTo>
                  <a:cubicBezTo>
                    <a:pt x="23795" y="0"/>
                    <a:pt x="24404" y="31"/>
                    <a:pt x="24997" y="78"/>
                  </a:cubicBezTo>
                  <a:cubicBezTo>
                    <a:pt x="32056" y="-468"/>
                    <a:pt x="38975" y="2171"/>
                    <a:pt x="43894" y="7262"/>
                  </a:cubicBezTo>
                  <a:cubicBezTo>
                    <a:pt x="49860" y="14025"/>
                    <a:pt x="52687" y="22974"/>
                    <a:pt x="51703" y="31938"/>
                  </a:cubicBezTo>
                  <a:lnTo>
                    <a:pt x="51703" y="31938"/>
                  </a:lnTo>
                  <a:cubicBezTo>
                    <a:pt x="51703" y="53178"/>
                    <a:pt x="41708" y="67702"/>
                    <a:pt x="22967" y="67702"/>
                  </a:cubicBezTo>
                  <a:cubicBezTo>
                    <a:pt x="15049" y="67921"/>
                    <a:pt x="7349" y="65141"/>
                    <a:pt x="1415" y="59893"/>
                  </a:cubicBezTo>
                  <a:lnTo>
                    <a:pt x="9067" y="48961"/>
                  </a:lnTo>
                  <a:cubicBezTo>
                    <a:pt x="12956" y="52631"/>
                    <a:pt x="18094" y="54646"/>
                    <a:pt x="23436" y="54584"/>
                  </a:cubicBezTo>
                  <a:cubicBezTo>
                    <a:pt x="33743" y="54584"/>
                    <a:pt x="36086" y="45369"/>
                    <a:pt x="36710" y="39747"/>
                  </a:cubicBezTo>
                  <a:close/>
                  <a:moveTo>
                    <a:pt x="36710" y="22411"/>
                  </a:moveTo>
                  <a:lnTo>
                    <a:pt x="36710" y="22411"/>
                  </a:lnTo>
                  <a:cubicBezTo>
                    <a:pt x="36586" y="16727"/>
                    <a:pt x="31853" y="12213"/>
                    <a:pt x="26169" y="12338"/>
                  </a:cubicBezTo>
                  <a:cubicBezTo>
                    <a:pt x="25825" y="12354"/>
                    <a:pt x="25497" y="12369"/>
                    <a:pt x="25153" y="12416"/>
                  </a:cubicBezTo>
                  <a:cubicBezTo>
                    <a:pt x="19781" y="11635"/>
                    <a:pt x="14783" y="15368"/>
                    <a:pt x="14002" y="20740"/>
                  </a:cubicBezTo>
                  <a:cubicBezTo>
                    <a:pt x="13925" y="21303"/>
                    <a:pt x="13893" y="21849"/>
                    <a:pt x="13909" y="22411"/>
                  </a:cubicBezTo>
                  <a:lnTo>
                    <a:pt x="13909" y="22411"/>
                  </a:lnTo>
                  <a:cubicBezTo>
                    <a:pt x="13909" y="28190"/>
                    <a:pt x="18282" y="32250"/>
                    <a:pt x="25466" y="32250"/>
                  </a:cubicBezTo>
                  <a:cubicBezTo>
                    <a:pt x="30916" y="33109"/>
                    <a:pt x="36039" y="29392"/>
                    <a:pt x="36898" y="23942"/>
                  </a:cubicBezTo>
                  <a:cubicBezTo>
                    <a:pt x="36976" y="23426"/>
                    <a:pt x="37023" y="22927"/>
                    <a:pt x="37023" y="22411"/>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4" name="Freeform: Shape 193">
              <a:extLst>
                <a:ext uri="{FF2B5EF4-FFF2-40B4-BE49-F238E27FC236}">
                  <a16:creationId xmlns:a16="http://schemas.microsoft.com/office/drawing/2014/main" id="{5AF35985-A02E-41B6-B346-49D65D4F61E8}"/>
                </a:ext>
              </a:extLst>
            </p:cNvPr>
            <p:cNvSpPr/>
            <p:nvPr/>
          </p:nvSpPr>
          <p:spPr>
            <a:xfrm>
              <a:off x="2143830" y="3626674"/>
              <a:ext cx="28580" cy="66062"/>
            </a:xfrm>
            <a:custGeom>
              <a:avLst/>
              <a:gdLst>
                <a:gd name="connsiteX0" fmla="*/ 14368 w 28580"/>
                <a:gd name="connsiteY0" fmla="*/ 14681 h 66062"/>
                <a:gd name="connsiteX1" fmla="*/ 2967 w 28580"/>
                <a:gd name="connsiteY1" fmla="*/ 17492 h 66062"/>
                <a:gd name="connsiteX2" fmla="*/ 0 w 28580"/>
                <a:gd name="connsiteY2" fmla="*/ 5622 h 66062"/>
                <a:gd name="connsiteX3" fmla="*/ 18741 w 28580"/>
                <a:gd name="connsiteY3" fmla="*/ 0 h 66062"/>
                <a:gd name="connsiteX4" fmla="*/ 28580 w 28580"/>
                <a:gd name="connsiteY4" fmla="*/ 0 h 66062"/>
                <a:gd name="connsiteX5" fmla="*/ 28580 w 28580"/>
                <a:gd name="connsiteY5" fmla="*/ 66062 h 66062"/>
                <a:gd name="connsiteX6" fmla="*/ 14368 w 28580"/>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0" h="66062">
                  <a:moveTo>
                    <a:pt x="14368" y="14681"/>
                  </a:moveTo>
                  <a:lnTo>
                    <a:pt x="2967" y="17492"/>
                  </a:lnTo>
                  <a:lnTo>
                    <a:pt x="0" y="5622"/>
                  </a:lnTo>
                  <a:lnTo>
                    <a:pt x="18741" y="0"/>
                  </a:lnTo>
                  <a:lnTo>
                    <a:pt x="28580" y="0"/>
                  </a:lnTo>
                  <a:lnTo>
                    <a:pt x="28580" y="66062"/>
                  </a:lnTo>
                  <a:lnTo>
                    <a:pt x="14368" y="66062"/>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5" name="Freeform: Shape 194">
              <a:extLst>
                <a:ext uri="{FF2B5EF4-FFF2-40B4-BE49-F238E27FC236}">
                  <a16:creationId xmlns:a16="http://schemas.microsoft.com/office/drawing/2014/main" id="{20B4D8E0-A15C-488E-A038-4D8AA501747A}"/>
                </a:ext>
              </a:extLst>
            </p:cNvPr>
            <p:cNvSpPr/>
            <p:nvPr/>
          </p:nvSpPr>
          <p:spPr>
            <a:xfrm>
              <a:off x="2185684" y="3627455"/>
              <a:ext cx="49195" cy="66483"/>
            </a:xfrm>
            <a:custGeom>
              <a:avLst/>
              <a:gdLst>
                <a:gd name="connsiteX0" fmla="*/ 0 w 49195"/>
                <a:gd name="connsiteY0" fmla="*/ 54974 h 66483"/>
                <a:gd name="connsiteX1" fmla="*/ 9839 w 49195"/>
                <a:gd name="connsiteY1" fmla="*/ 45603 h 66483"/>
                <a:gd name="connsiteX2" fmla="*/ 25457 w 49195"/>
                <a:gd name="connsiteY2" fmla="*/ 53412 h 66483"/>
                <a:gd name="connsiteX3" fmla="*/ 34598 w 49195"/>
                <a:gd name="connsiteY3" fmla="*/ 46462 h 66483"/>
                <a:gd name="connsiteX4" fmla="*/ 34671 w 49195"/>
                <a:gd name="connsiteY4" fmla="*/ 45447 h 66483"/>
                <a:gd name="connsiteX5" fmla="*/ 34671 w 49195"/>
                <a:gd name="connsiteY5" fmla="*/ 45447 h 66483"/>
                <a:gd name="connsiteX6" fmla="*/ 21865 w 49195"/>
                <a:gd name="connsiteY6" fmla="*/ 37170 h 66483"/>
                <a:gd name="connsiteX7" fmla="*/ 15930 w 49195"/>
                <a:gd name="connsiteY7" fmla="*/ 37170 h 66483"/>
                <a:gd name="connsiteX8" fmla="*/ 13587 w 49195"/>
                <a:gd name="connsiteY8" fmla="*/ 27955 h 66483"/>
                <a:gd name="connsiteX9" fmla="*/ 29205 w 49195"/>
                <a:gd name="connsiteY9" fmla="*/ 12338 h 66483"/>
                <a:gd name="connsiteX10" fmla="*/ 3748 w 49195"/>
                <a:gd name="connsiteY10" fmla="*/ 12338 h 66483"/>
                <a:gd name="connsiteX11" fmla="*/ 3748 w 49195"/>
                <a:gd name="connsiteY11" fmla="*/ 0 h 66483"/>
                <a:gd name="connsiteX12" fmla="*/ 48102 w 49195"/>
                <a:gd name="connsiteY12" fmla="*/ 0 h 66483"/>
                <a:gd name="connsiteX13" fmla="*/ 48102 w 49195"/>
                <a:gd name="connsiteY13" fmla="*/ 10932 h 66483"/>
                <a:gd name="connsiteX14" fmla="*/ 31547 w 49195"/>
                <a:gd name="connsiteY14" fmla="*/ 26550 h 66483"/>
                <a:gd name="connsiteX15" fmla="*/ 49195 w 49195"/>
                <a:gd name="connsiteY15" fmla="*/ 44979 h 66483"/>
                <a:gd name="connsiteX16" fmla="*/ 49195 w 49195"/>
                <a:gd name="connsiteY16" fmla="*/ 44979 h 66483"/>
                <a:gd name="connsiteX17" fmla="*/ 27912 w 49195"/>
                <a:gd name="connsiteY17" fmla="*/ 66484 h 66483"/>
                <a:gd name="connsiteX18" fmla="*/ 25613 w 49195"/>
                <a:gd name="connsiteY18" fmla="*/ 66374 h 66483"/>
                <a:gd name="connsiteX19" fmla="*/ 0 w 49195"/>
                <a:gd name="connsiteY19" fmla="*/ 54974 h 6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95" h="66483">
                  <a:moveTo>
                    <a:pt x="0" y="54974"/>
                  </a:moveTo>
                  <a:lnTo>
                    <a:pt x="9839" y="45603"/>
                  </a:lnTo>
                  <a:cubicBezTo>
                    <a:pt x="13603" y="50429"/>
                    <a:pt x="19341" y="53303"/>
                    <a:pt x="25457" y="53412"/>
                  </a:cubicBezTo>
                  <a:cubicBezTo>
                    <a:pt x="29901" y="54021"/>
                    <a:pt x="33993" y="50898"/>
                    <a:pt x="34598" y="46462"/>
                  </a:cubicBezTo>
                  <a:cubicBezTo>
                    <a:pt x="34643" y="46119"/>
                    <a:pt x="34668" y="45791"/>
                    <a:pt x="34671" y="45447"/>
                  </a:cubicBezTo>
                  <a:lnTo>
                    <a:pt x="34671" y="45447"/>
                  </a:lnTo>
                  <a:cubicBezTo>
                    <a:pt x="34671" y="40137"/>
                    <a:pt x="29986" y="37170"/>
                    <a:pt x="21865" y="37170"/>
                  </a:cubicBezTo>
                  <a:lnTo>
                    <a:pt x="15930" y="37170"/>
                  </a:lnTo>
                  <a:lnTo>
                    <a:pt x="13587" y="27955"/>
                  </a:lnTo>
                  <a:lnTo>
                    <a:pt x="29205" y="12338"/>
                  </a:lnTo>
                  <a:lnTo>
                    <a:pt x="3748" y="12338"/>
                  </a:lnTo>
                  <a:lnTo>
                    <a:pt x="3748" y="0"/>
                  </a:lnTo>
                  <a:lnTo>
                    <a:pt x="48102" y="0"/>
                  </a:lnTo>
                  <a:lnTo>
                    <a:pt x="48102" y="10932"/>
                  </a:lnTo>
                  <a:lnTo>
                    <a:pt x="31547" y="26550"/>
                  </a:lnTo>
                  <a:cubicBezTo>
                    <a:pt x="41455" y="26893"/>
                    <a:pt x="49286" y="35061"/>
                    <a:pt x="49195" y="44979"/>
                  </a:cubicBezTo>
                  <a:lnTo>
                    <a:pt x="49195" y="44979"/>
                  </a:lnTo>
                  <a:cubicBezTo>
                    <a:pt x="49258" y="56801"/>
                    <a:pt x="39728" y="66421"/>
                    <a:pt x="27912" y="66484"/>
                  </a:cubicBezTo>
                  <a:cubicBezTo>
                    <a:pt x="27143" y="66484"/>
                    <a:pt x="26376" y="66453"/>
                    <a:pt x="25613" y="66374"/>
                  </a:cubicBezTo>
                  <a:cubicBezTo>
                    <a:pt x="15753" y="66827"/>
                    <a:pt x="6256" y="62611"/>
                    <a:pt x="0" y="54974"/>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6" name="Freeform: Shape 195">
              <a:extLst>
                <a:ext uri="{FF2B5EF4-FFF2-40B4-BE49-F238E27FC236}">
                  <a16:creationId xmlns:a16="http://schemas.microsoft.com/office/drawing/2014/main" id="{2102E840-8258-4A28-84F0-5F2B6A03268D}"/>
                </a:ext>
              </a:extLst>
            </p:cNvPr>
            <p:cNvSpPr/>
            <p:nvPr/>
          </p:nvSpPr>
          <p:spPr>
            <a:xfrm>
              <a:off x="1589252" y="3615586"/>
              <a:ext cx="28580" cy="65593"/>
            </a:xfrm>
            <a:custGeom>
              <a:avLst/>
              <a:gdLst>
                <a:gd name="connsiteX0" fmla="*/ 14368 w 28580"/>
                <a:gd name="connsiteY0" fmla="*/ 14681 h 65593"/>
                <a:gd name="connsiteX1" fmla="*/ 2967 w 28580"/>
                <a:gd name="connsiteY1" fmla="*/ 17492 h 65593"/>
                <a:gd name="connsiteX2" fmla="*/ 0 w 28580"/>
                <a:gd name="connsiteY2" fmla="*/ 5622 h 65593"/>
                <a:gd name="connsiteX3" fmla="*/ 18741 w 28580"/>
                <a:gd name="connsiteY3" fmla="*/ 0 h 65593"/>
                <a:gd name="connsiteX4" fmla="*/ 28580 w 28580"/>
                <a:gd name="connsiteY4" fmla="*/ 0 h 65593"/>
                <a:gd name="connsiteX5" fmla="*/ 28580 w 28580"/>
                <a:gd name="connsiteY5" fmla="*/ 65594 h 65593"/>
                <a:gd name="connsiteX6" fmla="*/ 14368 w 28580"/>
                <a:gd name="connsiteY6" fmla="*/ 65594 h 6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0" h="65593">
                  <a:moveTo>
                    <a:pt x="14368" y="14681"/>
                  </a:moveTo>
                  <a:lnTo>
                    <a:pt x="2967" y="17492"/>
                  </a:lnTo>
                  <a:lnTo>
                    <a:pt x="0" y="5622"/>
                  </a:lnTo>
                  <a:lnTo>
                    <a:pt x="18741" y="0"/>
                  </a:lnTo>
                  <a:lnTo>
                    <a:pt x="28580" y="0"/>
                  </a:lnTo>
                  <a:lnTo>
                    <a:pt x="28580" y="65594"/>
                  </a:lnTo>
                  <a:lnTo>
                    <a:pt x="14368" y="65594"/>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7" name="Freeform: Shape 196">
              <a:extLst>
                <a:ext uri="{FF2B5EF4-FFF2-40B4-BE49-F238E27FC236}">
                  <a16:creationId xmlns:a16="http://schemas.microsoft.com/office/drawing/2014/main" id="{BB853B57-5711-402A-9CB2-C56868DC6922}"/>
                </a:ext>
              </a:extLst>
            </p:cNvPr>
            <p:cNvSpPr/>
            <p:nvPr/>
          </p:nvSpPr>
          <p:spPr>
            <a:xfrm>
              <a:off x="1632200" y="3616211"/>
              <a:ext cx="49043" cy="66674"/>
            </a:xfrm>
            <a:custGeom>
              <a:avLst/>
              <a:gdLst>
                <a:gd name="connsiteX0" fmla="*/ 0 w 49043"/>
                <a:gd name="connsiteY0" fmla="*/ 56692 h 66674"/>
                <a:gd name="connsiteX1" fmla="*/ 8746 w 49043"/>
                <a:gd name="connsiteY1" fmla="*/ 46384 h 66674"/>
                <a:gd name="connsiteX2" fmla="*/ 24363 w 49043"/>
                <a:gd name="connsiteY2" fmla="*/ 53412 h 66674"/>
                <a:gd name="connsiteX3" fmla="*/ 35296 w 49043"/>
                <a:gd name="connsiteY3" fmla="*/ 44354 h 66674"/>
                <a:gd name="connsiteX4" fmla="*/ 35296 w 49043"/>
                <a:gd name="connsiteY4" fmla="*/ 44354 h 66674"/>
                <a:gd name="connsiteX5" fmla="*/ 23739 w 49043"/>
                <a:gd name="connsiteY5" fmla="*/ 35452 h 66674"/>
                <a:gd name="connsiteX6" fmla="*/ 12650 w 49043"/>
                <a:gd name="connsiteY6" fmla="*/ 37951 h 66674"/>
                <a:gd name="connsiteX7" fmla="*/ 4373 w 49043"/>
                <a:gd name="connsiteY7" fmla="*/ 32328 h 66674"/>
                <a:gd name="connsiteX8" fmla="*/ 6247 w 49043"/>
                <a:gd name="connsiteY8" fmla="*/ 0 h 66674"/>
                <a:gd name="connsiteX9" fmla="*/ 46540 w 49043"/>
                <a:gd name="connsiteY9" fmla="*/ 0 h 66674"/>
                <a:gd name="connsiteX10" fmla="*/ 46540 w 49043"/>
                <a:gd name="connsiteY10" fmla="*/ 12650 h 66674"/>
                <a:gd name="connsiteX11" fmla="*/ 18272 w 49043"/>
                <a:gd name="connsiteY11" fmla="*/ 12650 h 66674"/>
                <a:gd name="connsiteX12" fmla="*/ 17492 w 49043"/>
                <a:gd name="connsiteY12" fmla="*/ 24051 h 66674"/>
                <a:gd name="connsiteX13" fmla="*/ 26081 w 49043"/>
                <a:gd name="connsiteY13" fmla="*/ 22958 h 66674"/>
                <a:gd name="connsiteX14" fmla="*/ 49039 w 49043"/>
                <a:gd name="connsiteY14" fmla="*/ 43885 h 66674"/>
                <a:gd name="connsiteX15" fmla="*/ 49039 w 49043"/>
                <a:gd name="connsiteY15" fmla="*/ 43885 h 66674"/>
                <a:gd name="connsiteX16" fmla="*/ 27164 w 49043"/>
                <a:gd name="connsiteY16" fmla="*/ 66671 h 66674"/>
                <a:gd name="connsiteX17" fmla="*/ 24207 w 49043"/>
                <a:gd name="connsiteY17" fmla="*/ 66531 h 66674"/>
                <a:gd name="connsiteX18" fmla="*/ 0 w 49043"/>
                <a:gd name="connsiteY18" fmla="*/ 56692 h 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043" h="66674">
                  <a:moveTo>
                    <a:pt x="0" y="56692"/>
                  </a:moveTo>
                  <a:lnTo>
                    <a:pt x="8746" y="46384"/>
                  </a:lnTo>
                  <a:cubicBezTo>
                    <a:pt x="12859" y="50648"/>
                    <a:pt x="18449" y="53162"/>
                    <a:pt x="24363" y="53412"/>
                  </a:cubicBezTo>
                  <a:cubicBezTo>
                    <a:pt x="31079" y="53412"/>
                    <a:pt x="35296" y="50132"/>
                    <a:pt x="35296" y="44354"/>
                  </a:cubicBezTo>
                  <a:lnTo>
                    <a:pt x="35296" y="44354"/>
                  </a:lnTo>
                  <a:cubicBezTo>
                    <a:pt x="35296" y="38732"/>
                    <a:pt x="30454" y="35452"/>
                    <a:pt x="23739" y="35452"/>
                  </a:cubicBezTo>
                  <a:cubicBezTo>
                    <a:pt x="19908" y="35483"/>
                    <a:pt x="16127" y="36342"/>
                    <a:pt x="12650" y="37951"/>
                  </a:cubicBezTo>
                  <a:lnTo>
                    <a:pt x="4373" y="32328"/>
                  </a:lnTo>
                  <a:lnTo>
                    <a:pt x="6247" y="0"/>
                  </a:lnTo>
                  <a:lnTo>
                    <a:pt x="46540" y="0"/>
                  </a:lnTo>
                  <a:lnTo>
                    <a:pt x="46540" y="12650"/>
                  </a:lnTo>
                  <a:lnTo>
                    <a:pt x="18272" y="12650"/>
                  </a:lnTo>
                  <a:lnTo>
                    <a:pt x="17492" y="24051"/>
                  </a:lnTo>
                  <a:cubicBezTo>
                    <a:pt x="20297" y="23317"/>
                    <a:pt x="23183" y="22958"/>
                    <a:pt x="26081" y="22958"/>
                  </a:cubicBezTo>
                  <a:cubicBezTo>
                    <a:pt x="38888" y="22958"/>
                    <a:pt x="49039" y="29049"/>
                    <a:pt x="49039" y="43885"/>
                  </a:cubicBezTo>
                  <a:lnTo>
                    <a:pt x="49039" y="43885"/>
                  </a:lnTo>
                  <a:cubicBezTo>
                    <a:pt x="49289" y="56223"/>
                    <a:pt x="39495" y="66421"/>
                    <a:pt x="27164" y="66671"/>
                  </a:cubicBezTo>
                  <a:cubicBezTo>
                    <a:pt x="26176" y="66687"/>
                    <a:pt x="25188" y="66640"/>
                    <a:pt x="24207" y="66531"/>
                  </a:cubicBezTo>
                  <a:cubicBezTo>
                    <a:pt x="15144" y="66640"/>
                    <a:pt x="6420" y="63095"/>
                    <a:pt x="0" y="56692"/>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8" name="Freeform: Shape 197">
              <a:extLst>
                <a:ext uri="{FF2B5EF4-FFF2-40B4-BE49-F238E27FC236}">
                  <a16:creationId xmlns:a16="http://schemas.microsoft.com/office/drawing/2014/main" id="{2114E258-B50B-4996-99FE-E8A99B0907FA}"/>
                </a:ext>
              </a:extLst>
            </p:cNvPr>
            <p:cNvSpPr/>
            <p:nvPr/>
          </p:nvSpPr>
          <p:spPr>
            <a:xfrm>
              <a:off x="1669526" y="4115659"/>
              <a:ext cx="28736" cy="65281"/>
            </a:xfrm>
            <a:custGeom>
              <a:avLst/>
              <a:gdLst>
                <a:gd name="connsiteX0" fmla="*/ 14368 w 28736"/>
                <a:gd name="connsiteY0" fmla="*/ 14524 h 65281"/>
                <a:gd name="connsiteX1" fmla="*/ 2967 w 28736"/>
                <a:gd name="connsiteY1" fmla="*/ 17335 h 65281"/>
                <a:gd name="connsiteX2" fmla="*/ 0 w 28736"/>
                <a:gd name="connsiteY2" fmla="*/ 5622 h 65281"/>
                <a:gd name="connsiteX3" fmla="*/ 18897 w 28736"/>
                <a:gd name="connsiteY3" fmla="*/ 0 h 65281"/>
                <a:gd name="connsiteX4" fmla="*/ 28736 w 28736"/>
                <a:gd name="connsiteY4" fmla="*/ 0 h 65281"/>
                <a:gd name="connsiteX5" fmla="*/ 28736 w 28736"/>
                <a:gd name="connsiteY5" fmla="*/ 65281 h 65281"/>
                <a:gd name="connsiteX6" fmla="*/ 14368 w 28736"/>
                <a:gd name="connsiteY6" fmla="*/ 65281 h 65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5281">
                  <a:moveTo>
                    <a:pt x="14368" y="14524"/>
                  </a:moveTo>
                  <a:lnTo>
                    <a:pt x="2967" y="17335"/>
                  </a:lnTo>
                  <a:lnTo>
                    <a:pt x="0" y="5622"/>
                  </a:lnTo>
                  <a:lnTo>
                    <a:pt x="18897" y="0"/>
                  </a:lnTo>
                  <a:lnTo>
                    <a:pt x="28736" y="0"/>
                  </a:lnTo>
                  <a:lnTo>
                    <a:pt x="28736" y="65281"/>
                  </a:lnTo>
                  <a:lnTo>
                    <a:pt x="14368" y="65281"/>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99" name="Freeform: Shape 198">
              <a:extLst>
                <a:ext uri="{FF2B5EF4-FFF2-40B4-BE49-F238E27FC236}">
                  <a16:creationId xmlns:a16="http://schemas.microsoft.com/office/drawing/2014/main" id="{A3B3AACA-7F9B-4918-BA18-5D6AF2FD3EB8}"/>
                </a:ext>
              </a:extLst>
            </p:cNvPr>
            <p:cNvSpPr/>
            <p:nvPr/>
          </p:nvSpPr>
          <p:spPr>
            <a:xfrm>
              <a:off x="1712942" y="4116127"/>
              <a:ext cx="46852" cy="64812"/>
            </a:xfrm>
            <a:custGeom>
              <a:avLst/>
              <a:gdLst>
                <a:gd name="connsiteX0" fmla="*/ 31235 w 46852"/>
                <a:gd name="connsiteY0" fmla="*/ 12338 h 64812"/>
                <a:gd name="connsiteX1" fmla="*/ 0 w 46852"/>
                <a:gd name="connsiteY1" fmla="*/ 12338 h 64812"/>
                <a:gd name="connsiteX2" fmla="*/ 0 w 46852"/>
                <a:gd name="connsiteY2" fmla="*/ 0 h 64812"/>
                <a:gd name="connsiteX3" fmla="*/ 46853 w 46852"/>
                <a:gd name="connsiteY3" fmla="*/ 0 h 64812"/>
                <a:gd name="connsiteX4" fmla="*/ 46853 w 46852"/>
                <a:gd name="connsiteY4" fmla="*/ 10776 h 64812"/>
                <a:gd name="connsiteX5" fmla="*/ 18272 w 46852"/>
                <a:gd name="connsiteY5" fmla="*/ 64813 h 64812"/>
                <a:gd name="connsiteX6" fmla="*/ 2655 w 46852"/>
                <a:gd name="connsiteY6" fmla="*/ 64813 h 6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52" h="64812">
                  <a:moveTo>
                    <a:pt x="31235" y="12338"/>
                  </a:moveTo>
                  <a:lnTo>
                    <a:pt x="0" y="12338"/>
                  </a:lnTo>
                  <a:lnTo>
                    <a:pt x="0" y="0"/>
                  </a:lnTo>
                  <a:lnTo>
                    <a:pt x="46853" y="0"/>
                  </a:lnTo>
                  <a:lnTo>
                    <a:pt x="46853" y="10776"/>
                  </a:lnTo>
                  <a:lnTo>
                    <a:pt x="18272" y="64813"/>
                  </a:lnTo>
                  <a:lnTo>
                    <a:pt x="2655" y="64813"/>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0" name="Freeform: Shape 199">
              <a:extLst>
                <a:ext uri="{FF2B5EF4-FFF2-40B4-BE49-F238E27FC236}">
                  <a16:creationId xmlns:a16="http://schemas.microsoft.com/office/drawing/2014/main" id="{85D55242-789B-4E39-8909-C7658A62EA57}"/>
                </a:ext>
              </a:extLst>
            </p:cNvPr>
            <p:cNvSpPr/>
            <p:nvPr/>
          </p:nvSpPr>
          <p:spPr>
            <a:xfrm>
              <a:off x="2795861" y="4578892"/>
              <a:ext cx="48570" cy="66357"/>
            </a:xfrm>
            <a:custGeom>
              <a:avLst/>
              <a:gdLst>
                <a:gd name="connsiteX0" fmla="*/ 0 w 48570"/>
                <a:gd name="connsiteY0" fmla="*/ 54956 h 66357"/>
                <a:gd name="connsiteX1" fmla="*/ 21865 w 48570"/>
                <a:gd name="connsiteY1" fmla="*/ 37152 h 66357"/>
                <a:gd name="connsiteX2" fmla="*/ 33109 w 48570"/>
                <a:gd name="connsiteY2" fmla="*/ 21535 h 66357"/>
                <a:gd name="connsiteX3" fmla="*/ 25504 w 48570"/>
                <a:gd name="connsiteY3" fmla="*/ 12930 h 66357"/>
                <a:gd name="connsiteX4" fmla="*/ 24363 w 48570"/>
                <a:gd name="connsiteY4" fmla="*/ 12945 h 66357"/>
                <a:gd name="connsiteX5" fmla="*/ 10932 w 48570"/>
                <a:gd name="connsiteY5" fmla="*/ 21847 h 66357"/>
                <a:gd name="connsiteX6" fmla="*/ 781 w 48570"/>
                <a:gd name="connsiteY6" fmla="*/ 13726 h 66357"/>
                <a:gd name="connsiteX7" fmla="*/ 25301 w 48570"/>
                <a:gd name="connsiteY7" fmla="*/ 139 h 66357"/>
                <a:gd name="connsiteX8" fmla="*/ 47649 w 48570"/>
                <a:gd name="connsiteY8" fmla="*/ 17802 h 66357"/>
                <a:gd name="connsiteX9" fmla="*/ 47790 w 48570"/>
                <a:gd name="connsiteY9" fmla="*/ 20285 h 66357"/>
                <a:gd name="connsiteX10" fmla="*/ 47790 w 48570"/>
                <a:gd name="connsiteY10" fmla="*/ 20285 h 66357"/>
                <a:gd name="connsiteX11" fmla="*/ 30610 w 48570"/>
                <a:gd name="connsiteY11" fmla="*/ 45586 h 66357"/>
                <a:gd name="connsiteX12" fmla="*/ 19990 w 48570"/>
                <a:gd name="connsiteY12" fmla="*/ 53863 h 66357"/>
                <a:gd name="connsiteX13" fmla="*/ 48570 w 48570"/>
                <a:gd name="connsiteY13" fmla="*/ 53863 h 66357"/>
                <a:gd name="connsiteX14" fmla="*/ 48570 w 48570"/>
                <a:gd name="connsiteY14" fmla="*/ 66357 h 66357"/>
                <a:gd name="connsiteX15" fmla="*/ 0 w 48570"/>
                <a:gd name="connsiteY15" fmla="*/ 66357 h 6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0" h="66357">
                  <a:moveTo>
                    <a:pt x="0" y="54956"/>
                  </a:moveTo>
                  <a:lnTo>
                    <a:pt x="21865" y="37152"/>
                  </a:lnTo>
                  <a:cubicBezTo>
                    <a:pt x="29986" y="30437"/>
                    <a:pt x="33109" y="26845"/>
                    <a:pt x="33109" y="21535"/>
                  </a:cubicBezTo>
                  <a:cubicBezTo>
                    <a:pt x="33375" y="17053"/>
                    <a:pt x="29970" y="13211"/>
                    <a:pt x="25504" y="12930"/>
                  </a:cubicBezTo>
                  <a:cubicBezTo>
                    <a:pt x="25113" y="12914"/>
                    <a:pt x="24738" y="12914"/>
                    <a:pt x="24363" y="12945"/>
                  </a:cubicBezTo>
                  <a:cubicBezTo>
                    <a:pt x="19366" y="12945"/>
                    <a:pt x="15774" y="15913"/>
                    <a:pt x="10932" y="21847"/>
                  </a:cubicBezTo>
                  <a:lnTo>
                    <a:pt x="781" y="13726"/>
                  </a:lnTo>
                  <a:cubicBezTo>
                    <a:pt x="5825" y="5027"/>
                    <a:pt x="15243" y="-189"/>
                    <a:pt x="25301" y="139"/>
                  </a:cubicBezTo>
                  <a:cubicBezTo>
                    <a:pt x="36358" y="-1157"/>
                    <a:pt x="46353" y="6761"/>
                    <a:pt x="47649" y="17802"/>
                  </a:cubicBezTo>
                  <a:cubicBezTo>
                    <a:pt x="47743" y="18630"/>
                    <a:pt x="47790" y="19458"/>
                    <a:pt x="47790" y="20285"/>
                  </a:cubicBezTo>
                  <a:lnTo>
                    <a:pt x="47790" y="20285"/>
                  </a:lnTo>
                  <a:cubicBezTo>
                    <a:pt x="47790" y="31218"/>
                    <a:pt x="42324" y="35903"/>
                    <a:pt x="30610" y="45586"/>
                  </a:cubicBezTo>
                  <a:lnTo>
                    <a:pt x="19990" y="53863"/>
                  </a:lnTo>
                  <a:lnTo>
                    <a:pt x="48570" y="53863"/>
                  </a:lnTo>
                  <a:lnTo>
                    <a:pt x="48570" y="66357"/>
                  </a:lnTo>
                  <a:lnTo>
                    <a:pt x="0" y="66357"/>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1" name="Freeform: Shape 200">
              <a:extLst>
                <a:ext uri="{FF2B5EF4-FFF2-40B4-BE49-F238E27FC236}">
                  <a16:creationId xmlns:a16="http://schemas.microsoft.com/office/drawing/2014/main" id="{9F42C6EF-42E4-4F6E-BA83-91929F35499D}"/>
                </a:ext>
              </a:extLst>
            </p:cNvPr>
            <p:cNvSpPr/>
            <p:nvPr/>
          </p:nvSpPr>
          <p:spPr>
            <a:xfrm>
              <a:off x="2853333" y="4579031"/>
              <a:ext cx="28580" cy="66062"/>
            </a:xfrm>
            <a:custGeom>
              <a:avLst/>
              <a:gdLst>
                <a:gd name="connsiteX0" fmla="*/ 14368 w 28580"/>
                <a:gd name="connsiteY0" fmla="*/ 14524 h 66062"/>
                <a:gd name="connsiteX1" fmla="*/ 2967 w 28580"/>
                <a:gd name="connsiteY1" fmla="*/ 17335 h 66062"/>
                <a:gd name="connsiteX2" fmla="*/ 0 w 28580"/>
                <a:gd name="connsiteY2" fmla="*/ 5622 h 66062"/>
                <a:gd name="connsiteX3" fmla="*/ 18741 w 28580"/>
                <a:gd name="connsiteY3" fmla="*/ 0 h 66062"/>
                <a:gd name="connsiteX4" fmla="*/ 28580 w 28580"/>
                <a:gd name="connsiteY4" fmla="*/ 0 h 66062"/>
                <a:gd name="connsiteX5" fmla="*/ 28580 w 28580"/>
                <a:gd name="connsiteY5" fmla="*/ 66062 h 66062"/>
                <a:gd name="connsiteX6" fmla="*/ 14368 w 28580"/>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0" h="66062">
                  <a:moveTo>
                    <a:pt x="14368" y="14524"/>
                  </a:moveTo>
                  <a:lnTo>
                    <a:pt x="2967" y="17335"/>
                  </a:lnTo>
                  <a:lnTo>
                    <a:pt x="0" y="5622"/>
                  </a:lnTo>
                  <a:lnTo>
                    <a:pt x="18741" y="0"/>
                  </a:lnTo>
                  <a:lnTo>
                    <a:pt x="28580" y="0"/>
                  </a:lnTo>
                  <a:lnTo>
                    <a:pt x="28580" y="66062"/>
                  </a:lnTo>
                  <a:lnTo>
                    <a:pt x="14368" y="66062"/>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2" name="Freeform: Shape 201">
              <a:extLst>
                <a:ext uri="{FF2B5EF4-FFF2-40B4-BE49-F238E27FC236}">
                  <a16:creationId xmlns:a16="http://schemas.microsoft.com/office/drawing/2014/main" id="{1972FC79-2266-4422-8E41-5E24D90F477F}"/>
                </a:ext>
              </a:extLst>
            </p:cNvPr>
            <p:cNvSpPr/>
            <p:nvPr/>
          </p:nvSpPr>
          <p:spPr>
            <a:xfrm>
              <a:off x="1505229" y="4199525"/>
              <a:ext cx="28736" cy="65905"/>
            </a:xfrm>
            <a:custGeom>
              <a:avLst/>
              <a:gdLst>
                <a:gd name="connsiteX0" fmla="*/ 14368 w 28736"/>
                <a:gd name="connsiteY0" fmla="*/ 14524 h 65905"/>
                <a:gd name="connsiteX1" fmla="*/ 2967 w 28736"/>
                <a:gd name="connsiteY1" fmla="*/ 17335 h 65905"/>
                <a:gd name="connsiteX2" fmla="*/ 0 w 28736"/>
                <a:gd name="connsiteY2" fmla="*/ 5622 h 65905"/>
                <a:gd name="connsiteX3" fmla="*/ 18897 w 28736"/>
                <a:gd name="connsiteY3" fmla="*/ 0 h 65905"/>
                <a:gd name="connsiteX4" fmla="*/ 28736 w 28736"/>
                <a:gd name="connsiteY4" fmla="*/ 0 h 65905"/>
                <a:gd name="connsiteX5" fmla="*/ 28736 w 28736"/>
                <a:gd name="connsiteY5" fmla="*/ 65906 h 65905"/>
                <a:gd name="connsiteX6" fmla="*/ 14368 w 28736"/>
                <a:gd name="connsiteY6" fmla="*/ 65906 h 6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5905">
                  <a:moveTo>
                    <a:pt x="14368" y="14524"/>
                  </a:moveTo>
                  <a:lnTo>
                    <a:pt x="2967" y="17335"/>
                  </a:lnTo>
                  <a:lnTo>
                    <a:pt x="0" y="5622"/>
                  </a:lnTo>
                  <a:lnTo>
                    <a:pt x="18897" y="0"/>
                  </a:lnTo>
                  <a:lnTo>
                    <a:pt x="28736" y="0"/>
                  </a:lnTo>
                  <a:lnTo>
                    <a:pt x="28736" y="65906"/>
                  </a:lnTo>
                  <a:lnTo>
                    <a:pt x="14368" y="65906"/>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3" name="Freeform: Shape 202">
              <a:extLst>
                <a:ext uri="{FF2B5EF4-FFF2-40B4-BE49-F238E27FC236}">
                  <a16:creationId xmlns:a16="http://schemas.microsoft.com/office/drawing/2014/main" id="{AA282801-5D3C-4C2E-BEE4-253C66D6186E}"/>
                </a:ext>
              </a:extLst>
            </p:cNvPr>
            <p:cNvSpPr/>
            <p:nvPr/>
          </p:nvSpPr>
          <p:spPr>
            <a:xfrm>
              <a:off x="1549246" y="4199525"/>
              <a:ext cx="50493" cy="67155"/>
            </a:xfrm>
            <a:custGeom>
              <a:avLst/>
              <a:gdLst>
                <a:gd name="connsiteX0" fmla="*/ 24 w 50493"/>
                <a:gd name="connsiteY0" fmla="*/ 47946 h 67155"/>
                <a:gd name="connsiteX1" fmla="*/ 24 w 50493"/>
                <a:gd name="connsiteY1" fmla="*/ 47946 h 67155"/>
                <a:gd name="connsiteX2" fmla="*/ 10488 w 50493"/>
                <a:gd name="connsiteY2" fmla="*/ 32328 h 67155"/>
                <a:gd name="connsiteX3" fmla="*/ 2211 w 50493"/>
                <a:gd name="connsiteY3" fmla="*/ 17960 h 67155"/>
                <a:gd name="connsiteX4" fmla="*/ 2211 w 50493"/>
                <a:gd name="connsiteY4" fmla="*/ 17960 h 67155"/>
                <a:gd name="connsiteX5" fmla="*/ 25325 w 50493"/>
                <a:gd name="connsiteY5" fmla="*/ 0 h 67155"/>
                <a:gd name="connsiteX6" fmla="*/ 48282 w 50493"/>
                <a:gd name="connsiteY6" fmla="*/ 17960 h 67155"/>
                <a:gd name="connsiteX7" fmla="*/ 48282 w 50493"/>
                <a:gd name="connsiteY7" fmla="*/ 17960 h 67155"/>
                <a:gd name="connsiteX8" fmla="*/ 40005 w 50493"/>
                <a:gd name="connsiteY8" fmla="*/ 32328 h 67155"/>
                <a:gd name="connsiteX9" fmla="*/ 50469 w 50493"/>
                <a:gd name="connsiteY9" fmla="*/ 47946 h 67155"/>
                <a:gd name="connsiteX10" fmla="*/ 50469 w 50493"/>
                <a:gd name="connsiteY10" fmla="*/ 47946 h 67155"/>
                <a:gd name="connsiteX11" fmla="*/ 25325 w 50493"/>
                <a:gd name="connsiteY11" fmla="*/ 67155 h 67155"/>
                <a:gd name="connsiteX12" fmla="*/ 24 w 50493"/>
                <a:gd name="connsiteY12" fmla="*/ 47946 h 67155"/>
                <a:gd name="connsiteX13" fmla="*/ 36569 w 50493"/>
                <a:gd name="connsiteY13" fmla="*/ 46853 h 67155"/>
                <a:gd name="connsiteX14" fmla="*/ 36569 w 50493"/>
                <a:gd name="connsiteY14" fmla="*/ 46853 h 67155"/>
                <a:gd name="connsiteX15" fmla="*/ 25325 w 50493"/>
                <a:gd name="connsiteY15" fmla="*/ 38731 h 67155"/>
                <a:gd name="connsiteX16" fmla="*/ 13924 w 50493"/>
                <a:gd name="connsiteY16" fmla="*/ 46853 h 67155"/>
                <a:gd name="connsiteX17" fmla="*/ 13924 w 50493"/>
                <a:gd name="connsiteY17" fmla="*/ 46853 h 67155"/>
                <a:gd name="connsiteX18" fmla="*/ 25325 w 50493"/>
                <a:gd name="connsiteY18" fmla="*/ 54974 h 67155"/>
                <a:gd name="connsiteX19" fmla="*/ 36569 w 50493"/>
                <a:gd name="connsiteY19" fmla="*/ 46853 h 67155"/>
                <a:gd name="connsiteX20" fmla="*/ 34539 w 50493"/>
                <a:gd name="connsiteY20" fmla="*/ 19209 h 67155"/>
                <a:gd name="connsiteX21" fmla="*/ 34539 w 50493"/>
                <a:gd name="connsiteY21" fmla="*/ 19209 h 67155"/>
                <a:gd name="connsiteX22" fmla="*/ 25712 w 50493"/>
                <a:gd name="connsiteY22" fmla="*/ 11526 h 67155"/>
                <a:gd name="connsiteX23" fmla="*/ 25325 w 50493"/>
                <a:gd name="connsiteY23" fmla="*/ 11557 h 67155"/>
                <a:gd name="connsiteX24" fmla="*/ 15798 w 50493"/>
                <a:gd name="connsiteY24" fmla="*/ 19053 h 67155"/>
                <a:gd name="connsiteX25" fmla="*/ 15798 w 50493"/>
                <a:gd name="connsiteY25" fmla="*/ 19053 h 67155"/>
                <a:gd name="connsiteX26" fmla="*/ 24619 w 50493"/>
                <a:gd name="connsiteY26" fmla="*/ 27081 h 67155"/>
                <a:gd name="connsiteX27" fmla="*/ 25325 w 50493"/>
                <a:gd name="connsiteY27" fmla="*/ 27018 h 67155"/>
                <a:gd name="connsiteX28" fmla="*/ 34469 w 50493"/>
                <a:gd name="connsiteY28" fmla="*/ 20069 h 67155"/>
                <a:gd name="connsiteX29" fmla="*/ 34539 w 50493"/>
                <a:gd name="connsiteY29" fmla="*/ 19209 h 6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493" h="67155">
                  <a:moveTo>
                    <a:pt x="24" y="47946"/>
                  </a:moveTo>
                  <a:lnTo>
                    <a:pt x="24" y="47946"/>
                  </a:lnTo>
                  <a:cubicBezTo>
                    <a:pt x="-363" y="40996"/>
                    <a:pt x="3907" y="34624"/>
                    <a:pt x="10488" y="32328"/>
                  </a:cubicBezTo>
                  <a:cubicBezTo>
                    <a:pt x="5205" y="29517"/>
                    <a:pt x="1989" y="23942"/>
                    <a:pt x="2211" y="17960"/>
                  </a:cubicBezTo>
                  <a:lnTo>
                    <a:pt x="2211" y="17960"/>
                  </a:lnTo>
                  <a:cubicBezTo>
                    <a:pt x="2211" y="7965"/>
                    <a:pt x="11425" y="0"/>
                    <a:pt x="25325" y="0"/>
                  </a:cubicBezTo>
                  <a:cubicBezTo>
                    <a:pt x="39224" y="0"/>
                    <a:pt x="48282" y="7809"/>
                    <a:pt x="48282" y="17960"/>
                  </a:cubicBezTo>
                  <a:lnTo>
                    <a:pt x="48282" y="17960"/>
                  </a:lnTo>
                  <a:cubicBezTo>
                    <a:pt x="48504" y="23942"/>
                    <a:pt x="45289" y="29517"/>
                    <a:pt x="40005" y="32328"/>
                  </a:cubicBezTo>
                  <a:cubicBezTo>
                    <a:pt x="46586" y="34624"/>
                    <a:pt x="50856" y="40996"/>
                    <a:pt x="50469" y="47946"/>
                  </a:cubicBezTo>
                  <a:lnTo>
                    <a:pt x="50469" y="47946"/>
                  </a:lnTo>
                  <a:cubicBezTo>
                    <a:pt x="50469" y="60127"/>
                    <a:pt x="39693" y="67155"/>
                    <a:pt x="25325" y="67155"/>
                  </a:cubicBezTo>
                  <a:cubicBezTo>
                    <a:pt x="10957" y="67155"/>
                    <a:pt x="24" y="59503"/>
                    <a:pt x="24" y="47946"/>
                  </a:cubicBezTo>
                  <a:close/>
                  <a:moveTo>
                    <a:pt x="36569" y="46853"/>
                  </a:moveTo>
                  <a:lnTo>
                    <a:pt x="36569" y="46853"/>
                  </a:lnTo>
                  <a:cubicBezTo>
                    <a:pt x="36569" y="41855"/>
                    <a:pt x="31728" y="38731"/>
                    <a:pt x="25325" y="38731"/>
                  </a:cubicBezTo>
                  <a:cubicBezTo>
                    <a:pt x="18922" y="38731"/>
                    <a:pt x="13924" y="41855"/>
                    <a:pt x="13924" y="46853"/>
                  </a:cubicBezTo>
                  <a:lnTo>
                    <a:pt x="13924" y="46853"/>
                  </a:lnTo>
                  <a:cubicBezTo>
                    <a:pt x="13924" y="51382"/>
                    <a:pt x="18141" y="54974"/>
                    <a:pt x="25325" y="54974"/>
                  </a:cubicBezTo>
                  <a:cubicBezTo>
                    <a:pt x="32509" y="54974"/>
                    <a:pt x="36569" y="51382"/>
                    <a:pt x="36569" y="46853"/>
                  </a:cubicBezTo>
                  <a:close/>
                  <a:moveTo>
                    <a:pt x="34539" y="19209"/>
                  </a:moveTo>
                  <a:lnTo>
                    <a:pt x="34539" y="19209"/>
                  </a:lnTo>
                  <a:cubicBezTo>
                    <a:pt x="34225" y="14649"/>
                    <a:pt x="30272" y="11213"/>
                    <a:pt x="25712" y="11526"/>
                  </a:cubicBezTo>
                  <a:cubicBezTo>
                    <a:pt x="25582" y="11526"/>
                    <a:pt x="25454" y="11541"/>
                    <a:pt x="25325" y="11557"/>
                  </a:cubicBezTo>
                  <a:cubicBezTo>
                    <a:pt x="19390" y="11557"/>
                    <a:pt x="15798" y="15149"/>
                    <a:pt x="15798" y="19053"/>
                  </a:cubicBezTo>
                  <a:lnTo>
                    <a:pt x="15798" y="19053"/>
                  </a:lnTo>
                  <a:cubicBezTo>
                    <a:pt x="16017" y="23707"/>
                    <a:pt x="19966" y="27299"/>
                    <a:pt x="24619" y="27081"/>
                  </a:cubicBezTo>
                  <a:cubicBezTo>
                    <a:pt x="24855" y="27065"/>
                    <a:pt x="25090" y="27049"/>
                    <a:pt x="25325" y="27018"/>
                  </a:cubicBezTo>
                  <a:cubicBezTo>
                    <a:pt x="29769" y="27627"/>
                    <a:pt x="33863" y="24519"/>
                    <a:pt x="34469" y="20069"/>
                  </a:cubicBezTo>
                  <a:cubicBezTo>
                    <a:pt x="34506" y="19787"/>
                    <a:pt x="34531" y="19491"/>
                    <a:pt x="34539" y="19209"/>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4" name="Freeform: Shape 203">
              <a:extLst>
                <a:ext uri="{FF2B5EF4-FFF2-40B4-BE49-F238E27FC236}">
                  <a16:creationId xmlns:a16="http://schemas.microsoft.com/office/drawing/2014/main" id="{77C4BF4D-6197-47D8-A5A0-D56CDE5C63EB}"/>
                </a:ext>
              </a:extLst>
            </p:cNvPr>
            <p:cNvSpPr/>
            <p:nvPr/>
          </p:nvSpPr>
          <p:spPr>
            <a:xfrm>
              <a:off x="1516474" y="4477048"/>
              <a:ext cx="28580" cy="66062"/>
            </a:xfrm>
            <a:custGeom>
              <a:avLst/>
              <a:gdLst>
                <a:gd name="connsiteX0" fmla="*/ 14368 w 28580"/>
                <a:gd name="connsiteY0" fmla="*/ 14524 h 66062"/>
                <a:gd name="connsiteX1" fmla="*/ 2967 w 28580"/>
                <a:gd name="connsiteY1" fmla="*/ 17335 h 66062"/>
                <a:gd name="connsiteX2" fmla="*/ 0 w 28580"/>
                <a:gd name="connsiteY2" fmla="*/ 5622 h 66062"/>
                <a:gd name="connsiteX3" fmla="*/ 18741 w 28580"/>
                <a:gd name="connsiteY3" fmla="*/ 0 h 66062"/>
                <a:gd name="connsiteX4" fmla="*/ 28580 w 28580"/>
                <a:gd name="connsiteY4" fmla="*/ 0 h 66062"/>
                <a:gd name="connsiteX5" fmla="*/ 28580 w 28580"/>
                <a:gd name="connsiteY5" fmla="*/ 66062 h 66062"/>
                <a:gd name="connsiteX6" fmla="*/ 14368 w 28580"/>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0" h="66062">
                  <a:moveTo>
                    <a:pt x="14368" y="14524"/>
                  </a:moveTo>
                  <a:lnTo>
                    <a:pt x="2967" y="17335"/>
                  </a:lnTo>
                  <a:lnTo>
                    <a:pt x="0" y="5622"/>
                  </a:lnTo>
                  <a:lnTo>
                    <a:pt x="18741" y="0"/>
                  </a:lnTo>
                  <a:lnTo>
                    <a:pt x="28580" y="0"/>
                  </a:lnTo>
                  <a:lnTo>
                    <a:pt x="28580" y="66062"/>
                  </a:lnTo>
                  <a:lnTo>
                    <a:pt x="14368" y="66062"/>
                  </a:ln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5" name="Freeform: Shape 204">
              <a:extLst>
                <a:ext uri="{FF2B5EF4-FFF2-40B4-BE49-F238E27FC236}">
                  <a16:creationId xmlns:a16="http://schemas.microsoft.com/office/drawing/2014/main" id="{A8177384-C558-4DDE-8C75-993856EB2273}"/>
                </a:ext>
              </a:extLst>
            </p:cNvPr>
            <p:cNvSpPr/>
            <p:nvPr/>
          </p:nvSpPr>
          <p:spPr>
            <a:xfrm>
              <a:off x="1560817" y="4476492"/>
              <a:ext cx="51880" cy="67715"/>
            </a:xfrm>
            <a:custGeom>
              <a:avLst/>
              <a:gdLst>
                <a:gd name="connsiteX0" fmla="*/ 36712 w 51880"/>
                <a:gd name="connsiteY0" fmla="*/ 39757 h 67715"/>
                <a:gd name="connsiteX1" fmla="*/ 23437 w 51880"/>
                <a:gd name="connsiteY1" fmla="*/ 44129 h 67715"/>
                <a:gd name="connsiteX2" fmla="*/ 193 w 51880"/>
                <a:gd name="connsiteY2" fmla="*/ 26528 h 67715"/>
                <a:gd name="connsiteX3" fmla="*/ 11 w 51880"/>
                <a:gd name="connsiteY3" fmla="*/ 23046 h 67715"/>
                <a:gd name="connsiteX4" fmla="*/ 11 w 51880"/>
                <a:gd name="connsiteY4" fmla="*/ 23046 h 67715"/>
                <a:gd name="connsiteX5" fmla="*/ 23204 w 51880"/>
                <a:gd name="connsiteY5" fmla="*/ 10 h 67715"/>
                <a:gd name="connsiteX6" fmla="*/ 24999 w 51880"/>
                <a:gd name="connsiteY6" fmla="*/ 88 h 67715"/>
                <a:gd name="connsiteX7" fmla="*/ 43896 w 51880"/>
                <a:gd name="connsiteY7" fmla="*/ 7116 h 67715"/>
                <a:gd name="connsiteX8" fmla="*/ 51705 w 51880"/>
                <a:gd name="connsiteY8" fmla="*/ 31948 h 67715"/>
                <a:gd name="connsiteX9" fmla="*/ 51705 w 51880"/>
                <a:gd name="connsiteY9" fmla="*/ 31948 h 67715"/>
                <a:gd name="connsiteX10" fmla="*/ 22968 w 51880"/>
                <a:gd name="connsiteY10" fmla="*/ 67712 h 67715"/>
                <a:gd name="connsiteX11" fmla="*/ 1416 w 51880"/>
                <a:gd name="connsiteY11" fmla="*/ 59903 h 67715"/>
                <a:gd name="connsiteX12" fmla="*/ 9069 w 51880"/>
                <a:gd name="connsiteY12" fmla="*/ 48971 h 67715"/>
                <a:gd name="connsiteX13" fmla="*/ 23437 w 51880"/>
                <a:gd name="connsiteY13" fmla="*/ 54593 h 67715"/>
                <a:gd name="connsiteX14" fmla="*/ 36712 w 51880"/>
                <a:gd name="connsiteY14" fmla="*/ 39757 h 67715"/>
                <a:gd name="connsiteX15" fmla="*/ 36712 w 51880"/>
                <a:gd name="connsiteY15" fmla="*/ 22421 h 67715"/>
                <a:gd name="connsiteX16" fmla="*/ 36712 w 51880"/>
                <a:gd name="connsiteY16" fmla="*/ 22421 h 67715"/>
                <a:gd name="connsiteX17" fmla="*/ 26172 w 51880"/>
                <a:gd name="connsiteY17" fmla="*/ 12348 h 67715"/>
                <a:gd name="connsiteX18" fmla="*/ 25155 w 51880"/>
                <a:gd name="connsiteY18" fmla="*/ 12426 h 67715"/>
                <a:gd name="connsiteX19" fmla="*/ 14010 w 51880"/>
                <a:gd name="connsiteY19" fmla="*/ 20750 h 67715"/>
                <a:gd name="connsiteX20" fmla="*/ 13910 w 51880"/>
                <a:gd name="connsiteY20" fmla="*/ 22265 h 67715"/>
                <a:gd name="connsiteX21" fmla="*/ 13910 w 51880"/>
                <a:gd name="connsiteY21" fmla="*/ 22265 h 67715"/>
                <a:gd name="connsiteX22" fmla="*/ 25467 w 51880"/>
                <a:gd name="connsiteY22" fmla="*/ 32104 h 67715"/>
                <a:gd name="connsiteX23" fmla="*/ 36902 w 51880"/>
                <a:gd name="connsiteY23" fmla="*/ 23795 h 67715"/>
                <a:gd name="connsiteX24" fmla="*/ 37024 w 51880"/>
                <a:gd name="connsiteY24" fmla="*/ 22421 h 6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880" h="67715">
                  <a:moveTo>
                    <a:pt x="36712" y="39757"/>
                  </a:moveTo>
                  <a:cubicBezTo>
                    <a:pt x="32957" y="42771"/>
                    <a:pt x="28244" y="44317"/>
                    <a:pt x="23437" y="44129"/>
                  </a:cubicBezTo>
                  <a:cubicBezTo>
                    <a:pt x="12158" y="45691"/>
                    <a:pt x="1752" y="37804"/>
                    <a:pt x="193" y="26528"/>
                  </a:cubicBezTo>
                  <a:cubicBezTo>
                    <a:pt x="34" y="25373"/>
                    <a:pt x="-27" y="24217"/>
                    <a:pt x="11" y="23046"/>
                  </a:cubicBezTo>
                  <a:lnTo>
                    <a:pt x="11" y="23046"/>
                  </a:lnTo>
                  <a:cubicBezTo>
                    <a:pt x="54" y="10286"/>
                    <a:pt x="10439" y="-37"/>
                    <a:pt x="23204" y="10"/>
                  </a:cubicBezTo>
                  <a:cubicBezTo>
                    <a:pt x="23804" y="10"/>
                    <a:pt x="24402" y="41"/>
                    <a:pt x="24999" y="88"/>
                  </a:cubicBezTo>
                  <a:cubicBezTo>
                    <a:pt x="32033" y="-521"/>
                    <a:pt x="38965" y="2056"/>
                    <a:pt x="43896" y="7116"/>
                  </a:cubicBezTo>
                  <a:cubicBezTo>
                    <a:pt x="49813" y="13956"/>
                    <a:pt x="52639" y="22952"/>
                    <a:pt x="51705" y="31948"/>
                  </a:cubicBezTo>
                  <a:lnTo>
                    <a:pt x="51705" y="31948"/>
                  </a:lnTo>
                  <a:cubicBezTo>
                    <a:pt x="51705" y="53188"/>
                    <a:pt x="41709" y="67712"/>
                    <a:pt x="22968" y="67712"/>
                  </a:cubicBezTo>
                  <a:cubicBezTo>
                    <a:pt x="15069" y="67837"/>
                    <a:pt x="7398" y="65057"/>
                    <a:pt x="1416" y="59903"/>
                  </a:cubicBezTo>
                  <a:lnTo>
                    <a:pt x="9069" y="48971"/>
                  </a:lnTo>
                  <a:cubicBezTo>
                    <a:pt x="12950" y="52641"/>
                    <a:pt x="18101" y="54656"/>
                    <a:pt x="23437" y="54593"/>
                  </a:cubicBezTo>
                  <a:cubicBezTo>
                    <a:pt x="33276" y="54593"/>
                    <a:pt x="36087" y="45223"/>
                    <a:pt x="36712" y="39757"/>
                  </a:cubicBezTo>
                  <a:close/>
                  <a:moveTo>
                    <a:pt x="36712" y="22421"/>
                  </a:moveTo>
                  <a:lnTo>
                    <a:pt x="36712" y="22421"/>
                  </a:lnTo>
                  <a:cubicBezTo>
                    <a:pt x="36582" y="16736"/>
                    <a:pt x="31863" y="12223"/>
                    <a:pt x="26172" y="12348"/>
                  </a:cubicBezTo>
                  <a:cubicBezTo>
                    <a:pt x="25831" y="12363"/>
                    <a:pt x="25492" y="12379"/>
                    <a:pt x="25155" y="12426"/>
                  </a:cubicBezTo>
                  <a:cubicBezTo>
                    <a:pt x="19776" y="11645"/>
                    <a:pt x="14788" y="15378"/>
                    <a:pt x="14010" y="20750"/>
                  </a:cubicBezTo>
                  <a:cubicBezTo>
                    <a:pt x="13938" y="21250"/>
                    <a:pt x="13906" y="21765"/>
                    <a:pt x="13910" y="22265"/>
                  </a:cubicBezTo>
                  <a:lnTo>
                    <a:pt x="13910" y="22265"/>
                  </a:lnTo>
                  <a:cubicBezTo>
                    <a:pt x="13910" y="28043"/>
                    <a:pt x="18283" y="32104"/>
                    <a:pt x="25467" y="32104"/>
                  </a:cubicBezTo>
                  <a:cubicBezTo>
                    <a:pt x="30919" y="32963"/>
                    <a:pt x="36039" y="29246"/>
                    <a:pt x="36902" y="23795"/>
                  </a:cubicBezTo>
                  <a:cubicBezTo>
                    <a:pt x="36974" y="23343"/>
                    <a:pt x="37015" y="22874"/>
                    <a:pt x="37024" y="22421"/>
                  </a:cubicBezTo>
                  <a:close/>
                </a:path>
              </a:pathLst>
            </a:custGeom>
            <a:solidFill>
              <a:srgbClr val="180979"/>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6" name="Freeform: Shape 205">
              <a:extLst>
                <a:ext uri="{FF2B5EF4-FFF2-40B4-BE49-F238E27FC236}">
                  <a16:creationId xmlns:a16="http://schemas.microsoft.com/office/drawing/2014/main" id="{237B6692-5838-45FC-9BE5-7E4357F888BE}"/>
                </a:ext>
              </a:extLst>
            </p:cNvPr>
            <p:cNvSpPr/>
            <p:nvPr/>
          </p:nvSpPr>
          <p:spPr>
            <a:xfrm>
              <a:off x="1800400" y="3645416"/>
              <a:ext cx="28736" cy="66062"/>
            </a:xfrm>
            <a:custGeom>
              <a:avLst/>
              <a:gdLst>
                <a:gd name="connsiteX0" fmla="*/ 14368 w 28736"/>
                <a:gd name="connsiteY0" fmla="*/ 14680 h 66062"/>
                <a:gd name="connsiteX1" fmla="*/ 2967 w 28736"/>
                <a:gd name="connsiteY1" fmla="*/ 17492 h 66062"/>
                <a:gd name="connsiteX2" fmla="*/ 0 w 28736"/>
                <a:gd name="connsiteY2" fmla="*/ 5622 h 66062"/>
                <a:gd name="connsiteX3" fmla="*/ 18897 w 28736"/>
                <a:gd name="connsiteY3" fmla="*/ 0 h 66062"/>
                <a:gd name="connsiteX4" fmla="*/ 28736 w 28736"/>
                <a:gd name="connsiteY4" fmla="*/ 0 h 66062"/>
                <a:gd name="connsiteX5" fmla="*/ 28736 w 28736"/>
                <a:gd name="connsiteY5" fmla="*/ 66062 h 66062"/>
                <a:gd name="connsiteX6" fmla="*/ 14368 w 28736"/>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6062">
                  <a:moveTo>
                    <a:pt x="14368" y="14680"/>
                  </a:moveTo>
                  <a:lnTo>
                    <a:pt x="2967" y="17492"/>
                  </a:lnTo>
                  <a:lnTo>
                    <a:pt x="0" y="5622"/>
                  </a:lnTo>
                  <a:lnTo>
                    <a:pt x="18897" y="0"/>
                  </a:lnTo>
                  <a:lnTo>
                    <a:pt x="28736" y="0"/>
                  </a:lnTo>
                  <a:lnTo>
                    <a:pt x="28736" y="66062"/>
                  </a:lnTo>
                  <a:lnTo>
                    <a:pt x="14368" y="6606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7" name="Freeform: Shape 206">
              <a:extLst>
                <a:ext uri="{FF2B5EF4-FFF2-40B4-BE49-F238E27FC236}">
                  <a16:creationId xmlns:a16="http://schemas.microsoft.com/office/drawing/2014/main" id="{6CAE56BF-87C4-42A7-A3EB-2F93A699C09A}"/>
                </a:ext>
              </a:extLst>
            </p:cNvPr>
            <p:cNvSpPr/>
            <p:nvPr/>
          </p:nvSpPr>
          <p:spPr>
            <a:xfrm>
              <a:off x="1841475" y="3644947"/>
              <a:ext cx="57003" cy="66062"/>
            </a:xfrm>
            <a:custGeom>
              <a:avLst/>
              <a:gdLst>
                <a:gd name="connsiteX0" fmla="*/ 34358 w 57003"/>
                <a:gd name="connsiteY0" fmla="*/ 51850 h 66062"/>
                <a:gd name="connsiteX1" fmla="*/ 2343 w 57003"/>
                <a:gd name="connsiteY1" fmla="*/ 51850 h 66062"/>
                <a:gd name="connsiteX2" fmla="*/ 0 w 57003"/>
                <a:gd name="connsiteY2" fmla="*/ 41699 h 66062"/>
                <a:gd name="connsiteX3" fmla="*/ 35920 w 57003"/>
                <a:gd name="connsiteY3" fmla="*/ 0 h 66062"/>
                <a:gd name="connsiteX4" fmla="*/ 48102 w 57003"/>
                <a:gd name="connsiteY4" fmla="*/ 0 h 66062"/>
                <a:gd name="connsiteX5" fmla="*/ 48102 w 57003"/>
                <a:gd name="connsiteY5" fmla="*/ 40137 h 66062"/>
                <a:gd name="connsiteX6" fmla="*/ 57004 w 57003"/>
                <a:gd name="connsiteY6" fmla="*/ 40137 h 66062"/>
                <a:gd name="connsiteX7" fmla="*/ 57004 w 57003"/>
                <a:gd name="connsiteY7" fmla="*/ 51850 h 66062"/>
                <a:gd name="connsiteX8" fmla="*/ 48102 w 57003"/>
                <a:gd name="connsiteY8" fmla="*/ 51850 h 66062"/>
                <a:gd name="connsiteX9" fmla="*/ 48102 w 57003"/>
                <a:gd name="connsiteY9" fmla="*/ 66062 h 66062"/>
                <a:gd name="connsiteX10" fmla="*/ 34358 w 57003"/>
                <a:gd name="connsiteY10" fmla="*/ 66062 h 66062"/>
                <a:gd name="connsiteX11" fmla="*/ 34358 w 57003"/>
                <a:gd name="connsiteY11" fmla="*/ 40137 h 66062"/>
                <a:gd name="connsiteX12" fmla="*/ 34358 w 57003"/>
                <a:gd name="connsiteY12" fmla="*/ 20615 h 66062"/>
                <a:gd name="connsiteX13" fmla="*/ 17023 w 57003"/>
                <a:gd name="connsiteY13" fmla="*/ 40918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003" h="66062">
                  <a:moveTo>
                    <a:pt x="34358" y="51850"/>
                  </a:moveTo>
                  <a:lnTo>
                    <a:pt x="2343" y="51850"/>
                  </a:lnTo>
                  <a:lnTo>
                    <a:pt x="0" y="41699"/>
                  </a:lnTo>
                  <a:lnTo>
                    <a:pt x="35920" y="0"/>
                  </a:lnTo>
                  <a:lnTo>
                    <a:pt x="48102" y="0"/>
                  </a:lnTo>
                  <a:lnTo>
                    <a:pt x="48102" y="40137"/>
                  </a:lnTo>
                  <a:lnTo>
                    <a:pt x="57004" y="40137"/>
                  </a:lnTo>
                  <a:lnTo>
                    <a:pt x="57004" y="51850"/>
                  </a:lnTo>
                  <a:lnTo>
                    <a:pt x="48102" y="51850"/>
                  </a:lnTo>
                  <a:lnTo>
                    <a:pt x="48102" y="66062"/>
                  </a:lnTo>
                  <a:lnTo>
                    <a:pt x="34358" y="66062"/>
                  </a:lnTo>
                  <a:close/>
                  <a:moveTo>
                    <a:pt x="34358" y="40137"/>
                  </a:moveTo>
                  <a:lnTo>
                    <a:pt x="34358" y="20615"/>
                  </a:lnTo>
                  <a:lnTo>
                    <a:pt x="17023" y="40918"/>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8" name="Freeform: Shape 207">
              <a:extLst>
                <a:ext uri="{FF2B5EF4-FFF2-40B4-BE49-F238E27FC236}">
                  <a16:creationId xmlns:a16="http://schemas.microsoft.com/office/drawing/2014/main" id="{7FBCC2FA-FA70-4202-87B2-463892324BF6}"/>
                </a:ext>
              </a:extLst>
            </p:cNvPr>
            <p:cNvSpPr/>
            <p:nvPr/>
          </p:nvSpPr>
          <p:spPr>
            <a:xfrm>
              <a:off x="2793831" y="3621677"/>
              <a:ext cx="27955" cy="66062"/>
            </a:xfrm>
            <a:custGeom>
              <a:avLst/>
              <a:gdLst>
                <a:gd name="connsiteX0" fmla="*/ 14368 w 27955"/>
                <a:gd name="connsiteY0" fmla="*/ 14681 h 66062"/>
                <a:gd name="connsiteX1" fmla="*/ 2967 w 27955"/>
                <a:gd name="connsiteY1" fmla="*/ 17492 h 66062"/>
                <a:gd name="connsiteX2" fmla="*/ 0 w 27955"/>
                <a:gd name="connsiteY2" fmla="*/ 5622 h 66062"/>
                <a:gd name="connsiteX3" fmla="*/ 18741 w 27955"/>
                <a:gd name="connsiteY3" fmla="*/ 0 h 66062"/>
                <a:gd name="connsiteX4" fmla="*/ 27955 w 27955"/>
                <a:gd name="connsiteY4" fmla="*/ 0 h 66062"/>
                <a:gd name="connsiteX5" fmla="*/ 27955 w 27955"/>
                <a:gd name="connsiteY5" fmla="*/ 66062 h 66062"/>
                <a:gd name="connsiteX6" fmla="*/ 13743 w 27955"/>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55" h="66062">
                  <a:moveTo>
                    <a:pt x="14368" y="14681"/>
                  </a:moveTo>
                  <a:lnTo>
                    <a:pt x="2967" y="17492"/>
                  </a:lnTo>
                  <a:lnTo>
                    <a:pt x="0" y="5622"/>
                  </a:lnTo>
                  <a:lnTo>
                    <a:pt x="18741" y="0"/>
                  </a:lnTo>
                  <a:lnTo>
                    <a:pt x="27955" y="0"/>
                  </a:lnTo>
                  <a:lnTo>
                    <a:pt x="27955" y="66062"/>
                  </a:lnTo>
                  <a:lnTo>
                    <a:pt x="13743" y="6606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09" name="Freeform: Shape 208">
              <a:extLst>
                <a:ext uri="{FF2B5EF4-FFF2-40B4-BE49-F238E27FC236}">
                  <a16:creationId xmlns:a16="http://schemas.microsoft.com/office/drawing/2014/main" id="{53EB829E-3980-4D50-8166-8971ECAD42FB}"/>
                </a:ext>
              </a:extLst>
            </p:cNvPr>
            <p:cNvSpPr/>
            <p:nvPr/>
          </p:nvSpPr>
          <p:spPr>
            <a:xfrm>
              <a:off x="2834436" y="3621677"/>
              <a:ext cx="28736" cy="66062"/>
            </a:xfrm>
            <a:custGeom>
              <a:avLst/>
              <a:gdLst>
                <a:gd name="connsiteX0" fmla="*/ 14524 w 28736"/>
                <a:gd name="connsiteY0" fmla="*/ 14681 h 66062"/>
                <a:gd name="connsiteX1" fmla="*/ 3123 w 28736"/>
                <a:gd name="connsiteY1" fmla="*/ 17492 h 66062"/>
                <a:gd name="connsiteX2" fmla="*/ 0 w 28736"/>
                <a:gd name="connsiteY2" fmla="*/ 5622 h 66062"/>
                <a:gd name="connsiteX3" fmla="*/ 18897 w 28736"/>
                <a:gd name="connsiteY3" fmla="*/ 0 h 66062"/>
                <a:gd name="connsiteX4" fmla="*/ 28736 w 28736"/>
                <a:gd name="connsiteY4" fmla="*/ 0 h 66062"/>
                <a:gd name="connsiteX5" fmla="*/ 28736 w 28736"/>
                <a:gd name="connsiteY5" fmla="*/ 66062 h 66062"/>
                <a:gd name="connsiteX6" fmla="*/ 14524 w 28736"/>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6062">
                  <a:moveTo>
                    <a:pt x="14524" y="14681"/>
                  </a:moveTo>
                  <a:lnTo>
                    <a:pt x="3123" y="17492"/>
                  </a:lnTo>
                  <a:lnTo>
                    <a:pt x="0" y="5622"/>
                  </a:lnTo>
                  <a:lnTo>
                    <a:pt x="18897" y="0"/>
                  </a:lnTo>
                  <a:lnTo>
                    <a:pt x="28736" y="0"/>
                  </a:lnTo>
                  <a:lnTo>
                    <a:pt x="28736" y="66062"/>
                  </a:lnTo>
                  <a:lnTo>
                    <a:pt x="14524" y="6606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10" name="Freeform: Shape 209">
              <a:extLst>
                <a:ext uri="{FF2B5EF4-FFF2-40B4-BE49-F238E27FC236}">
                  <a16:creationId xmlns:a16="http://schemas.microsoft.com/office/drawing/2014/main" id="{083E98D8-A3A7-4727-B5A9-81C2318F9AE8}"/>
                </a:ext>
              </a:extLst>
            </p:cNvPr>
            <p:cNvSpPr/>
            <p:nvPr/>
          </p:nvSpPr>
          <p:spPr>
            <a:xfrm>
              <a:off x="2190838" y="3827360"/>
              <a:ext cx="28736" cy="66062"/>
            </a:xfrm>
            <a:custGeom>
              <a:avLst/>
              <a:gdLst>
                <a:gd name="connsiteX0" fmla="*/ 14524 w 28736"/>
                <a:gd name="connsiteY0" fmla="*/ 14681 h 66062"/>
                <a:gd name="connsiteX1" fmla="*/ 3124 w 28736"/>
                <a:gd name="connsiteY1" fmla="*/ 17492 h 66062"/>
                <a:gd name="connsiteX2" fmla="*/ 0 w 28736"/>
                <a:gd name="connsiteY2" fmla="*/ 5622 h 66062"/>
                <a:gd name="connsiteX3" fmla="*/ 18897 w 28736"/>
                <a:gd name="connsiteY3" fmla="*/ 0 h 66062"/>
                <a:gd name="connsiteX4" fmla="*/ 28736 w 28736"/>
                <a:gd name="connsiteY4" fmla="*/ 0 h 66062"/>
                <a:gd name="connsiteX5" fmla="*/ 28736 w 28736"/>
                <a:gd name="connsiteY5" fmla="*/ 66062 h 66062"/>
                <a:gd name="connsiteX6" fmla="*/ 14524 w 28736"/>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6062">
                  <a:moveTo>
                    <a:pt x="14524" y="14681"/>
                  </a:moveTo>
                  <a:lnTo>
                    <a:pt x="3124" y="17492"/>
                  </a:lnTo>
                  <a:lnTo>
                    <a:pt x="0" y="5622"/>
                  </a:lnTo>
                  <a:lnTo>
                    <a:pt x="18897" y="0"/>
                  </a:lnTo>
                  <a:lnTo>
                    <a:pt x="28736" y="0"/>
                  </a:lnTo>
                  <a:lnTo>
                    <a:pt x="28736" y="66062"/>
                  </a:lnTo>
                  <a:lnTo>
                    <a:pt x="14524" y="6606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11" name="Freeform: Shape 210">
              <a:extLst>
                <a:ext uri="{FF2B5EF4-FFF2-40B4-BE49-F238E27FC236}">
                  <a16:creationId xmlns:a16="http://schemas.microsoft.com/office/drawing/2014/main" id="{F37C16CC-F950-43D4-A6FA-201BB2E3FFEA}"/>
                </a:ext>
              </a:extLst>
            </p:cNvPr>
            <p:cNvSpPr/>
            <p:nvPr/>
          </p:nvSpPr>
          <p:spPr>
            <a:xfrm>
              <a:off x="2234255" y="3826752"/>
              <a:ext cx="48414" cy="66513"/>
            </a:xfrm>
            <a:custGeom>
              <a:avLst/>
              <a:gdLst>
                <a:gd name="connsiteX0" fmla="*/ 0 w 48414"/>
                <a:gd name="connsiteY0" fmla="*/ 55269 h 66513"/>
                <a:gd name="connsiteX1" fmla="*/ 21708 w 48414"/>
                <a:gd name="connsiteY1" fmla="*/ 37309 h 66513"/>
                <a:gd name="connsiteX2" fmla="*/ 33109 w 48414"/>
                <a:gd name="connsiteY2" fmla="*/ 21691 h 66513"/>
                <a:gd name="connsiteX3" fmla="*/ 25838 w 48414"/>
                <a:gd name="connsiteY3" fmla="*/ 13086 h 66513"/>
                <a:gd name="connsiteX4" fmla="*/ 24363 w 48414"/>
                <a:gd name="connsiteY4" fmla="*/ 13102 h 66513"/>
                <a:gd name="connsiteX5" fmla="*/ 10932 w 48414"/>
                <a:gd name="connsiteY5" fmla="*/ 21848 h 66513"/>
                <a:gd name="connsiteX6" fmla="*/ 781 w 48414"/>
                <a:gd name="connsiteY6" fmla="*/ 13726 h 66513"/>
                <a:gd name="connsiteX7" fmla="*/ 25300 w 48414"/>
                <a:gd name="connsiteY7" fmla="*/ 139 h 66513"/>
                <a:gd name="connsiteX8" fmla="*/ 47655 w 48414"/>
                <a:gd name="connsiteY8" fmla="*/ 17803 h 66513"/>
                <a:gd name="connsiteX9" fmla="*/ 47790 w 48414"/>
                <a:gd name="connsiteY9" fmla="*/ 20442 h 66513"/>
                <a:gd name="connsiteX10" fmla="*/ 47790 w 48414"/>
                <a:gd name="connsiteY10" fmla="*/ 20442 h 66513"/>
                <a:gd name="connsiteX11" fmla="*/ 30610 w 48414"/>
                <a:gd name="connsiteY11" fmla="*/ 45898 h 66513"/>
                <a:gd name="connsiteX12" fmla="*/ 19834 w 48414"/>
                <a:gd name="connsiteY12" fmla="*/ 54020 h 66513"/>
                <a:gd name="connsiteX13" fmla="*/ 48414 w 48414"/>
                <a:gd name="connsiteY13" fmla="*/ 54020 h 66513"/>
                <a:gd name="connsiteX14" fmla="*/ 48414 w 48414"/>
                <a:gd name="connsiteY14" fmla="*/ 66514 h 66513"/>
                <a:gd name="connsiteX15" fmla="*/ 0 w 48414"/>
                <a:gd name="connsiteY15" fmla="*/ 66514 h 66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14" h="66513">
                  <a:moveTo>
                    <a:pt x="0" y="55269"/>
                  </a:moveTo>
                  <a:lnTo>
                    <a:pt x="21708" y="37309"/>
                  </a:lnTo>
                  <a:cubicBezTo>
                    <a:pt x="29986" y="30593"/>
                    <a:pt x="33109" y="27001"/>
                    <a:pt x="33109" y="21691"/>
                  </a:cubicBezTo>
                  <a:cubicBezTo>
                    <a:pt x="33476" y="17303"/>
                    <a:pt x="30222" y="13461"/>
                    <a:pt x="25838" y="13086"/>
                  </a:cubicBezTo>
                  <a:cubicBezTo>
                    <a:pt x="25347" y="13055"/>
                    <a:pt x="24854" y="13055"/>
                    <a:pt x="24363" y="13102"/>
                  </a:cubicBezTo>
                  <a:cubicBezTo>
                    <a:pt x="19210" y="13102"/>
                    <a:pt x="15774" y="15913"/>
                    <a:pt x="10932" y="21848"/>
                  </a:cubicBezTo>
                  <a:lnTo>
                    <a:pt x="781" y="13726"/>
                  </a:lnTo>
                  <a:cubicBezTo>
                    <a:pt x="5882" y="5074"/>
                    <a:pt x="15266" y="-126"/>
                    <a:pt x="25300" y="139"/>
                  </a:cubicBezTo>
                  <a:cubicBezTo>
                    <a:pt x="36351" y="-1157"/>
                    <a:pt x="46359" y="6745"/>
                    <a:pt x="47655" y="17803"/>
                  </a:cubicBezTo>
                  <a:cubicBezTo>
                    <a:pt x="47757" y="18677"/>
                    <a:pt x="47802" y="19567"/>
                    <a:pt x="47790" y="20442"/>
                  </a:cubicBezTo>
                  <a:lnTo>
                    <a:pt x="47790" y="20442"/>
                  </a:lnTo>
                  <a:cubicBezTo>
                    <a:pt x="47790" y="31374"/>
                    <a:pt x="42167" y="36840"/>
                    <a:pt x="30610" y="45898"/>
                  </a:cubicBezTo>
                  <a:lnTo>
                    <a:pt x="19834" y="54020"/>
                  </a:lnTo>
                  <a:lnTo>
                    <a:pt x="48414" y="54020"/>
                  </a:lnTo>
                  <a:lnTo>
                    <a:pt x="48414" y="66514"/>
                  </a:lnTo>
                  <a:lnTo>
                    <a:pt x="0" y="66514"/>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12" name="Freeform: Shape 211">
              <a:extLst>
                <a:ext uri="{FF2B5EF4-FFF2-40B4-BE49-F238E27FC236}">
                  <a16:creationId xmlns:a16="http://schemas.microsoft.com/office/drawing/2014/main" id="{BF5B6398-2915-4F79-9B8D-666A210A86B3}"/>
                </a:ext>
              </a:extLst>
            </p:cNvPr>
            <p:cNvSpPr/>
            <p:nvPr/>
          </p:nvSpPr>
          <p:spPr>
            <a:xfrm>
              <a:off x="1903788" y="4262463"/>
              <a:ext cx="28736" cy="66062"/>
            </a:xfrm>
            <a:custGeom>
              <a:avLst/>
              <a:gdLst>
                <a:gd name="connsiteX0" fmla="*/ 14368 w 28736"/>
                <a:gd name="connsiteY0" fmla="*/ 14681 h 66062"/>
                <a:gd name="connsiteX1" fmla="*/ 2967 w 28736"/>
                <a:gd name="connsiteY1" fmla="*/ 17492 h 66062"/>
                <a:gd name="connsiteX2" fmla="*/ 0 w 28736"/>
                <a:gd name="connsiteY2" fmla="*/ 5622 h 66062"/>
                <a:gd name="connsiteX3" fmla="*/ 18897 w 28736"/>
                <a:gd name="connsiteY3" fmla="*/ 0 h 66062"/>
                <a:gd name="connsiteX4" fmla="*/ 28736 w 28736"/>
                <a:gd name="connsiteY4" fmla="*/ 0 h 66062"/>
                <a:gd name="connsiteX5" fmla="*/ 28736 w 28736"/>
                <a:gd name="connsiteY5" fmla="*/ 66062 h 66062"/>
                <a:gd name="connsiteX6" fmla="*/ 14368 w 28736"/>
                <a:gd name="connsiteY6" fmla="*/ 66062 h 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36" h="66062">
                  <a:moveTo>
                    <a:pt x="14368" y="14681"/>
                  </a:moveTo>
                  <a:lnTo>
                    <a:pt x="2967" y="17492"/>
                  </a:lnTo>
                  <a:lnTo>
                    <a:pt x="0" y="5622"/>
                  </a:lnTo>
                  <a:lnTo>
                    <a:pt x="18897" y="0"/>
                  </a:lnTo>
                  <a:lnTo>
                    <a:pt x="28736" y="0"/>
                  </a:lnTo>
                  <a:lnTo>
                    <a:pt x="28736" y="66062"/>
                  </a:lnTo>
                  <a:lnTo>
                    <a:pt x="14368" y="6606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13" name="Freeform: Shape 212">
              <a:extLst>
                <a:ext uri="{FF2B5EF4-FFF2-40B4-BE49-F238E27FC236}">
                  <a16:creationId xmlns:a16="http://schemas.microsoft.com/office/drawing/2014/main" id="{5908998B-F0E1-4ECB-8AB6-B889E3095DDA}"/>
                </a:ext>
              </a:extLst>
            </p:cNvPr>
            <p:cNvSpPr/>
            <p:nvPr/>
          </p:nvSpPr>
          <p:spPr>
            <a:xfrm>
              <a:off x="1948210" y="4261988"/>
              <a:ext cx="51942" cy="68180"/>
            </a:xfrm>
            <a:custGeom>
              <a:avLst/>
              <a:gdLst>
                <a:gd name="connsiteX0" fmla="*/ 8053 w 51942"/>
                <a:gd name="connsiteY0" fmla="*/ 60603 h 68180"/>
                <a:gd name="connsiteX1" fmla="*/ 244 w 51942"/>
                <a:gd name="connsiteY1" fmla="*/ 35771 h 68180"/>
                <a:gd name="connsiteX2" fmla="*/ 244 w 51942"/>
                <a:gd name="connsiteY2" fmla="*/ 35771 h 68180"/>
                <a:gd name="connsiteX3" fmla="*/ 28980 w 51942"/>
                <a:gd name="connsiteY3" fmla="*/ 7 h 68180"/>
                <a:gd name="connsiteX4" fmla="*/ 49595 w 51942"/>
                <a:gd name="connsiteY4" fmla="*/ 7191 h 68180"/>
                <a:gd name="connsiteX5" fmla="*/ 41943 w 51942"/>
                <a:gd name="connsiteY5" fmla="*/ 18435 h 68180"/>
                <a:gd name="connsiteX6" fmla="*/ 28512 w 51942"/>
                <a:gd name="connsiteY6" fmla="*/ 13125 h 68180"/>
                <a:gd name="connsiteX7" fmla="*/ 15393 w 51942"/>
                <a:gd name="connsiteY7" fmla="*/ 28743 h 68180"/>
                <a:gd name="connsiteX8" fmla="*/ 28980 w 51942"/>
                <a:gd name="connsiteY8" fmla="*/ 24526 h 68180"/>
                <a:gd name="connsiteX9" fmla="*/ 51808 w 51942"/>
                <a:gd name="connsiteY9" fmla="*/ 42658 h 68180"/>
                <a:gd name="connsiteX10" fmla="*/ 51938 w 51942"/>
                <a:gd name="connsiteY10" fmla="*/ 45454 h 68180"/>
                <a:gd name="connsiteX11" fmla="*/ 51938 w 51942"/>
                <a:gd name="connsiteY11" fmla="*/ 45454 h 68180"/>
                <a:gd name="connsiteX12" fmla="*/ 28435 w 51942"/>
                <a:gd name="connsiteY12" fmla="*/ 68177 h 68180"/>
                <a:gd name="connsiteX13" fmla="*/ 26950 w 51942"/>
                <a:gd name="connsiteY13" fmla="*/ 68099 h 68180"/>
                <a:gd name="connsiteX14" fmla="*/ 8053 w 51942"/>
                <a:gd name="connsiteY14" fmla="*/ 60603 h 68180"/>
                <a:gd name="connsiteX15" fmla="*/ 37726 w 51942"/>
                <a:gd name="connsiteY15" fmla="*/ 44985 h 68180"/>
                <a:gd name="connsiteX16" fmla="*/ 37726 w 51942"/>
                <a:gd name="connsiteY16" fmla="*/ 44985 h 68180"/>
                <a:gd name="connsiteX17" fmla="*/ 26169 w 51942"/>
                <a:gd name="connsiteY17" fmla="*/ 35459 h 68180"/>
                <a:gd name="connsiteX18" fmla="*/ 14925 w 51942"/>
                <a:gd name="connsiteY18" fmla="*/ 44985 h 68180"/>
                <a:gd name="connsiteX19" fmla="*/ 14925 w 51942"/>
                <a:gd name="connsiteY19" fmla="*/ 44985 h 68180"/>
                <a:gd name="connsiteX20" fmla="*/ 25438 w 51942"/>
                <a:gd name="connsiteY20" fmla="*/ 54762 h 68180"/>
                <a:gd name="connsiteX21" fmla="*/ 26482 w 51942"/>
                <a:gd name="connsiteY21" fmla="*/ 54668 h 68180"/>
                <a:gd name="connsiteX22" fmla="*/ 37679 w 51942"/>
                <a:gd name="connsiteY22" fmla="*/ 46047 h 68180"/>
                <a:gd name="connsiteX23" fmla="*/ 37726 w 51942"/>
                <a:gd name="connsiteY23" fmla="*/ 45610 h 6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42" h="68180">
                  <a:moveTo>
                    <a:pt x="8053" y="60603"/>
                  </a:moveTo>
                  <a:cubicBezTo>
                    <a:pt x="1961" y="53856"/>
                    <a:pt x="-890" y="44798"/>
                    <a:pt x="244" y="35771"/>
                  </a:cubicBezTo>
                  <a:lnTo>
                    <a:pt x="244" y="35771"/>
                  </a:lnTo>
                  <a:cubicBezTo>
                    <a:pt x="244" y="15624"/>
                    <a:pt x="9458" y="7"/>
                    <a:pt x="28980" y="7"/>
                  </a:cubicBezTo>
                  <a:cubicBezTo>
                    <a:pt x="36492" y="-150"/>
                    <a:pt x="43812" y="2396"/>
                    <a:pt x="49595" y="7191"/>
                  </a:cubicBezTo>
                  <a:lnTo>
                    <a:pt x="41943" y="18435"/>
                  </a:lnTo>
                  <a:cubicBezTo>
                    <a:pt x="38276" y="15062"/>
                    <a:pt x="33491" y="13172"/>
                    <a:pt x="28512" y="13125"/>
                  </a:cubicBezTo>
                  <a:cubicBezTo>
                    <a:pt x="18673" y="13125"/>
                    <a:pt x="15862" y="22652"/>
                    <a:pt x="15393" y="28743"/>
                  </a:cubicBezTo>
                  <a:cubicBezTo>
                    <a:pt x="19352" y="25916"/>
                    <a:pt x="24116" y="24433"/>
                    <a:pt x="28980" y="24526"/>
                  </a:cubicBezTo>
                  <a:cubicBezTo>
                    <a:pt x="40292" y="23230"/>
                    <a:pt x="50512" y="31351"/>
                    <a:pt x="51808" y="42658"/>
                  </a:cubicBezTo>
                  <a:cubicBezTo>
                    <a:pt x="51915" y="43580"/>
                    <a:pt x="51958" y="44517"/>
                    <a:pt x="51938" y="45454"/>
                  </a:cubicBezTo>
                  <a:lnTo>
                    <a:pt x="51938" y="45454"/>
                  </a:lnTo>
                  <a:cubicBezTo>
                    <a:pt x="51721" y="58213"/>
                    <a:pt x="41200" y="68396"/>
                    <a:pt x="28435" y="68177"/>
                  </a:cubicBezTo>
                  <a:cubicBezTo>
                    <a:pt x="27940" y="68162"/>
                    <a:pt x="27444" y="68146"/>
                    <a:pt x="26950" y="68099"/>
                  </a:cubicBezTo>
                  <a:cubicBezTo>
                    <a:pt x="19863" y="68458"/>
                    <a:pt x="12971" y="65725"/>
                    <a:pt x="8053" y="60603"/>
                  </a:cubicBezTo>
                  <a:close/>
                  <a:moveTo>
                    <a:pt x="37726" y="44985"/>
                  </a:moveTo>
                  <a:lnTo>
                    <a:pt x="37726" y="44985"/>
                  </a:lnTo>
                  <a:cubicBezTo>
                    <a:pt x="37726" y="39519"/>
                    <a:pt x="33353" y="35459"/>
                    <a:pt x="26169" y="35459"/>
                  </a:cubicBezTo>
                  <a:cubicBezTo>
                    <a:pt x="18985" y="35459"/>
                    <a:pt x="14925" y="39363"/>
                    <a:pt x="14925" y="44985"/>
                  </a:cubicBezTo>
                  <a:lnTo>
                    <a:pt x="14925" y="44985"/>
                  </a:lnTo>
                  <a:cubicBezTo>
                    <a:pt x="15129" y="50592"/>
                    <a:pt x="19836" y="54965"/>
                    <a:pt x="25438" y="54762"/>
                  </a:cubicBezTo>
                  <a:cubicBezTo>
                    <a:pt x="25788" y="54746"/>
                    <a:pt x="26136" y="54715"/>
                    <a:pt x="26482" y="54668"/>
                  </a:cubicBezTo>
                  <a:cubicBezTo>
                    <a:pt x="31955" y="55371"/>
                    <a:pt x="36969" y="51513"/>
                    <a:pt x="37679" y="46047"/>
                  </a:cubicBezTo>
                  <a:cubicBezTo>
                    <a:pt x="37698" y="45891"/>
                    <a:pt x="37714" y="45751"/>
                    <a:pt x="37726" y="45610"/>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14" name="Freeform: Shape 213">
              <a:extLst>
                <a:ext uri="{FF2B5EF4-FFF2-40B4-BE49-F238E27FC236}">
                  <a16:creationId xmlns:a16="http://schemas.microsoft.com/office/drawing/2014/main" id="{37646955-6492-4FF0-B406-353B62D1C627}"/>
                </a:ext>
              </a:extLst>
            </p:cNvPr>
            <p:cNvSpPr/>
            <p:nvPr/>
          </p:nvSpPr>
          <p:spPr>
            <a:xfrm>
              <a:off x="5101549" y="4487098"/>
              <a:ext cx="59041" cy="68607"/>
            </a:xfrm>
            <a:custGeom>
              <a:avLst/>
              <a:gdLst>
                <a:gd name="connsiteX0" fmla="*/ 394 w 59041"/>
                <a:gd name="connsiteY0" fmla="*/ 34304 h 68607"/>
                <a:gd name="connsiteX1" fmla="*/ 394 w 59041"/>
                <a:gd name="connsiteY1" fmla="*/ 34304 h 68607"/>
                <a:gd name="connsiteX2" fmla="*/ 24742 w 59041"/>
                <a:gd name="connsiteY2" fmla="*/ 398 h 68607"/>
                <a:gd name="connsiteX3" fmla="*/ 58647 w 59041"/>
                <a:gd name="connsiteY3" fmla="*/ 24730 h 68607"/>
                <a:gd name="connsiteX4" fmla="*/ 58647 w 59041"/>
                <a:gd name="connsiteY4" fmla="*/ 34304 h 68607"/>
                <a:gd name="connsiteX5" fmla="*/ 58647 w 59041"/>
                <a:gd name="connsiteY5" fmla="*/ 34304 h 68607"/>
                <a:gd name="connsiteX6" fmla="*/ 34299 w 59041"/>
                <a:gd name="connsiteY6" fmla="*/ 68209 h 68607"/>
                <a:gd name="connsiteX7" fmla="*/ 394 w 59041"/>
                <a:gd name="connsiteY7" fmla="*/ 43877 h 68607"/>
                <a:gd name="connsiteX8" fmla="*/ 394 w 59041"/>
                <a:gd name="connsiteY8" fmla="*/ 34304 h 68607"/>
                <a:gd name="connsiteX9" fmla="*/ 43811 w 59041"/>
                <a:gd name="connsiteY9" fmla="*/ 34304 h 68607"/>
                <a:gd name="connsiteX10" fmla="*/ 43811 w 59041"/>
                <a:gd name="connsiteY10" fmla="*/ 34304 h 68607"/>
                <a:gd name="connsiteX11" fmla="*/ 29442 w 59041"/>
                <a:gd name="connsiteY11" fmla="*/ 13377 h 68607"/>
                <a:gd name="connsiteX12" fmla="*/ 15231 w 59041"/>
                <a:gd name="connsiteY12" fmla="*/ 34148 h 68607"/>
                <a:gd name="connsiteX13" fmla="*/ 15231 w 59041"/>
                <a:gd name="connsiteY13" fmla="*/ 34148 h 68607"/>
                <a:gd name="connsiteX14" fmla="*/ 29599 w 59041"/>
                <a:gd name="connsiteY14" fmla="*/ 55075 h 68607"/>
                <a:gd name="connsiteX15" fmla="*/ 43654 w 59041"/>
                <a:gd name="connsiteY15" fmla="*/ 34304 h 6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41" h="68607">
                  <a:moveTo>
                    <a:pt x="394" y="34304"/>
                  </a:moveTo>
                  <a:lnTo>
                    <a:pt x="394" y="34304"/>
                  </a:lnTo>
                  <a:cubicBezTo>
                    <a:pt x="-2245" y="18218"/>
                    <a:pt x="8656" y="3038"/>
                    <a:pt x="24742" y="398"/>
                  </a:cubicBezTo>
                  <a:cubicBezTo>
                    <a:pt x="40828" y="-2257"/>
                    <a:pt x="56008" y="8644"/>
                    <a:pt x="58647" y="24730"/>
                  </a:cubicBezTo>
                  <a:cubicBezTo>
                    <a:pt x="59163" y="27901"/>
                    <a:pt x="59163" y="31134"/>
                    <a:pt x="58647" y="34304"/>
                  </a:cubicBezTo>
                  <a:lnTo>
                    <a:pt x="58647" y="34304"/>
                  </a:lnTo>
                  <a:cubicBezTo>
                    <a:pt x="61286" y="50390"/>
                    <a:pt x="50385" y="65570"/>
                    <a:pt x="34299" y="68209"/>
                  </a:cubicBezTo>
                  <a:cubicBezTo>
                    <a:pt x="18213" y="70865"/>
                    <a:pt x="3033" y="59963"/>
                    <a:pt x="394" y="43877"/>
                  </a:cubicBezTo>
                  <a:cubicBezTo>
                    <a:pt x="-121" y="40707"/>
                    <a:pt x="-121" y="37474"/>
                    <a:pt x="394" y="34304"/>
                  </a:cubicBezTo>
                  <a:close/>
                  <a:moveTo>
                    <a:pt x="43811" y="34304"/>
                  </a:moveTo>
                  <a:lnTo>
                    <a:pt x="43811" y="34304"/>
                  </a:lnTo>
                  <a:cubicBezTo>
                    <a:pt x="43811" y="22434"/>
                    <a:pt x="38032" y="13377"/>
                    <a:pt x="29442" y="13377"/>
                  </a:cubicBezTo>
                  <a:cubicBezTo>
                    <a:pt x="20853" y="13377"/>
                    <a:pt x="15231" y="22122"/>
                    <a:pt x="15231" y="34148"/>
                  </a:cubicBezTo>
                  <a:lnTo>
                    <a:pt x="15231" y="34148"/>
                  </a:lnTo>
                  <a:cubicBezTo>
                    <a:pt x="15231" y="46173"/>
                    <a:pt x="20853" y="55075"/>
                    <a:pt x="29599" y="55075"/>
                  </a:cubicBezTo>
                  <a:cubicBezTo>
                    <a:pt x="38344" y="55075"/>
                    <a:pt x="43654" y="46173"/>
                    <a:pt x="43654" y="34304"/>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215" name="Freeform: Shape 214">
              <a:extLst>
                <a:ext uri="{FF2B5EF4-FFF2-40B4-BE49-F238E27FC236}">
                  <a16:creationId xmlns:a16="http://schemas.microsoft.com/office/drawing/2014/main" id="{3AACFAE3-927E-4112-9132-AC492017C0BC}"/>
                </a:ext>
              </a:extLst>
            </p:cNvPr>
            <p:cNvSpPr/>
            <p:nvPr/>
          </p:nvSpPr>
          <p:spPr>
            <a:xfrm>
              <a:off x="5171572" y="4488293"/>
              <a:ext cx="50626" cy="67155"/>
            </a:xfrm>
            <a:custGeom>
              <a:avLst/>
              <a:gdLst>
                <a:gd name="connsiteX0" fmla="*/ 25 w 50626"/>
                <a:gd name="connsiteY0" fmla="*/ 47790 h 67155"/>
                <a:gd name="connsiteX1" fmla="*/ 25 w 50626"/>
                <a:gd name="connsiteY1" fmla="*/ 47790 h 67155"/>
                <a:gd name="connsiteX2" fmla="*/ 10489 w 50626"/>
                <a:gd name="connsiteY2" fmla="*/ 32172 h 67155"/>
                <a:gd name="connsiteX3" fmla="*/ 2211 w 50626"/>
                <a:gd name="connsiteY3" fmla="*/ 17960 h 67155"/>
                <a:gd name="connsiteX4" fmla="*/ 2211 w 50626"/>
                <a:gd name="connsiteY4" fmla="*/ 17960 h 67155"/>
                <a:gd name="connsiteX5" fmla="*/ 25325 w 50626"/>
                <a:gd name="connsiteY5" fmla="*/ 0 h 67155"/>
                <a:gd name="connsiteX6" fmla="*/ 48283 w 50626"/>
                <a:gd name="connsiteY6" fmla="*/ 17960 h 67155"/>
                <a:gd name="connsiteX7" fmla="*/ 48283 w 50626"/>
                <a:gd name="connsiteY7" fmla="*/ 17960 h 67155"/>
                <a:gd name="connsiteX8" fmla="*/ 40005 w 50626"/>
                <a:gd name="connsiteY8" fmla="*/ 32172 h 67155"/>
                <a:gd name="connsiteX9" fmla="*/ 50626 w 50626"/>
                <a:gd name="connsiteY9" fmla="*/ 47790 h 67155"/>
                <a:gd name="connsiteX10" fmla="*/ 50626 w 50626"/>
                <a:gd name="connsiteY10" fmla="*/ 47790 h 67155"/>
                <a:gd name="connsiteX11" fmla="*/ 25325 w 50626"/>
                <a:gd name="connsiteY11" fmla="*/ 67155 h 67155"/>
                <a:gd name="connsiteX12" fmla="*/ 25 w 50626"/>
                <a:gd name="connsiteY12" fmla="*/ 47790 h 67155"/>
                <a:gd name="connsiteX13" fmla="*/ 36570 w 50626"/>
                <a:gd name="connsiteY13" fmla="*/ 46696 h 67155"/>
                <a:gd name="connsiteX14" fmla="*/ 36570 w 50626"/>
                <a:gd name="connsiteY14" fmla="*/ 46696 h 67155"/>
                <a:gd name="connsiteX15" fmla="*/ 25325 w 50626"/>
                <a:gd name="connsiteY15" fmla="*/ 38732 h 67155"/>
                <a:gd name="connsiteX16" fmla="*/ 13924 w 50626"/>
                <a:gd name="connsiteY16" fmla="*/ 46696 h 67155"/>
                <a:gd name="connsiteX17" fmla="*/ 13924 w 50626"/>
                <a:gd name="connsiteY17" fmla="*/ 46696 h 67155"/>
                <a:gd name="connsiteX18" fmla="*/ 25325 w 50626"/>
                <a:gd name="connsiteY18" fmla="*/ 54818 h 67155"/>
                <a:gd name="connsiteX19" fmla="*/ 36570 w 50626"/>
                <a:gd name="connsiteY19" fmla="*/ 46696 h 67155"/>
                <a:gd name="connsiteX20" fmla="*/ 34696 w 50626"/>
                <a:gd name="connsiteY20" fmla="*/ 19053 h 67155"/>
                <a:gd name="connsiteX21" fmla="*/ 34696 w 50626"/>
                <a:gd name="connsiteY21" fmla="*/ 19053 h 67155"/>
                <a:gd name="connsiteX22" fmla="*/ 25716 w 50626"/>
                <a:gd name="connsiteY22" fmla="*/ 11213 h 67155"/>
                <a:gd name="connsiteX23" fmla="*/ 25325 w 50626"/>
                <a:gd name="connsiteY23" fmla="*/ 11245 h 67155"/>
                <a:gd name="connsiteX24" fmla="*/ 15955 w 50626"/>
                <a:gd name="connsiteY24" fmla="*/ 18897 h 67155"/>
                <a:gd name="connsiteX25" fmla="*/ 15955 w 50626"/>
                <a:gd name="connsiteY25" fmla="*/ 18897 h 67155"/>
                <a:gd name="connsiteX26" fmla="*/ 27043 w 50626"/>
                <a:gd name="connsiteY26" fmla="*/ 26550 h 67155"/>
                <a:gd name="connsiteX27" fmla="*/ 34696 w 50626"/>
                <a:gd name="connsiteY27" fmla="*/ 18897 h 6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626" h="67155">
                  <a:moveTo>
                    <a:pt x="25" y="47790"/>
                  </a:moveTo>
                  <a:lnTo>
                    <a:pt x="25" y="47790"/>
                  </a:lnTo>
                  <a:cubicBezTo>
                    <a:pt x="-366" y="40840"/>
                    <a:pt x="3914" y="34468"/>
                    <a:pt x="10489" y="32172"/>
                  </a:cubicBezTo>
                  <a:cubicBezTo>
                    <a:pt x="5257" y="29392"/>
                    <a:pt x="2055" y="23879"/>
                    <a:pt x="2211" y="17960"/>
                  </a:cubicBezTo>
                  <a:lnTo>
                    <a:pt x="2211" y="17960"/>
                  </a:lnTo>
                  <a:cubicBezTo>
                    <a:pt x="2211" y="7965"/>
                    <a:pt x="11426" y="0"/>
                    <a:pt x="25325" y="0"/>
                  </a:cubicBezTo>
                  <a:cubicBezTo>
                    <a:pt x="39225" y="0"/>
                    <a:pt x="48283" y="7965"/>
                    <a:pt x="48283" y="17960"/>
                  </a:cubicBezTo>
                  <a:lnTo>
                    <a:pt x="48283" y="17960"/>
                  </a:lnTo>
                  <a:cubicBezTo>
                    <a:pt x="48439" y="23879"/>
                    <a:pt x="45238" y="29392"/>
                    <a:pt x="40005" y="32172"/>
                  </a:cubicBezTo>
                  <a:cubicBezTo>
                    <a:pt x="46456" y="34655"/>
                    <a:pt x="50688" y="40871"/>
                    <a:pt x="50626" y="47790"/>
                  </a:cubicBezTo>
                  <a:lnTo>
                    <a:pt x="50626" y="47790"/>
                  </a:lnTo>
                  <a:cubicBezTo>
                    <a:pt x="50626" y="59971"/>
                    <a:pt x="39850" y="67155"/>
                    <a:pt x="25325" y="67155"/>
                  </a:cubicBezTo>
                  <a:cubicBezTo>
                    <a:pt x="10801" y="67155"/>
                    <a:pt x="25" y="59191"/>
                    <a:pt x="25" y="47790"/>
                  </a:cubicBezTo>
                  <a:close/>
                  <a:moveTo>
                    <a:pt x="36570" y="46696"/>
                  </a:moveTo>
                  <a:lnTo>
                    <a:pt x="36570" y="46696"/>
                  </a:lnTo>
                  <a:cubicBezTo>
                    <a:pt x="36570" y="41699"/>
                    <a:pt x="31885" y="38732"/>
                    <a:pt x="25325" y="38732"/>
                  </a:cubicBezTo>
                  <a:cubicBezTo>
                    <a:pt x="18766" y="38732"/>
                    <a:pt x="13924" y="41699"/>
                    <a:pt x="13924" y="46696"/>
                  </a:cubicBezTo>
                  <a:lnTo>
                    <a:pt x="13924" y="46696"/>
                  </a:lnTo>
                  <a:cubicBezTo>
                    <a:pt x="13924" y="51069"/>
                    <a:pt x="18141" y="54818"/>
                    <a:pt x="25325" y="54818"/>
                  </a:cubicBezTo>
                  <a:cubicBezTo>
                    <a:pt x="32509" y="54818"/>
                    <a:pt x="36570" y="51850"/>
                    <a:pt x="36570" y="46696"/>
                  </a:cubicBezTo>
                  <a:close/>
                  <a:moveTo>
                    <a:pt x="34696" y="19053"/>
                  </a:moveTo>
                  <a:lnTo>
                    <a:pt x="34696" y="19053"/>
                  </a:lnTo>
                  <a:cubicBezTo>
                    <a:pt x="34383" y="14400"/>
                    <a:pt x="30354" y="10901"/>
                    <a:pt x="25716" y="11213"/>
                  </a:cubicBezTo>
                  <a:cubicBezTo>
                    <a:pt x="25575" y="11213"/>
                    <a:pt x="25450" y="11229"/>
                    <a:pt x="25325" y="11245"/>
                  </a:cubicBezTo>
                  <a:cubicBezTo>
                    <a:pt x="19391" y="11245"/>
                    <a:pt x="15955" y="14837"/>
                    <a:pt x="15955" y="18897"/>
                  </a:cubicBezTo>
                  <a:lnTo>
                    <a:pt x="15955" y="18897"/>
                  </a:lnTo>
                  <a:cubicBezTo>
                    <a:pt x="16907" y="24067"/>
                    <a:pt x="21874" y="27502"/>
                    <a:pt x="27043" y="26550"/>
                  </a:cubicBezTo>
                  <a:cubicBezTo>
                    <a:pt x="30932" y="25831"/>
                    <a:pt x="33977" y="22786"/>
                    <a:pt x="34696" y="18897"/>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grpSp>
      <p:sp>
        <p:nvSpPr>
          <p:cNvPr id="216" name="TextBox 215">
            <a:extLst>
              <a:ext uri="{FF2B5EF4-FFF2-40B4-BE49-F238E27FC236}">
                <a16:creationId xmlns:a16="http://schemas.microsoft.com/office/drawing/2014/main" id="{32F1E5D9-D816-4CAD-AB3A-762532A29BF0}"/>
              </a:ext>
            </a:extLst>
          </p:cNvPr>
          <p:cNvSpPr txBox="1"/>
          <p:nvPr/>
        </p:nvSpPr>
        <p:spPr>
          <a:xfrm>
            <a:off x="2685601" y="1475934"/>
            <a:ext cx="5390826" cy="288147"/>
          </a:xfrm>
          <a:prstGeom prst="rect">
            <a:avLst/>
          </a:prstGeom>
          <a:noFill/>
        </p:spPr>
        <p:txBody>
          <a:bodyPr wrap="non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262626"/>
                </a:solidFill>
                <a:effectLst/>
                <a:uLnTx/>
                <a:uFillTx/>
                <a:latin typeface="Gotham Book"/>
                <a:ea typeface="+mn-ea"/>
                <a:cs typeface="+mn-cs"/>
              </a:rPr>
              <a:t>Hours per week spent on skills cluster family in 2020 (‘000)</a:t>
            </a:r>
          </a:p>
        </p:txBody>
      </p:sp>
      <p:sp>
        <p:nvSpPr>
          <p:cNvPr id="217" name="Freeform: Shape 216">
            <a:extLst>
              <a:ext uri="{FF2B5EF4-FFF2-40B4-BE49-F238E27FC236}">
                <a16:creationId xmlns:a16="http://schemas.microsoft.com/office/drawing/2014/main" id="{CFC71954-BFCB-4993-ABC5-6713C7C2B322}"/>
              </a:ext>
            </a:extLst>
          </p:cNvPr>
          <p:cNvSpPr/>
          <p:nvPr/>
        </p:nvSpPr>
        <p:spPr>
          <a:xfrm>
            <a:off x="2555153" y="1563401"/>
            <a:ext cx="113212" cy="113212"/>
          </a:xfrm>
          <a:custGeom>
            <a:avLst/>
            <a:gdLst>
              <a:gd name="connsiteX0" fmla="*/ 287050 w 287049"/>
              <a:gd name="connsiteY0" fmla="*/ 143525 h 287049"/>
              <a:gd name="connsiteX1" fmla="*/ 143525 w 287049"/>
              <a:gd name="connsiteY1" fmla="*/ 287050 h 287049"/>
              <a:gd name="connsiteX2" fmla="*/ 0 w 287049"/>
              <a:gd name="connsiteY2" fmla="*/ 143525 h 287049"/>
              <a:gd name="connsiteX3" fmla="*/ 143525 w 287049"/>
              <a:gd name="connsiteY3" fmla="*/ 0 h 287049"/>
              <a:gd name="connsiteX4" fmla="*/ 287050 w 287049"/>
              <a:gd name="connsiteY4" fmla="*/ 143525 h 287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049" h="287049">
                <a:moveTo>
                  <a:pt x="287050" y="143525"/>
                </a:moveTo>
                <a:cubicBezTo>
                  <a:pt x="287050" y="222792"/>
                  <a:pt x="222792" y="287050"/>
                  <a:pt x="143525" y="287050"/>
                </a:cubicBezTo>
                <a:cubicBezTo>
                  <a:pt x="64258" y="287050"/>
                  <a:pt x="0" y="222792"/>
                  <a:pt x="0" y="143525"/>
                </a:cubicBezTo>
                <a:cubicBezTo>
                  <a:pt x="0" y="64258"/>
                  <a:pt x="64258" y="0"/>
                  <a:pt x="143525" y="0"/>
                </a:cubicBezTo>
                <a:cubicBezTo>
                  <a:pt x="222792" y="0"/>
                  <a:pt x="287050" y="64258"/>
                  <a:pt x="287050" y="143525"/>
                </a:cubicBezTo>
                <a:close/>
              </a:path>
            </a:pathLst>
          </a:custGeom>
          <a:solidFill>
            <a:srgbClr val="402FEA"/>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graphicFrame>
        <p:nvGraphicFramePr>
          <p:cNvPr id="218" name="Table 5766">
            <a:extLst>
              <a:ext uri="{FF2B5EF4-FFF2-40B4-BE49-F238E27FC236}">
                <a16:creationId xmlns:a16="http://schemas.microsoft.com/office/drawing/2014/main" id="{8B9F8F38-2BCD-4C5E-8785-8462633D1ED2}"/>
              </a:ext>
            </a:extLst>
          </p:cNvPr>
          <p:cNvGraphicFramePr>
            <a:graphicFrameLocks noGrp="1"/>
          </p:cNvGraphicFramePr>
          <p:nvPr>
            <p:extLst>
              <p:ext uri="{D42A27DB-BD31-4B8C-83A1-F6EECF244321}">
                <p14:modId xmlns:p14="http://schemas.microsoft.com/office/powerpoint/2010/main" val="4225098918"/>
              </p:ext>
            </p:extLst>
          </p:nvPr>
        </p:nvGraphicFramePr>
        <p:xfrm>
          <a:off x="7245269" y="1987405"/>
          <a:ext cx="4964789" cy="3523572"/>
        </p:xfrm>
        <a:graphic>
          <a:graphicData uri="http://schemas.openxmlformats.org/drawingml/2006/table">
            <a:tbl>
              <a:tblPr firstRow="1" bandRow="1">
                <a:tableStyleId>{5C22544A-7EE6-4342-B048-85BDC9FD1C3A}</a:tableStyleId>
              </a:tblPr>
              <a:tblGrid>
                <a:gridCol w="256081">
                  <a:extLst>
                    <a:ext uri="{9D8B030D-6E8A-4147-A177-3AD203B41FA5}">
                      <a16:colId xmlns:a16="http://schemas.microsoft.com/office/drawing/2014/main" val="400248760"/>
                    </a:ext>
                  </a:extLst>
                </a:gridCol>
                <a:gridCol w="2226314">
                  <a:extLst>
                    <a:ext uri="{9D8B030D-6E8A-4147-A177-3AD203B41FA5}">
                      <a16:colId xmlns:a16="http://schemas.microsoft.com/office/drawing/2014/main" val="1306341151"/>
                    </a:ext>
                  </a:extLst>
                </a:gridCol>
                <a:gridCol w="199386">
                  <a:extLst>
                    <a:ext uri="{9D8B030D-6E8A-4147-A177-3AD203B41FA5}">
                      <a16:colId xmlns:a16="http://schemas.microsoft.com/office/drawing/2014/main" val="214050525"/>
                    </a:ext>
                  </a:extLst>
                </a:gridCol>
                <a:gridCol w="2283008">
                  <a:extLst>
                    <a:ext uri="{9D8B030D-6E8A-4147-A177-3AD203B41FA5}">
                      <a16:colId xmlns:a16="http://schemas.microsoft.com/office/drawing/2014/main" val="1531414599"/>
                    </a:ext>
                  </a:extLst>
                </a:gridCol>
              </a:tblGrid>
              <a:tr h="246272">
                <a:tc>
                  <a:txBody>
                    <a:bodyPr/>
                    <a:lstStyle/>
                    <a:p>
                      <a:r>
                        <a:rPr lang="en-AU" sz="900" b="0" dirty="0">
                          <a:solidFill>
                            <a:schemeClr val="tx1"/>
                          </a:solidFill>
                          <a:latin typeface="+mj-lt"/>
                        </a:rPr>
                        <a:t>01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AU" sz="900" b="0" dirty="0">
                          <a:solidFill>
                            <a:schemeClr val="tx1"/>
                          </a:solidFill>
                        </a:rPr>
                        <a:t>Performance evaluation and efficiency improvement</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AU" sz="900" b="0" dirty="0">
                          <a:solidFill>
                            <a:schemeClr val="tx1"/>
                          </a:solidFill>
                          <a:latin typeface="+mj-lt"/>
                        </a:rPr>
                        <a:t>16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AU" sz="900" b="0" dirty="0">
                          <a:solidFill>
                            <a:schemeClr val="tx1"/>
                          </a:solidFill>
                        </a:rPr>
                        <a:t>Vehicle operation</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6767423"/>
                  </a:ext>
                </a:extLst>
              </a:tr>
              <a:tr h="230486">
                <a:tc>
                  <a:txBody>
                    <a:bodyPr/>
                    <a:lstStyle/>
                    <a:p>
                      <a:r>
                        <a:rPr lang="en-AU" sz="900" dirty="0">
                          <a:solidFill>
                            <a:schemeClr val="tx1"/>
                          </a:solidFill>
                          <a:latin typeface="+mj-lt"/>
                        </a:rPr>
                        <a:t>02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Digital technologies and electronics</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17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Science and mathematics</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7777705"/>
                  </a:ext>
                </a:extLst>
              </a:tr>
              <a:tr h="230486">
                <a:tc>
                  <a:txBody>
                    <a:bodyPr/>
                    <a:lstStyle/>
                    <a:p>
                      <a:r>
                        <a:rPr lang="en-AU" sz="900" dirty="0">
                          <a:solidFill>
                            <a:schemeClr val="tx1"/>
                          </a:solidFill>
                          <a:latin typeface="+mj-lt"/>
                        </a:rPr>
                        <a:t>03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Food services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18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Art and entertainment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5187362"/>
                  </a:ext>
                </a:extLst>
              </a:tr>
              <a:tr h="230486">
                <a:tc>
                  <a:txBody>
                    <a:bodyPr/>
                    <a:lstStyle/>
                    <a:p>
                      <a:r>
                        <a:rPr lang="en-AU" sz="900" dirty="0">
                          <a:solidFill>
                            <a:schemeClr val="tx1"/>
                          </a:solidFill>
                          <a:latin typeface="+mj-lt"/>
                        </a:rPr>
                        <a:t>04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Health and care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19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Fashion, grooming and cosmetics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4061815"/>
                  </a:ext>
                </a:extLst>
              </a:tr>
              <a:tr h="230486">
                <a:tc>
                  <a:txBody>
                    <a:bodyPr/>
                    <a:lstStyle/>
                    <a:p>
                      <a:r>
                        <a:rPr lang="en-AU" sz="900" dirty="0">
                          <a:solidFill>
                            <a:schemeClr val="tx1"/>
                          </a:solidFill>
                          <a:latin typeface="+mj-lt"/>
                        </a:rPr>
                        <a:t>05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Security and emergency services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Cleaning and maintenance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8089530"/>
                  </a:ext>
                </a:extLst>
              </a:tr>
              <a:tr h="230486">
                <a:tc>
                  <a:txBody>
                    <a:bodyPr/>
                    <a:lstStyle/>
                    <a:p>
                      <a:r>
                        <a:rPr lang="en-AU" sz="900" dirty="0">
                          <a:solidFill>
                            <a:schemeClr val="tx1"/>
                          </a:solidFill>
                          <a:latin typeface="+mj-lt"/>
                        </a:rPr>
                        <a:t>06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Teaching and education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Customer service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7666919"/>
                  </a:ext>
                </a:extLst>
              </a:tr>
              <a:tr h="230486">
                <a:tc>
                  <a:txBody>
                    <a:bodyPr/>
                    <a:lstStyle/>
                    <a:p>
                      <a:r>
                        <a:rPr lang="en-AU" sz="900" dirty="0">
                          <a:solidFill>
                            <a:schemeClr val="tx1"/>
                          </a:solidFill>
                          <a:latin typeface="+mj-lt"/>
                        </a:rPr>
                        <a:t>07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Communication and collaboration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Construction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68370687"/>
                  </a:ext>
                </a:extLst>
              </a:tr>
              <a:tr h="241710">
                <a:tc>
                  <a:txBody>
                    <a:bodyPr/>
                    <a:lstStyle/>
                    <a:p>
                      <a:r>
                        <a:rPr lang="en-AU" sz="900" dirty="0">
                          <a:solidFill>
                            <a:schemeClr val="tx1"/>
                          </a:solidFill>
                          <a:latin typeface="+mj-lt"/>
                        </a:rPr>
                        <a:t>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Business operations and financial activities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Work activities preparation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0709736"/>
                  </a:ext>
                </a:extLst>
              </a:tr>
              <a:tr h="230486">
                <a:tc>
                  <a:txBody>
                    <a:bodyPr/>
                    <a:lstStyle/>
                    <a:p>
                      <a:r>
                        <a:rPr lang="en-AU" sz="900" dirty="0">
                          <a:solidFill>
                            <a:schemeClr val="tx1"/>
                          </a:solidFill>
                          <a:latin typeface="+mj-lt"/>
                        </a:rPr>
                        <a:t>09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Human resources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Quality control and inspections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8757219"/>
                  </a:ext>
                </a:extLst>
              </a:tr>
              <a:tr h="241710">
                <a:tc>
                  <a:txBody>
                    <a:bodyPr/>
                    <a:lstStyle/>
                    <a:p>
                      <a:r>
                        <a:rPr lang="en-AU" sz="900" dirty="0">
                          <a:solidFill>
                            <a:schemeClr val="tx1"/>
                          </a:solidFill>
                          <a:latin typeface="+mj-lt"/>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Records, documentation, reports and research</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Sales and marketing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9431444"/>
                  </a:ext>
                </a:extLst>
              </a:tr>
              <a:tr h="230486">
                <a:tc>
                  <a:txBody>
                    <a:bodyPr/>
                    <a:lstStyle/>
                    <a:p>
                      <a:r>
                        <a:rPr lang="en-AU" sz="900" dirty="0">
                          <a:solidFill>
                            <a:schemeClr val="tx1"/>
                          </a:solidFill>
                          <a:latin typeface="+mj-lt"/>
                        </a:rPr>
                        <a:t>11</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Operating procedures and processes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26</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Production processes and machinery</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5448358"/>
                  </a:ext>
                </a:extLst>
              </a:tr>
              <a:tr h="230486">
                <a:tc>
                  <a:txBody>
                    <a:bodyPr/>
                    <a:lstStyle/>
                    <a:p>
                      <a:r>
                        <a:rPr lang="en-AU" sz="900" dirty="0">
                          <a:solidFill>
                            <a:schemeClr val="tx1"/>
                          </a:solidFill>
                          <a:latin typeface="+mj-lt"/>
                        </a:rPr>
                        <a:t>12</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Safety and hazard management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27</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Material transportation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3759912"/>
                  </a:ext>
                </a:extLst>
              </a:tr>
              <a:tr h="230486">
                <a:tc>
                  <a:txBody>
                    <a:bodyPr/>
                    <a:lstStyle/>
                    <a:p>
                      <a:r>
                        <a:rPr lang="en-AU" sz="900" dirty="0">
                          <a:solidFill>
                            <a:schemeClr val="tx1"/>
                          </a:solidFill>
                          <a:latin typeface="+mj-lt"/>
                        </a:rPr>
                        <a:t>13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Data, analytics and databases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Agriculture and animals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1184307"/>
                  </a:ext>
                </a:extLst>
              </a:tr>
              <a:tr h="230486">
                <a:tc>
                  <a:txBody>
                    <a:bodyPr/>
                    <a:lstStyle/>
                    <a:p>
                      <a:r>
                        <a:rPr lang="en-AU" sz="900" dirty="0">
                          <a:solidFill>
                            <a:schemeClr val="tx1"/>
                          </a:solidFill>
                          <a:latin typeface="+mj-lt"/>
                        </a:rPr>
                        <a:t>14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Environmental management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latin typeface="+mj-lt"/>
                        </a:rPr>
                        <a:t>29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Archiving, recording and translating</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316358"/>
                  </a:ext>
                </a:extLst>
              </a:tr>
              <a:tr h="230486">
                <a:tc>
                  <a:txBody>
                    <a:bodyPr/>
                    <a:lstStyle/>
                    <a:p>
                      <a:r>
                        <a:rPr lang="en-AU" sz="900" dirty="0">
                          <a:solidFill>
                            <a:schemeClr val="tx1"/>
                          </a:solidFill>
                          <a:latin typeface="+mj-lt"/>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AU" sz="900" dirty="0">
                          <a:solidFill>
                            <a:schemeClr val="tx1"/>
                          </a:solidFill>
                        </a:rPr>
                        <a:t>Recreation and sporting events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sz="900" dirty="0">
                        <a:solidFill>
                          <a:schemeClr val="tx1"/>
                        </a:solidFill>
                        <a:latin typeface="+mj-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sz="900" dirty="0">
                        <a:solidFill>
                          <a:schemeClr val="tx1"/>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4208756"/>
                  </a:ext>
                </a:extLst>
              </a:tr>
            </a:tbl>
          </a:graphicData>
        </a:graphic>
      </p:graphicFrame>
      <p:sp>
        <p:nvSpPr>
          <p:cNvPr id="107" name="Freeform: Shape 106">
            <a:extLst>
              <a:ext uri="{FF2B5EF4-FFF2-40B4-BE49-F238E27FC236}">
                <a16:creationId xmlns:a16="http://schemas.microsoft.com/office/drawing/2014/main" id="{9AFE782F-CA18-431B-97E1-EB96A7F496AA}"/>
              </a:ext>
            </a:extLst>
          </p:cNvPr>
          <p:cNvSpPr/>
          <p:nvPr/>
        </p:nvSpPr>
        <p:spPr>
          <a:xfrm>
            <a:off x="3648964" y="2289502"/>
            <a:ext cx="48570" cy="66512"/>
          </a:xfrm>
          <a:custGeom>
            <a:avLst/>
            <a:gdLst>
              <a:gd name="connsiteX0" fmla="*/ 0 w 48570"/>
              <a:gd name="connsiteY0" fmla="*/ 55112 h 66512"/>
              <a:gd name="connsiteX1" fmla="*/ 21865 w 48570"/>
              <a:gd name="connsiteY1" fmla="*/ 37308 h 66512"/>
              <a:gd name="connsiteX2" fmla="*/ 33109 w 48570"/>
              <a:gd name="connsiteY2" fmla="*/ 21690 h 66512"/>
              <a:gd name="connsiteX3" fmla="*/ 25831 w 48570"/>
              <a:gd name="connsiteY3" fmla="*/ 13085 h 66512"/>
              <a:gd name="connsiteX4" fmla="*/ 24363 w 48570"/>
              <a:gd name="connsiteY4" fmla="*/ 13101 h 66512"/>
              <a:gd name="connsiteX5" fmla="*/ 10932 w 48570"/>
              <a:gd name="connsiteY5" fmla="*/ 22002 h 66512"/>
              <a:gd name="connsiteX6" fmla="*/ 781 w 48570"/>
              <a:gd name="connsiteY6" fmla="*/ 13725 h 66512"/>
              <a:gd name="connsiteX7" fmla="*/ 25300 w 48570"/>
              <a:gd name="connsiteY7" fmla="*/ 138 h 66512"/>
              <a:gd name="connsiteX8" fmla="*/ 47805 w 48570"/>
              <a:gd name="connsiteY8" fmla="*/ 17957 h 66512"/>
              <a:gd name="connsiteX9" fmla="*/ 47946 w 48570"/>
              <a:gd name="connsiteY9" fmla="*/ 20441 h 66512"/>
              <a:gd name="connsiteX10" fmla="*/ 47946 w 48570"/>
              <a:gd name="connsiteY10" fmla="*/ 20441 h 66512"/>
              <a:gd name="connsiteX11" fmla="*/ 30610 w 48570"/>
              <a:gd name="connsiteY11" fmla="*/ 45897 h 66512"/>
              <a:gd name="connsiteX12" fmla="*/ 19990 w 48570"/>
              <a:gd name="connsiteY12" fmla="*/ 54018 h 66512"/>
              <a:gd name="connsiteX13" fmla="*/ 48570 w 48570"/>
              <a:gd name="connsiteY13" fmla="*/ 54018 h 66512"/>
              <a:gd name="connsiteX14" fmla="*/ 48570 w 48570"/>
              <a:gd name="connsiteY14" fmla="*/ 66512 h 66512"/>
              <a:gd name="connsiteX15" fmla="*/ 0 w 48570"/>
              <a:gd name="connsiteY15" fmla="*/ 66512 h 6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0" h="66512">
                <a:moveTo>
                  <a:pt x="0" y="55112"/>
                </a:moveTo>
                <a:lnTo>
                  <a:pt x="21865" y="37308"/>
                </a:lnTo>
                <a:cubicBezTo>
                  <a:pt x="29986" y="30436"/>
                  <a:pt x="33109" y="27000"/>
                  <a:pt x="33109" y="21690"/>
                </a:cubicBezTo>
                <a:cubicBezTo>
                  <a:pt x="33484" y="17302"/>
                  <a:pt x="30220" y="13460"/>
                  <a:pt x="25831" y="13085"/>
                </a:cubicBezTo>
                <a:cubicBezTo>
                  <a:pt x="25347" y="13054"/>
                  <a:pt x="24848" y="13054"/>
                  <a:pt x="24363" y="13101"/>
                </a:cubicBezTo>
                <a:cubicBezTo>
                  <a:pt x="19366" y="13101"/>
                  <a:pt x="15774" y="15912"/>
                  <a:pt x="10932" y="22002"/>
                </a:cubicBezTo>
                <a:lnTo>
                  <a:pt x="781" y="13725"/>
                </a:lnTo>
                <a:cubicBezTo>
                  <a:pt x="5888" y="5073"/>
                  <a:pt x="15274" y="-127"/>
                  <a:pt x="25300" y="138"/>
                </a:cubicBezTo>
                <a:cubicBezTo>
                  <a:pt x="36436" y="-1158"/>
                  <a:pt x="46509" y="6822"/>
                  <a:pt x="47805" y="17957"/>
                </a:cubicBezTo>
                <a:cubicBezTo>
                  <a:pt x="47899" y="18785"/>
                  <a:pt x="47946" y="19613"/>
                  <a:pt x="47946" y="20441"/>
                </a:cubicBezTo>
                <a:lnTo>
                  <a:pt x="47946" y="20441"/>
                </a:lnTo>
                <a:cubicBezTo>
                  <a:pt x="47946" y="31373"/>
                  <a:pt x="42323" y="36058"/>
                  <a:pt x="30610" y="45897"/>
                </a:cubicBezTo>
                <a:lnTo>
                  <a:pt x="19990" y="54018"/>
                </a:lnTo>
                <a:lnTo>
                  <a:pt x="48570" y="54018"/>
                </a:lnTo>
                <a:lnTo>
                  <a:pt x="48570" y="66512"/>
                </a:lnTo>
                <a:lnTo>
                  <a:pt x="0" y="66512"/>
                </a:ln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
        <p:nvSpPr>
          <p:cNvPr id="108" name="Freeform: Shape 107">
            <a:extLst>
              <a:ext uri="{FF2B5EF4-FFF2-40B4-BE49-F238E27FC236}">
                <a16:creationId xmlns:a16="http://schemas.microsoft.com/office/drawing/2014/main" id="{85222EFB-727E-4D48-88AF-68528A431D54}"/>
              </a:ext>
            </a:extLst>
          </p:cNvPr>
          <p:cNvSpPr/>
          <p:nvPr/>
        </p:nvSpPr>
        <p:spPr>
          <a:xfrm>
            <a:off x="3575558" y="2289502"/>
            <a:ext cx="59041" cy="68613"/>
          </a:xfrm>
          <a:custGeom>
            <a:avLst/>
            <a:gdLst>
              <a:gd name="connsiteX0" fmla="*/ 394 w 59041"/>
              <a:gd name="connsiteY0" fmla="*/ 34307 h 68613"/>
              <a:gd name="connsiteX1" fmla="*/ 394 w 59041"/>
              <a:gd name="connsiteY1" fmla="*/ 34307 h 68613"/>
              <a:gd name="connsiteX2" fmla="*/ 24742 w 59041"/>
              <a:gd name="connsiteY2" fmla="*/ 395 h 68613"/>
              <a:gd name="connsiteX3" fmla="*/ 58647 w 59041"/>
              <a:gd name="connsiteY3" fmla="*/ 24736 h 68613"/>
              <a:gd name="connsiteX4" fmla="*/ 58647 w 59041"/>
              <a:gd name="connsiteY4" fmla="*/ 34307 h 68613"/>
              <a:gd name="connsiteX5" fmla="*/ 58647 w 59041"/>
              <a:gd name="connsiteY5" fmla="*/ 34307 h 68613"/>
              <a:gd name="connsiteX6" fmla="*/ 34299 w 59041"/>
              <a:gd name="connsiteY6" fmla="*/ 68219 h 68613"/>
              <a:gd name="connsiteX7" fmla="*/ 394 w 59041"/>
              <a:gd name="connsiteY7" fmla="*/ 43877 h 68613"/>
              <a:gd name="connsiteX8" fmla="*/ 394 w 59041"/>
              <a:gd name="connsiteY8" fmla="*/ 34307 h 68613"/>
              <a:gd name="connsiteX9" fmla="*/ 43811 w 59041"/>
              <a:gd name="connsiteY9" fmla="*/ 34307 h 68613"/>
              <a:gd name="connsiteX10" fmla="*/ 43811 w 59041"/>
              <a:gd name="connsiteY10" fmla="*/ 34307 h 68613"/>
              <a:gd name="connsiteX11" fmla="*/ 29443 w 59041"/>
              <a:gd name="connsiteY11" fmla="*/ 13535 h 68613"/>
              <a:gd name="connsiteX12" fmla="*/ 15231 w 59041"/>
              <a:gd name="connsiteY12" fmla="*/ 34151 h 68613"/>
              <a:gd name="connsiteX13" fmla="*/ 15231 w 59041"/>
              <a:gd name="connsiteY13" fmla="*/ 34151 h 68613"/>
              <a:gd name="connsiteX14" fmla="*/ 29599 w 59041"/>
              <a:gd name="connsiteY14" fmla="*/ 55078 h 68613"/>
              <a:gd name="connsiteX15" fmla="*/ 43811 w 59041"/>
              <a:gd name="connsiteY15" fmla="*/ 34307 h 6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41" h="68613">
                <a:moveTo>
                  <a:pt x="394" y="34307"/>
                </a:moveTo>
                <a:lnTo>
                  <a:pt x="394" y="34307"/>
                </a:lnTo>
                <a:cubicBezTo>
                  <a:pt x="-2245" y="18221"/>
                  <a:pt x="8656" y="3037"/>
                  <a:pt x="24742" y="395"/>
                </a:cubicBezTo>
                <a:cubicBezTo>
                  <a:pt x="40828" y="-2248"/>
                  <a:pt x="56008" y="8650"/>
                  <a:pt x="58647" y="24736"/>
                </a:cubicBezTo>
                <a:cubicBezTo>
                  <a:pt x="59163" y="27905"/>
                  <a:pt x="59163" y="31138"/>
                  <a:pt x="58647" y="34307"/>
                </a:cubicBezTo>
                <a:lnTo>
                  <a:pt x="58647" y="34307"/>
                </a:lnTo>
                <a:cubicBezTo>
                  <a:pt x="61287" y="50393"/>
                  <a:pt x="50385" y="65576"/>
                  <a:pt x="34299" y="68219"/>
                </a:cubicBezTo>
                <a:cubicBezTo>
                  <a:pt x="18213" y="70861"/>
                  <a:pt x="3033" y="59963"/>
                  <a:pt x="394" y="43877"/>
                </a:cubicBezTo>
                <a:cubicBezTo>
                  <a:pt x="-121" y="40708"/>
                  <a:pt x="-121" y="37476"/>
                  <a:pt x="394" y="34307"/>
                </a:cubicBezTo>
                <a:close/>
                <a:moveTo>
                  <a:pt x="43811" y="34307"/>
                </a:moveTo>
                <a:lnTo>
                  <a:pt x="43811" y="34307"/>
                </a:lnTo>
                <a:cubicBezTo>
                  <a:pt x="43811" y="22437"/>
                  <a:pt x="38032" y="13535"/>
                  <a:pt x="29443" y="13535"/>
                </a:cubicBezTo>
                <a:cubicBezTo>
                  <a:pt x="20853" y="13535"/>
                  <a:pt x="15231" y="22125"/>
                  <a:pt x="15231" y="34151"/>
                </a:cubicBezTo>
                <a:lnTo>
                  <a:pt x="15231" y="34151"/>
                </a:lnTo>
                <a:cubicBezTo>
                  <a:pt x="15231" y="46176"/>
                  <a:pt x="20853" y="55078"/>
                  <a:pt x="29599" y="55078"/>
                </a:cubicBezTo>
                <a:cubicBezTo>
                  <a:pt x="38344" y="55078"/>
                  <a:pt x="43811" y="46332"/>
                  <a:pt x="43811" y="34307"/>
                </a:cubicBezTo>
                <a:close/>
              </a:path>
            </a:pathLst>
          </a:custGeom>
          <a:solidFill>
            <a:srgbClr val="FFFFFF"/>
          </a:solidFill>
          <a:ln w="156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262626"/>
              </a:solidFill>
              <a:effectLst/>
              <a:uLnTx/>
              <a:uFillTx/>
              <a:latin typeface="Gotham Book"/>
              <a:ea typeface="+mn-ea"/>
              <a:cs typeface="+mn-cs"/>
            </a:endParaRPr>
          </a:p>
        </p:txBody>
      </p:sp>
    </p:spTree>
    <p:extLst>
      <p:ext uri="{BB962C8B-B14F-4D97-AF65-F5344CB8AC3E}">
        <p14:creationId xmlns:p14="http://schemas.microsoft.com/office/powerpoint/2010/main" val="57752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BBA83-65B9-4063-8036-E32F72DD751B}"/>
              </a:ext>
            </a:extLst>
          </p:cNvPr>
          <p:cNvSpPr>
            <a:spLocks noGrp="1"/>
          </p:cNvSpPr>
          <p:nvPr>
            <p:ph type="title"/>
          </p:nvPr>
        </p:nvSpPr>
        <p:spPr>
          <a:xfrm>
            <a:off x="916380" y="263837"/>
            <a:ext cx="7141467" cy="959408"/>
          </a:xfrm>
        </p:spPr>
        <p:txBody>
          <a:bodyPr/>
          <a:lstStyle/>
          <a:p>
            <a:r>
              <a:rPr lang="en-AU" dirty="0">
                <a:cs typeface="Gotham Medium" pitchFamily="50" charset="0"/>
              </a:rPr>
              <a:t>Projected growth in demand for skills in </a:t>
            </a:r>
            <a:r>
              <a:rPr lang="en-AU" dirty="0"/>
              <a:t>Digital Technologies and Electronics </a:t>
            </a:r>
            <a:r>
              <a:rPr lang="en-AU" dirty="0">
                <a:cs typeface="Gotham Medium" pitchFamily="50" charset="0"/>
              </a:rPr>
              <a:t>- five years to Nov 2025</a:t>
            </a:r>
            <a:endParaRPr lang="en-AU" dirty="0"/>
          </a:p>
        </p:txBody>
      </p:sp>
      <p:sp>
        <p:nvSpPr>
          <p:cNvPr id="7" name="Slide Number Placeholder 1">
            <a:extLst>
              <a:ext uri="{FF2B5EF4-FFF2-40B4-BE49-F238E27FC236}">
                <a16:creationId xmlns:a16="http://schemas.microsoft.com/office/drawing/2014/main" id="{8C5621CC-3889-41D9-8C4D-461D171293A4}"/>
              </a:ext>
            </a:extLst>
          </p:cNvPr>
          <p:cNvSpPr txBox="1">
            <a:spLocks/>
          </p:cNvSpPr>
          <p:nvPr/>
        </p:nvSpPr>
        <p:spPr>
          <a:xfrm>
            <a:off x="11467623" y="6402577"/>
            <a:ext cx="165575" cy="317967"/>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072" rtl="0" eaLnBrk="1" fontAlgn="auto" latinLnBrk="0" hangingPunct="1">
              <a:lnSpc>
                <a:spcPct val="100000"/>
              </a:lnSpc>
              <a:spcBef>
                <a:spcPts val="0"/>
              </a:spcBef>
              <a:spcAft>
                <a:spcPts val="0"/>
              </a:spcAft>
              <a:buClrTx/>
              <a:buSzTx/>
              <a:buFontTx/>
              <a:buNone/>
              <a:tabLst/>
              <a:defRPr/>
            </a:pPr>
            <a:fld id="{C75E0AD2-2DEA-41E3-AE3D-E29D1C168150}" type="slidenum">
              <a:rPr kumimoji="0" lang="en-AU" sz="1066"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1218072" rtl="0" eaLnBrk="1" fontAlgn="auto" latinLnBrk="0" hangingPunct="1">
                <a:lnSpc>
                  <a:spcPct val="100000"/>
                </a:lnSpc>
                <a:spcBef>
                  <a:spcPts val="0"/>
                </a:spcBef>
                <a:spcAft>
                  <a:spcPts val="0"/>
                </a:spcAft>
                <a:buClrTx/>
                <a:buSzTx/>
                <a:buFontTx/>
                <a:buNone/>
                <a:tabLst/>
                <a:defRPr/>
              </a:pPr>
              <a:t>6</a:t>
            </a:fld>
            <a:endParaRPr kumimoji="0" lang="en-AU" sz="1066"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984D1990-5C30-46BD-AE97-8EDCAB2FDD13}"/>
              </a:ext>
            </a:extLst>
          </p:cNvPr>
          <p:cNvGraphicFramePr>
            <a:graphicFrameLocks/>
          </p:cNvGraphicFramePr>
          <p:nvPr>
            <p:extLst>
              <p:ext uri="{D42A27DB-BD31-4B8C-83A1-F6EECF244321}">
                <p14:modId xmlns:p14="http://schemas.microsoft.com/office/powerpoint/2010/main" val="2232022849"/>
              </p:ext>
            </p:extLst>
          </p:nvPr>
        </p:nvGraphicFramePr>
        <p:xfrm>
          <a:off x="191908" y="1333968"/>
          <a:ext cx="8756374" cy="50686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4DBCAEC-8E12-464F-B094-AF6AFCD63714}"/>
              </a:ext>
            </a:extLst>
          </p:cNvPr>
          <p:cNvSpPr/>
          <p:nvPr/>
        </p:nvSpPr>
        <p:spPr>
          <a:xfrm>
            <a:off x="0" y="6597241"/>
            <a:ext cx="5452134" cy="2466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000" b="0" i="1" u="none" strike="noStrike" kern="1200" cap="none" spc="0" normalizeH="0" baseline="0" noProof="0" dirty="0">
                <a:ln>
                  <a:noFill/>
                </a:ln>
                <a:solidFill>
                  <a:srgbClr val="FFFFFF">
                    <a:lumMod val="50000"/>
                  </a:srgbClr>
                </a:solidFill>
                <a:effectLst/>
                <a:uLnTx/>
                <a:uFillTx/>
                <a:latin typeface="Gotham Book" pitchFamily="50" charset="0"/>
                <a:ea typeface="Calibri" panose="020F0502020204030204" pitchFamily="34" charset="0"/>
                <a:cs typeface="Gotham Book" pitchFamily="50" charset="0"/>
              </a:rPr>
              <a:t>Source: Australian Skills Classification and NSC analysis of Employment Projections</a:t>
            </a:r>
          </a:p>
        </p:txBody>
      </p:sp>
      <p:sp>
        <p:nvSpPr>
          <p:cNvPr id="9" name="Content Placeholder 1">
            <a:extLst>
              <a:ext uri="{FF2B5EF4-FFF2-40B4-BE49-F238E27FC236}">
                <a16:creationId xmlns:a16="http://schemas.microsoft.com/office/drawing/2014/main" id="{FE0C5DE5-A74E-462D-858C-593A8B92ECEB}"/>
              </a:ext>
            </a:extLst>
          </p:cNvPr>
          <p:cNvSpPr txBox="1">
            <a:spLocks/>
          </p:cNvSpPr>
          <p:nvPr/>
        </p:nvSpPr>
        <p:spPr>
          <a:xfrm>
            <a:off x="8647043" y="1694395"/>
            <a:ext cx="3438940" cy="4744896"/>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Within the Digital technologies and electronics cluster family, we see varying growth rates.</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400" dirty="0">
                <a:solidFill>
                  <a:prstClr val="black"/>
                </a:solidFill>
                <a:latin typeface="Gotham Book"/>
              </a:rPr>
              <a:t>Growth is stronger for skills clusters involving software development, design and performance</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Skill clusters involving the maintenance of the physical electronic and digital components </a:t>
            </a:r>
            <a:r>
              <a:rPr lang="en-AU" sz="1400" dirty="0">
                <a:solidFill>
                  <a:prstClr val="black"/>
                </a:solidFill>
                <a:latin typeface="Gotham Book"/>
              </a:rPr>
              <a:t>are</a:t>
            </a:r>
            <a:r>
              <a:rPr kumimoji="0" lang="en-AU" sz="1400" b="0" i="0" u="none" strike="noStrike" kern="1200" cap="none" spc="0" normalizeH="0" baseline="0" noProof="0" dirty="0">
                <a:ln>
                  <a:noFill/>
                </a:ln>
                <a:solidFill>
                  <a:prstClr val="black"/>
                </a:solidFill>
                <a:effectLst/>
                <a:uLnTx/>
                <a:uFillTx/>
                <a:latin typeface="Gotham Book"/>
                <a:ea typeface="+mn-ea"/>
                <a:cs typeface="+mn-cs"/>
              </a:rPr>
              <a:t> projected to grow, but</a:t>
            </a:r>
            <a:r>
              <a:rPr lang="en-AU" sz="1400" dirty="0">
                <a:solidFill>
                  <a:prstClr val="black"/>
                </a:solidFill>
                <a:latin typeface="Gotham Book"/>
              </a:rPr>
              <a:t> less strongly than the rest of the cluster family</a:t>
            </a:r>
            <a:endParaRPr kumimoji="0" lang="en-AU" sz="14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1218072"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3210983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BBBA83-65B9-4063-8036-E32F72DD751B}"/>
              </a:ext>
            </a:extLst>
          </p:cNvPr>
          <p:cNvSpPr>
            <a:spLocks noGrp="1"/>
          </p:cNvSpPr>
          <p:nvPr>
            <p:ph type="title"/>
          </p:nvPr>
        </p:nvSpPr>
        <p:spPr>
          <a:xfrm>
            <a:off x="916380" y="263837"/>
            <a:ext cx="7141467" cy="959408"/>
          </a:xfrm>
        </p:spPr>
        <p:txBody>
          <a:bodyPr/>
          <a:lstStyle/>
          <a:p>
            <a:r>
              <a:rPr lang="en-AU" dirty="0">
                <a:cs typeface="Gotham Medium" pitchFamily="50" charset="0"/>
              </a:rPr>
              <a:t>Projected growth in demand for skills in </a:t>
            </a:r>
            <a:r>
              <a:rPr lang="en-AU" dirty="0"/>
              <a:t>Data, analytics and databases </a:t>
            </a:r>
            <a:r>
              <a:rPr lang="en-AU" dirty="0">
                <a:cs typeface="Gotham Medium" pitchFamily="50" charset="0"/>
              </a:rPr>
              <a:t>- five years to Nov 2025</a:t>
            </a:r>
            <a:endParaRPr lang="en-AU" dirty="0"/>
          </a:p>
        </p:txBody>
      </p:sp>
      <p:sp>
        <p:nvSpPr>
          <p:cNvPr id="7" name="Slide Number Placeholder 1">
            <a:extLst>
              <a:ext uri="{FF2B5EF4-FFF2-40B4-BE49-F238E27FC236}">
                <a16:creationId xmlns:a16="http://schemas.microsoft.com/office/drawing/2014/main" id="{8C5621CC-3889-41D9-8C4D-461D171293A4}"/>
              </a:ext>
            </a:extLst>
          </p:cNvPr>
          <p:cNvSpPr txBox="1">
            <a:spLocks/>
          </p:cNvSpPr>
          <p:nvPr/>
        </p:nvSpPr>
        <p:spPr>
          <a:xfrm>
            <a:off x="11467623" y="6402577"/>
            <a:ext cx="165575" cy="317967"/>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8072" rtl="0" eaLnBrk="1" fontAlgn="auto" latinLnBrk="0" hangingPunct="1">
              <a:lnSpc>
                <a:spcPct val="100000"/>
              </a:lnSpc>
              <a:spcBef>
                <a:spcPts val="0"/>
              </a:spcBef>
              <a:spcAft>
                <a:spcPts val="0"/>
              </a:spcAft>
              <a:buClrTx/>
              <a:buSzTx/>
              <a:buFontTx/>
              <a:buNone/>
              <a:tabLst/>
              <a:defRPr/>
            </a:pPr>
            <a:fld id="{C75E0AD2-2DEA-41E3-AE3D-E29D1C168150}" type="slidenum">
              <a:rPr kumimoji="0" lang="en-AU" sz="1066"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1218072" rtl="0" eaLnBrk="1" fontAlgn="auto" latinLnBrk="0" hangingPunct="1">
                <a:lnSpc>
                  <a:spcPct val="100000"/>
                </a:lnSpc>
                <a:spcBef>
                  <a:spcPts val="0"/>
                </a:spcBef>
                <a:spcAft>
                  <a:spcPts val="0"/>
                </a:spcAft>
                <a:buClrTx/>
                <a:buSzTx/>
                <a:buFontTx/>
                <a:buNone/>
                <a:tabLst/>
                <a:defRPr/>
              </a:pPr>
              <a:t>7</a:t>
            </a:fld>
            <a:endParaRPr kumimoji="0" lang="en-AU" sz="1066"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Footer Placeholder 2">
            <a:extLst>
              <a:ext uri="{FF2B5EF4-FFF2-40B4-BE49-F238E27FC236}">
                <a16:creationId xmlns:a16="http://schemas.microsoft.com/office/drawing/2014/main" id="{89DA6680-D77D-460D-AC8C-9AF1CC06BDC1}"/>
              </a:ext>
            </a:extLst>
          </p:cNvPr>
          <p:cNvSpPr>
            <a:spLocks noGrp="1"/>
          </p:cNvSpPr>
          <p:nvPr>
            <p:ph type="ftr" sz="quarter" idx="11"/>
          </p:nvPr>
        </p:nvSpPr>
        <p:spPr>
          <a:xfrm>
            <a:off x="4347076" y="6476004"/>
            <a:ext cx="3497849" cy="38199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FF0000"/>
                </a:solidFill>
                <a:effectLst/>
                <a:uLnTx/>
                <a:uFillTx/>
                <a:latin typeface="Gotham Book"/>
                <a:ea typeface="+mn-ea"/>
                <a:cs typeface="+mn-cs"/>
              </a:rPr>
              <a:t>​‌OFFICIAL‌​</a:t>
            </a:r>
          </a:p>
        </p:txBody>
      </p:sp>
      <p:sp>
        <p:nvSpPr>
          <p:cNvPr id="6" name="Rectangle 5">
            <a:extLst>
              <a:ext uri="{FF2B5EF4-FFF2-40B4-BE49-F238E27FC236}">
                <a16:creationId xmlns:a16="http://schemas.microsoft.com/office/drawing/2014/main" id="{E4DBCAEC-8E12-464F-B094-AF6AFCD63714}"/>
              </a:ext>
            </a:extLst>
          </p:cNvPr>
          <p:cNvSpPr/>
          <p:nvPr/>
        </p:nvSpPr>
        <p:spPr>
          <a:xfrm>
            <a:off x="68082" y="6543699"/>
            <a:ext cx="5452134" cy="24660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1000" b="0" i="1" u="none" strike="noStrike" kern="1200" cap="none" spc="0" normalizeH="0" baseline="0" noProof="0" dirty="0">
                <a:ln>
                  <a:noFill/>
                </a:ln>
                <a:solidFill>
                  <a:srgbClr val="FFFFFF">
                    <a:lumMod val="50000"/>
                  </a:srgbClr>
                </a:solidFill>
                <a:effectLst/>
                <a:uLnTx/>
                <a:uFillTx/>
                <a:latin typeface="Gotham Book" pitchFamily="50" charset="0"/>
                <a:ea typeface="Calibri" panose="020F0502020204030204" pitchFamily="34" charset="0"/>
                <a:cs typeface="Gotham Book" pitchFamily="50" charset="0"/>
              </a:rPr>
              <a:t>Source: Australian Skills Classification and NSC analysis of Employment Projections</a:t>
            </a:r>
          </a:p>
        </p:txBody>
      </p:sp>
      <p:sp>
        <p:nvSpPr>
          <p:cNvPr id="9" name="Content Placeholder 1">
            <a:extLst>
              <a:ext uri="{FF2B5EF4-FFF2-40B4-BE49-F238E27FC236}">
                <a16:creationId xmlns:a16="http://schemas.microsoft.com/office/drawing/2014/main" id="{FE0C5DE5-A74E-462D-858C-593A8B92ECEB}"/>
              </a:ext>
            </a:extLst>
          </p:cNvPr>
          <p:cNvSpPr txBox="1">
            <a:spLocks/>
          </p:cNvSpPr>
          <p:nvPr/>
        </p:nvSpPr>
        <p:spPr>
          <a:xfrm>
            <a:off x="8647043" y="1694395"/>
            <a:ext cx="3438940" cy="4744896"/>
          </a:xfrm>
          <a:prstGeom prst="rect">
            <a:avLst/>
          </a:prstGeom>
        </p:spPr>
        <p:txBody>
          <a:bodyPr>
            <a:no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Within the Data, analytics and databases cluster family, we also see </a:t>
            </a:r>
            <a:r>
              <a:rPr lang="en-AU" sz="1400" dirty="0">
                <a:solidFill>
                  <a:prstClr val="black"/>
                </a:solidFill>
                <a:latin typeface="Gotham Book"/>
              </a:rPr>
              <a:t>differing</a:t>
            </a:r>
            <a:r>
              <a:rPr kumimoji="0" lang="en-AU" sz="1400" b="0" i="0" u="none" strike="noStrike" kern="1200" cap="none" spc="0" normalizeH="0" baseline="0" noProof="0" dirty="0">
                <a:ln>
                  <a:noFill/>
                </a:ln>
                <a:solidFill>
                  <a:prstClr val="black"/>
                </a:solidFill>
                <a:effectLst/>
                <a:uLnTx/>
                <a:uFillTx/>
                <a:latin typeface="Gotham Book"/>
                <a:ea typeface="+mn-ea"/>
                <a:cs typeface="+mn-cs"/>
              </a:rPr>
              <a:t> growth rates.</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400" dirty="0">
                <a:solidFill>
                  <a:prstClr val="black"/>
                </a:solidFill>
                <a:latin typeface="Gotham Book"/>
              </a:rPr>
              <a:t>The use of data to inform decisions is expected to grow, with the greatest growth expected in using data to inform operational decisions and operations research and management</a:t>
            </a:r>
          </a:p>
          <a:p>
            <a:pPr marL="304518" marR="0" lvl="0" indent="-304518" algn="l" defTabSz="1218072"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prstClr val="black"/>
                </a:solidFill>
                <a:effectLst/>
                <a:uLnTx/>
                <a:uFillTx/>
                <a:latin typeface="Gotham Book"/>
                <a:ea typeface="+mn-ea"/>
                <a:cs typeface="+mn-cs"/>
              </a:rPr>
              <a:t>Collecting samples and analysing results is projected to experience a slight decline</a:t>
            </a:r>
          </a:p>
          <a:p>
            <a:pPr marL="0" marR="0" lvl="0" indent="0" algn="l" defTabSz="1218072"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prstClr val="black"/>
              </a:solidFill>
              <a:effectLst/>
              <a:uLnTx/>
              <a:uFillTx/>
              <a:latin typeface="Gotham Book"/>
              <a:ea typeface="+mn-ea"/>
              <a:cs typeface="+mn-cs"/>
            </a:endParaRPr>
          </a:p>
        </p:txBody>
      </p:sp>
      <p:graphicFrame>
        <p:nvGraphicFramePr>
          <p:cNvPr id="10" name="Chart 9">
            <a:extLst>
              <a:ext uri="{FF2B5EF4-FFF2-40B4-BE49-F238E27FC236}">
                <a16:creationId xmlns:a16="http://schemas.microsoft.com/office/drawing/2014/main" id="{5E68F8D9-6C63-4179-9016-BEF01AEFF66C}"/>
              </a:ext>
            </a:extLst>
          </p:cNvPr>
          <p:cNvGraphicFramePr>
            <a:graphicFrameLocks/>
          </p:cNvGraphicFramePr>
          <p:nvPr>
            <p:extLst>
              <p:ext uri="{D42A27DB-BD31-4B8C-83A1-F6EECF244321}">
                <p14:modId xmlns:p14="http://schemas.microsoft.com/office/powerpoint/2010/main" val="148814356"/>
              </p:ext>
            </p:extLst>
          </p:nvPr>
        </p:nvGraphicFramePr>
        <p:xfrm>
          <a:off x="191907" y="1333968"/>
          <a:ext cx="8455135" cy="5031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7287227"/>
      </p:ext>
    </p:extLst>
  </p:cSld>
  <p:clrMapOvr>
    <a:masterClrMapping/>
  </p:clrMapOvr>
</p:sld>
</file>

<file path=ppt/theme/theme1.xml><?xml version="1.0" encoding="utf-8"?>
<a:theme xmlns:a="http://schemas.openxmlformats.org/drawingml/2006/main" name="1_Office Theme">
  <a:themeElements>
    <a:clrScheme name="NSC PPT Template">
      <a:dk1>
        <a:srgbClr val="262626"/>
      </a:dk1>
      <a:lt1>
        <a:srgbClr val="FFFFFF"/>
      </a:lt1>
      <a:dk2>
        <a:srgbClr val="00A6B0"/>
      </a:dk2>
      <a:lt2>
        <a:srgbClr val="F2F2F2"/>
      </a:lt2>
      <a:accent1>
        <a:srgbClr val="171473"/>
      </a:accent1>
      <a:accent2>
        <a:srgbClr val="00A6B0"/>
      </a:accent2>
      <a:accent3>
        <a:srgbClr val="3D3DDE"/>
      </a:accent3>
      <a:accent4>
        <a:srgbClr val="D401B6"/>
      </a:accent4>
      <a:accent5>
        <a:srgbClr val="00B4FF"/>
      </a:accent5>
      <a:accent6>
        <a:srgbClr val="00E785"/>
      </a:accent6>
      <a:hlink>
        <a:srgbClr val="215E9E"/>
      </a:hlink>
      <a:folHlink>
        <a:srgbClr val="00B4FF"/>
      </a:folHlink>
    </a:clrScheme>
    <a:fontScheme name="Custom 4">
      <a:majorFont>
        <a:latin typeface="Gotham Bold"/>
        <a:ea typeface=""/>
        <a:cs typeface=""/>
      </a:majorFont>
      <a:minorFont>
        <a:latin typeface="Gotham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36000" tIns="36000" rIns="36000" bIns="36000" rtlCol="0">
        <a:spAutoFit/>
      </a:bodyPr>
      <a:lstStyle>
        <a:defPPr algn="l">
          <a:defRPr dirty="0" smtClean="0"/>
        </a:defPPr>
      </a:lstStyle>
    </a:txDef>
  </a:objectDefaults>
  <a:extraClrSchemeLst/>
  <a:custClrLst>
    <a:custClr name="NSC 01">
      <a:srgbClr val="160E74"/>
    </a:custClr>
    <a:custClr name="NSC 02">
      <a:srgbClr val="3D35E1"/>
    </a:custClr>
    <a:custClr name="NSC 03">
      <a:srgbClr val="0096B1"/>
    </a:custClr>
    <a:custClr name="NSC 04">
      <a:srgbClr val="746AFF"/>
    </a:custClr>
    <a:custClr name="NSC 05">
      <a:srgbClr val="E74397"/>
    </a:custClr>
    <a:custClr name="NSC 06">
      <a:srgbClr val="5F297B"/>
    </a:custClr>
    <a:custClr name="NSC 07">
      <a:srgbClr val="F64C2C"/>
    </a:custClr>
    <a:custClr name="NSC 08">
      <a:srgbClr val="642FFF"/>
    </a:custClr>
    <a:custClr name="NSC 09">
      <a:srgbClr val="AF297B"/>
    </a:custClr>
    <a:custClr name="NSC 10">
      <a:srgbClr val="393289"/>
    </a:custClr>
    <a:custClr name="NSC 11">
      <a:srgbClr val="FF143E"/>
    </a:custClr>
    <a:custClr name="NSC 12">
      <a:srgbClr val="FFAC00"/>
    </a:custClr>
    <a:custClr name="NSC 13">
      <a:srgbClr val="4900B6"/>
    </a:custClr>
    <a:custClr name="NSC 14">
      <a:srgbClr val="0FCEB3"/>
    </a:custClr>
    <a:custClr name="NSC 15">
      <a:srgbClr val="FF6697"/>
    </a:custClr>
    <a:custClr name="NSC 16">
      <a:srgbClr val="FFDE5A"/>
    </a:custClr>
    <a:custClr name="NSC 17">
      <a:srgbClr val="F67D2C"/>
    </a:custClr>
    <a:custClr name="NSC 18">
      <a:srgbClr val="FF7DC9"/>
    </a:custClr>
    <a:custClr name="NSC 19">
      <a:srgbClr val="FFC0AE"/>
    </a:custClr>
    <a:custClr name="NSC 20">
      <a:srgbClr val="66E2D1"/>
    </a:custClr>
  </a:custClrLst>
  <a:extLst>
    <a:ext uri="{05A4C25C-085E-4340-85A3-A5531E510DB2}">
      <thm15:themeFamily xmlns:thm15="http://schemas.microsoft.com/office/thememl/2012/main" name="NSC PPT Anna2.potx" id="{20407A61-CC22-4B26-B6F7-CBFE8A7E28C3}" vid="{979EAF24-DB0D-4310-BCC0-241ABE2818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56F3758DD80545AA4315279A62C891" ma:contentTypeVersion="11" ma:contentTypeDescription="Create a new document." ma:contentTypeScope="" ma:versionID="3d3f640184d787e32498271be8c8ba27">
  <xsd:schema xmlns:xsd="http://www.w3.org/2001/XMLSchema" xmlns:xs="http://www.w3.org/2001/XMLSchema" xmlns:p="http://schemas.microsoft.com/office/2006/metadata/properties" xmlns:ns2="e6bf2c1d-728b-424e-a97d-9d92898636bc" xmlns:ns3="27969768-62ab-487f-bc7f-8e9e347fcb75" targetNamespace="http://schemas.microsoft.com/office/2006/metadata/properties" ma:root="true" ma:fieldsID="0235a60c4d228089eb6dd174be870ca2" ns2:_="" ns3:_="">
    <xsd:import namespace="e6bf2c1d-728b-424e-a97d-9d92898636bc"/>
    <xsd:import namespace="27969768-62ab-487f-bc7f-8e9e347fcb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f2c1d-728b-424e-a97d-9d92898636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69768-62ab-487f-bc7f-8e9e347fcb7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44171C-4982-4EC8-A79A-B224C1D2C2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f2c1d-728b-424e-a97d-9d92898636bc"/>
    <ds:schemaRef ds:uri="27969768-62ab-487f-bc7f-8e9e347fc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AA21CE-F1B6-4902-8817-CB351066FD8F}">
  <ds:schemaRefs>
    <ds:schemaRef ds:uri="http://schemas.microsoft.com/sharepoint/v3/contenttype/forms"/>
  </ds:schemaRefs>
</ds:datastoreItem>
</file>

<file path=customXml/itemProps3.xml><?xml version="1.0" encoding="utf-8"?>
<ds:datastoreItem xmlns:ds="http://schemas.openxmlformats.org/officeDocument/2006/customXml" ds:itemID="{2ADA1B5B-F98F-4541-8F47-890D2A027A3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1359</TotalTime>
  <Words>943</Words>
  <Application>Microsoft Office PowerPoint</Application>
  <PresentationFormat>Widescreen</PresentationFormat>
  <Paragraphs>149</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Nova Light</vt:lpstr>
      <vt:lpstr>Calibri</vt:lpstr>
      <vt:lpstr>Gotham Bold</vt:lpstr>
      <vt:lpstr>Gotham Book</vt:lpstr>
      <vt:lpstr>Gotham Medium</vt:lpstr>
      <vt:lpstr>VIC</vt:lpstr>
      <vt:lpstr>1_Office Theme</vt:lpstr>
      <vt:lpstr>PowerPoint Presentation</vt:lpstr>
      <vt:lpstr>Emerging Occupations</vt:lpstr>
      <vt:lpstr>The NSC has released the  Australian Skills Classification</vt:lpstr>
      <vt:lpstr>Digital engagement in the Australian Skills Classification </vt:lpstr>
      <vt:lpstr>Projected growth in demand for skills by skills cluster family - five years to Nov 2025</vt:lpstr>
      <vt:lpstr>Projected growth in demand for skills in Digital Technologies and Electronics - five years to Nov 2025</vt:lpstr>
      <vt:lpstr>Projected growth in demand for skills in Data, analytics and databases - five years to Nov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NSC has released the  Australian Skills Classification</dc:title>
  <dc:creator>MORRISON,Kate</dc:creator>
  <cp:lastModifiedBy>Lyndal Manson</cp:lastModifiedBy>
  <cp:revision>7</cp:revision>
  <dcterms:created xsi:type="dcterms:W3CDTF">2021-11-10T04:48:55Z</dcterms:created>
  <dcterms:modified xsi:type="dcterms:W3CDTF">2021-12-07T05:56:59Z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0x0101006956F3758DD80545AA4315279A62C891</vt:lpwstr>
  </property>
</Properties>
</file>