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3" r:id="rId5"/>
    <p:sldId id="282" r:id="rId6"/>
    <p:sldId id="264" r:id="rId7"/>
    <p:sldId id="266" r:id="rId8"/>
    <p:sldId id="280" r:id="rId9"/>
    <p:sldId id="281" r:id="rId10"/>
    <p:sldId id="271" r:id="rId11"/>
    <p:sldId id="279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3436"/>
    <a:srgbClr val="F26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0CAF83-0DA2-48CD-8539-64E972BE6537}" v="4" dt="2021-12-01T02:45:41.8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BB32-BC4E-4F73-A4BB-B16BF565CC28}" type="datetimeFigureOut">
              <a:rPr lang="en-AU" smtClean="0"/>
              <a:t>1/12/2021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6B15D-327D-42D0-BD7F-E82F5D52EFC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379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64CB0F-BA41-41DC-A38E-A4063ECF8994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363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5737833-AEDF-49A3-AD5E-FBE498F6180D}"/>
              </a:ext>
            </a:extLst>
          </p:cNvPr>
          <p:cNvSpPr txBox="1">
            <a:spLocks/>
          </p:cNvSpPr>
          <p:nvPr userDrawn="1"/>
        </p:nvSpPr>
        <p:spPr>
          <a:xfrm>
            <a:off x="8781098" y="2"/>
            <a:ext cx="2872423" cy="63009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B11B08A-93D8-4508-B015-7EE21F6D15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-1"/>
            <a:ext cx="12192000" cy="5476875"/>
          </a:xfrm>
          <a:custGeom>
            <a:avLst/>
            <a:gdLst>
              <a:gd name="connsiteX0" fmla="*/ 0 w 12192000"/>
              <a:gd name="connsiteY0" fmla="*/ 0 h 5460862"/>
              <a:gd name="connsiteX1" fmla="*/ 8788718 w 12192000"/>
              <a:gd name="connsiteY1" fmla="*/ 0 h 5460862"/>
              <a:gd name="connsiteX2" fmla="*/ 8788718 w 12192000"/>
              <a:gd name="connsiteY2" fmla="*/ 254756 h 5460862"/>
              <a:gd name="connsiteX3" fmla="*/ 9172104 w 12192000"/>
              <a:gd name="connsiteY3" fmla="*/ 612000 h 5460862"/>
              <a:gd name="connsiteX4" fmla="*/ 11260132 w 12192000"/>
              <a:gd name="connsiteY4" fmla="*/ 612000 h 5460862"/>
              <a:gd name="connsiteX5" fmla="*/ 11643518 w 12192000"/>
              <a:gd name="connsiteY5" fmla="*/ 254756 h 5460862"/>
              <a:gd name="connsiteX6" fmla="*/ 11643518 w 12192000"/>
              <a:gd name="connsiteY6" fmla="*/ 0 h 5460862"/>
              <a:gd name="connsiteX7" fmla="*/ 12192000 w 12192000"/>
              <a:gd name="connsiteY7" fmla="*/ 0 h 5460862"/>
              <a:gd name="connsiteX8" fmla="*/ 12192000 w 12192000"/>
              <a:gd name="connsiteY8" fmla="*/ 5460862 h 5460862"/>
              <a:gd name="connsiteX9" fmla="*/ 0 w 12192000"/>
              <a:gd name="connsiteY9" fmla="*/ 5460862 h 546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460862">
                <a:moveTo>
                  <a:pt x="0" y="0"/>
                </a:moveTo>
                <a:lnTo>
                  <a:pt x="8788718" y="0"/>
                </a:lnTo>
                <a:lnTo>
                  <a:pt x="8788718" y="254756"/>
                </a:lnTo>
                <a:cubicBezTo>
                  <a:pt x="8788718" y="450948"/>
                  <a:pt x="8959816" y="612000"/>
                  <a:pt x="9172104" y="612000"/>
                </a:cubicBezTo>
                <a:cubicBezTo>
                  <a:pt x="11260132" y="612000"/>
                  <a:pt x="11260132" y="612000"/>
                  <a:pt x="11260132" y="612000"/>
                </a:cubicBezTo>
                <a:cubicBezTo>
                  <a:pt x="11472420" y="612000"/>
                  <a:pt x="11643518" y="450948"/>
                  <a:pt x="11643518" y="254756"/>
                </a:cubicBezTo>
                <a:cubicBezTo>
                  <a:pt x="11643518" y="0"/>
                  <a:pt x="11643518" y="0"/>
                  <a:pt x="11643518" y="0"/>
                </a:cubicBezTo>
                <a:lnTo>
                  <a:pt x="12192000" y="0"/>
                </a:lnTo>
                <a:lnTo>
                  <a:pt x="12192000" y="5460862"/>
                </a:lnTo>
                <a:lnTo>
                  <a:pt x="0" y="546086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216000" tIns="216000" rIns="4860000" bIns="216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52E9E4-22F8-455C-AFBB-F43804A327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6603" y="1092619"/>
            <a:ext cx="4165200" cy="4183200"/>
          </a:xfrm>
          <a:blipFill>
            <a:blip r:embed="rId3"/>
            <a:srcRect/>
            <a:stretch>
              <a:fillRect t="945" b="945"/>
            </a:stretch>
          </a:blipFill>
        </p:spPr>
        <p:txBody>
          <a:bodyPr lIns="252000" tIns="360000" rIns="252000" bIns="360000" anchor="ctr" anchorCtr="0">
            <a:normAutofit/>
          </a:bodyPr>
          <a:lstStyle>
            <a:lvl1pPr algn="ctr">
              <a:spcBef>
                <a:spcPts val="0"/>
              </a:spcBef>
              <a:buFont typeface="Arial" panose="020B0604020202020204" pitchFamily="34" charset="0"/>
              <a:buNone/>
              <a:defRPr sz="452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452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4520" cap="all" baseline="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Font typeface="Arial" panose="020B0604020202020204" pitchFamily="34" charset="0"/>
              <a:buNone/>
              <a:defRPr sz="4520" cap="all" baseline="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Font typeface="Arial" panose="020B0604020202020204" pitchFamily="34" charset="0"/>
              <a:buNone/>
              <a:defRPr sz="4520" cap="all" baseline="0">
                <a:solidFill>
                  <a:schemeClr val="bg1"/>
                </a:solidFill>
              </a:defRPr>
            </a:lvl5pPr>
            <a:lvl6pPr algn="ctr">
              <a:spcBef>
                <a:spcPts val="0"/>
              </a:spcBef>
              <a:buFont typeface="Arial" panose="020B0604020202020204" pitchFamily="34" charset="0"/>
              <a:buNone/>
              <a:defRPr sz="4520" cap="all" baseline="0">
                <a:solidFill>
                  <a:schemeClr val="bg1"/>
                </a:solidFill>
              </a:defRPr>
            </a:lvl6pPr>
            <a:lvl7pPr algn="ctr">
              <a:spcBef>
                <a:spcPts val="0"/>
              </a:spcBef>
              <a:buFont typeface="Arial" panose="020B0604020202020204" pitchFamily="34" charset="0"/>
              <a:buNone/>
              <a:defRPr sz="4520" cap="all" baseline="0">
                <a:solidFill>
                  <a:schemeClr val="bg1"/>
                </a:solidFill>
              </a:defRPr>
            </a:lvl7pPr>
            <a:lvl8pPr algn="ctr">
              <a:spcBef>
                <a:spcPts val="0"/>
              </a:spcBef>
              <a:buFont typeface="Arial" panose="020B0604020202020204" pitchFamily="34" charset="0"/>
              <a:buNone/>
              <a:defRPr sz="4520" cap="all" baseline="0">
                <a:solidFill>
                  <a:schemeClr val="bg1"/>
                </a:solidFill>
              </a:defRPr>
            </a:lvl8pPr>
            <a:lvl9pPr algn="ctr">
              <a:spcBef>
                <a:spcPts val="0"/>
              </a:spcBef>
              <a:buFont typeface="Arial" panose="020B0604020202020204" pitchFamily="34" charset="0"/>
              <a:buNone/>
              <a:defRPr sz="452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Title</a:t>
            </a:r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2041E-9D21-40BA-833F-3FC6542FF0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5488678"/>
            <a:ext cx="12192000" cy="136932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962FD313-E809-43A0-8457-69E81101B739}"/>
              </a:ext>
            </a:extLst>
          </p:cNvPr>
          <p:cNvGrpSpPr/>
          <p:nvPr userDrawn="1"/>
        </p:nvGrpSpPr>
        <p:grpSpPr>
          <a:xfrm>
            <a:off x="10037972" y="5838942"/>
            <a:ext cx="1532206" cy="641263"/>
            <a:chOff x="10051967" y="5852937"/>
            <a:chExt cx="1532206" cy="641263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84F2509-640E-4B7A-A6D2-514FB54C4CB9}"/>
                </a:ext>
              </a:extLst>
            </p:cNvPr>
            <p:cNvSpPr/>
            <p:nvPr/>
          </p:nvSpPr>
          <p:spPr>
            <a:xfrm>
              <a:off x="10647289" y="5899132"/>
              <a:ext cx="150539" cy="595068"/>
            </a:xfrm>
            <a:custGeom>
              <a:avLst/>
              <a:gdLst>
                <a:gd name="connsiteX0" fmla="*/ 27407 w 150539"/>
                <a:gd name="connsiteY0" fmla="*/ 0 h 595068"/>
                <a:gd name="connsiteX1" fmla="*/ 0 w 150539"/>
                <a:gd name="connsiteY1" fmla="*/ 27406 h 595068"/>
                <a:gd name="connsiteX2" fmla="*/ 0 w 150539"/>
                <a:gd name="connsiteY2" fmla="*/ 567662 h 595068"/>
                <a:gd name="connsiteX3" fmla="*/ 27280 w 150539"/>
                <a:gd name="connsiteY3" fmla="*/ 595068 h 595068"/>
                <a:gd name="connsiteX4" fmla="*/ 27343 w 150539"/>
                <a:gd name="connsiteY4" fmla="*/ 60 h 595068"/>
                <a:gd name="connsiteX5" fmla="*/ 27280 w 150539"/>
                <a:gd name="connsiteY5" fmla="*/ 0 h 59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539" h="595068">
                  <a:moveTo>
                    <a:pt x="27407" y="0"/>
                  </a:moveTo>
                  <a:lnTo>
                    <a:pt x="0" y="27406"/>
                  </a:lnTo>
                  <a:cubicBezTo>
                    <a:pt x="149173" y="176598"/>
                    <a:pt x="149173" y="418470"/>
                    <a:pt x="0" y="567662"/>
                  </a:cubicBezTo>
                  <a:lnTo>
                    <a:pt x="27280" y="595068"/>
                  </a:lnTo>
                  <a:cubicBezTo>
                    <a:pt x="191602" y="430777"/>
                    <a:pt x="191628" y="164383"/>
                    <a:pt x="27343" y="60"/>
                  </a:cubicBezTo>
                  <a:cubicBezTo>
                    <a:pt x="27318" y="39"/>
                    <a:pt x="27305" y="20"/>
                    <a:pt x="27280" y="0"/>
                  </a:cubicBezTo>
                </a:path>
              </a:pathLst>
            </a:custGeom>
            <a:solidFill>
              <a:srgbClr val="F26522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8E5D1CB-F1A5-421A-BD2B-4C6CAC1F71CF}"/>
                </a:ext>
              </a:extLst>
            </p:cNvPr>
            <p:cNvSpPr/>
            <p:nvPr/>
          </p:nvSpPr>
          <p:spPr>
            <a:xfrm>
              <a:off x="10503534" y="5855231"/>
              <a:ext cx="242667" cy="482144"/>
            </a:xfrm>
            <a:custGeom>
              <a:avLst/>
              <a:gdLst>
                <a:gd name="connsiteX0" fmla="*/ 14845 w 242667"/>
                <a:gd name="connsiteY0" fmla="*/ 381 h 482144"/>
                <a:gd name="connsiteX1" fmla="*/ 0 w 242667"/>
                <a:gd name="connsiteY1" fmla="*/ 36034 h 482144"/>
                <a:gd name="connsiteX2" fmla="*/ 178901 w 242667"/>
                <a:gd name="connsiteY2" fmla="*/ 467427 h 482144"/>
                <a:gd name="connsiteX3" fmla="*/ 214681 w 242667"/>
                <a:gd name="connsiteY3" fmla="*/ 482145 h 482144"/>
                <a:gd name="connsiteX4" fmla="*/ 14845 w 242667"/>
                <a:gd name="connsiteY4" fmla="*/ 0 h 48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67" h="482144">
                  <a:moveTo>
                    <a:pt x="14845" y="381"/>
                  </a:moveTo>
                  <a:lnTo>
                    <a:pt x="0" y="36034"/>
                  </a:lnTo>
                  <a:cubicBezTo>
                    <a:pt x="168192" y="106093"/>
                    <a:pt x="248152" y="298899"/>
                    <a:pt x="178901" y="467427"/>
                  </a:cubicBezTo>
                  <a:lnTo>
                    <a:pt x="214681" y="482145"/>
                  </a:lnTo>
                  <a:cubicBezTo>
                    <a:pt x="292306" y="293822"/>
                    <a:pt x="202932" y="78190"/>
                    <a:pt x="14845" y="0"/>
                  </a:cubicBezTo>
                </a:path>
              </a:pathLst>
            </a:custGeom>
            <a:solidFill>
              <a:srgbClr val="F58220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18DC835-3519-4E6F-A44F-C5DAA47F5718}"/>
                </a:ext>
              </a:extLst>
            </p:cNvPr>
            <p:cNvSpPr/>
            <p:nvPr/>
          </p:nvSpPr>
          <p:spPr>
            <a:xfrm>
              <a:off x="10377161" y="5879085"/>
              <a:ext cx="317200" cy="317834"/>
            </a:xfrm>
            <a:custGeom>
              <a:avLst/>
              <a:gdLst>
                <a:gd name="connsiteX0" fmla="*/ 0 w 317200"/>
                <a:gd name="connsiteY0" fmla="*/ 0 h 317834"/>
                <a:gd name="connsiteX1" fmla="*/ 0 w 317200"/>
                <a:gd name="connsiteY1" fmla="*/ 38698 h 317834"/>
                <a:gd name="connsiteX2" fmla="*/ 279137 w 317200"/>
                <a:gd name="connsiteY2" fmla="*/ 317835 h 317834"/>
                <a:gd name="connsiteX3" fmla="*/ 317201 w 317200"/>
                <a:gd name="connsiteY3" fmla="*/ 317835 h 317834"/>
                <a:gd name="connsiteX4" fmla="*/ 0 w 317200"/>
                <a:gd name="connsiteY4" fmla="*/ 634 h 31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200" h="317834">
                  <a:moveTo>
                    <a:pt x="0" y="0"/>
                  </a:moveTo>
                  <a:lnTo>
                    <a:pt x="0" y="38698"/>
                  </a:lnTo>
                  <a:cubicBezTo>
                    <a:pt x="154160" y="38698"/>
                    <a:pt x="279137" y="163672"/>
                    <a:pt x="279137" y="317835"/>
                  </a:cubicBezTo>
                  <a:lnTo>
                    <a:pt x="317201" y="317835"/>
                  </a:lnTo>
                  <a:cubicBezTo>
                    <a:pt x="316782" y="142824"/>
                    <a:pt x="175006" y="1053"/>
                    <a:pt x="0" y="634"/>
                  </a:cubicBezTo>
                </a:path>
              </a:pathLst>
            </a:custGeom>
            <a:solidFill>
              <a:srgbClr val="F99D1C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75A9F29-DDBB-4F39-A694-A08FA59042B8}"/>
                </a:ext>
              </a:extLst>
            </p:cNvPr>
            <p:cNvSpPr/>
            <p:nvPr/>
          </p:nvSpPr>
          <p:spPr>
            <a:xfrm>
              <a:off x="10275150" y="5930733"/>
              <a:ext cx="347524" cy="178892"/>
            </a:xfrm>
            <a:custGeom>
              <a:avLst/>
              <a:gdLst>
                <a:gd name="connsiteX0" fmla="*/ 127 w 347524"/>
                <a:gd name="connsiteY0" fmla="*/ 20165 h 178892"/>
                <a:gd name="connsiteX1" fmla="*/ 14845 w 347524"/>
                <a:gd name="connsiteY1" fmla="*/ 55946 h 178892"/>
                <a:gd name="connsiteX2" fmla="*/ 311871 w 347524"/>
                <a:gd name="connsiteY2" fmla="*/ 178893 h 178892"/>
                <a:gd name="connsiteX3" fmla="*/ 347525 w 347524"/>
                <a:gd name="connsiteY3" fmla="*/ 164174 h 178892"/>
                <a:gd name="connsiteX4" fmla="*/ 0 w 347524"/>
                <a:gd name="connsiteY4" fmla="*/ 20165 h 178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524" h="178892">
                  <a:moveTo>
                    <a:pt x="127" y="20165"/>
                  </a:moveTo>
                  <a:lnTo>
                    <a:pt x="14845" y="55946"/>
                  </a:lnTo>
                  <a:cubicBezTo>
                    <a:pt x="130814" y="8061"/>
                    <a:pt x="263670" y="63052"/>
                    <a:pt x="311871" y="178893"/>
                  </a:cubicBezTo>
                  <a:lnTo>
                    <a:pt x="347525" y="164174"/>
                  </a:lnTo>
                  <a:cubicBezTo>
                    <a:pt x="291139" y="28630"/>
                    <a:pt x="135737" y="-35767"/>
                    <a:pt x="0" y="20165"/>
                  </a:cubicBezTo>
                </a:path>
              </a:pathLst>
            </a:custGeom>
            <a:solidFill>
              <a:srgbClr val="FDB913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4432EA3-C3CE-47C4-9938-ED3ED6041A8D}"/>
                </a:ext>
              </a:extLst>
            </p:cNvPr>
            <p:cNvSpPr/>
            <p:nvPr/>
          </p:nvSpPr>
          <p:spPr>
            <a:xfrm>
              <a:off x="10225539" y="5982357"/>
              <a:ext cx="303117" cy="90092"/>
            </a:xfrm>
            <a:custGeom>
              <a:avLst/>
              <a:gdLst>
                <a:gd name="connsiteX0" fmla="*/ 0 w 303117"/>
                <a:gd name="connsiteY0" fmla="*/ 62687 h 90092"/>
                <a:gd name="connsiteX1" fmla="*/ 27407 w 303117"/>
                <a:gd name="connsiteY1" fmla="*/ 90093 h 90092"/>
                <a:gd name="connsiteX2" fmla="*/ 275838 w 303117"/>
                <a:gd name="connsiteY2" fmla="*/ 90093 h 90092"/>
                <a:gd name="connsiteX3" fmla="*/ 303117 w 303117"/>
                <a:gd name="connsiteY3" fmla="*/ 62687 h 90092"/>
                <a:gd name="connsiteX4" fmla="*/ 0 w 303117"/>
                <a:gd name="connsiteY4" fmla="*/ 62687 h 9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117" h="90092">
                  <a:moveTo>
                    <a:pt x="0" y="62687"/>
                  </a:moveTo>
                  <a:lnTo>
                    <a:pt x="27407" y="90093"/>
                  </a:lnTo>
                  <a:cubicBezTo>
                    <a:pt x="96049" y="21594"/>
                    <a:pt x="207196" y="21594"/>
                    <a:pt x="275838" y="90093"/>
                  </a:cubicBezTo>
                  <a:lnTo>
                    <a:pt x="303117" y="62687"/>
                  </a:lnTo>
                  <a:cubicBezTo>
                    <a:pt x="219363" y="-20896"/>
                    <a:pt x="83754" y="-20896"/>
                    <a:pt x="0" y="62687"/>
                  </a:cubicBezTo>
                </a:path>
              </a:pathLst>
            </a:custGeom>
            <a:solidFill>
              <a:srgbClr val="FFD400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0EB8121-5F3C-4BA1-9A34-70E15164D20C}"/>
                </a:ext>
              </a:extLst>
            </p:cNvPr>
            <p:cNvSpPr/>
            <p:nvPr/>
          </p:nvSpPr>
          <p:spPr>
            <a:xfrm>
              <a:off x="10226427" y="6196666"/>
              <a:ext cx="72702" cy="91861"/>
            </a:xfrm>
            <a:custGeom>
              <a:avLst/>
              <a:gdLst>
                <a:gd name="connsiteX0" fmla="*/ 26264 w 72702"/>
                <a:gd name="connsiteY0" fmla="*/ 17890 h 91861"/>
                <a:gd name="connsiteX1" fmla="*/ 0 w 72702"/>
                <a:gd name="connsiteY1" fmla="*/ 17890 h 91861"/>
                <a:gd name="connsiteX2" fmla="*/ 0 w 72702"/>
                <a:gd name="connsiteY2" fmla="*/ 0 h 91861"/>
                <a:gd name="connsiteX3" fmla="*/ 72702 w 72702"/>
                <a:gd name="connsiteY3" fmla="*/ 0 h 91861"/>
                <a:gd name="connsiteX4" fmla="*/ 72702 w 72702"/>
                <a:gd name="connsiteY4" fmla="*/ 17890 h 91861"/>
                <a:gd name="connsiteX5" fmla="*/ 46565 w 72702"/>
                <a:gd name="connsiteY5" fmla="*/ 17890 h 91861"/>
                <a:gd name="connsiteX6" fmla="*/ 46565 w 72702"/>
                <a:gd name="connsiteY6" fmla="*/ 91861 h 91861"/>
                <a:gd name="connsiteX7" fmla="*/ 26264 w 72702"/>
                <a:gd name="connsiteY7" fmla="*/ 91861 h 91861"/>
                <a:gd name="connsiteX8" fmla="*/ 26264 w 72702"/>
                <a:gd name="connsiteY8" fmla="*/ 17890 h 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702" h="91861">
                  <a:moveTo>
                    <a:pt x="26264" y="17890"/>
                  </a:moveTo>
                  <a:lnTo>
                    <a:pt x="0" y="17890"/>
                  </a:lnTo>
                  <a:lnTo>
                    <a:pt x="0" y="0"/>
                  </a:lnTo>
                  <a:lnTo>
                    <a:pt x="72702" y="0"/>
                  </a:lnTo>
                  <a:lnTo>
                    <a:pt x="72702" y="17890"/>
                  </a:lnTo>
                  <a:lnTo>
                    <a:pt x="46565" y="17890"/>
                  </a:lnTo>
                  <a:lnTo>
                    <a:pt x="46565" y="91861"/>
                  </a:lnTo>
                  <a:lnTo>
                    <a:pt x="26264" y="91861"/>
                  </a:lnTo>
                  <a:lnTo>
                    <a:pt x="26264" y="1789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33904ED-10B6-441E-A489-E11FA3E3EC1B}"/>
                </a:ext>
              </a:extLst>
            </p:cNvPr>
            <p:cNvSpPr/>
            <p:nvPr/>
          </p:nvSpPr>
          <p:spPr>
            <a:xfrm>
              <a:off x="10287965" y="6196666"/>
              <a:ext cx="96555" cy="92241"/>
            </a:xfrm>
            <a:custGeom>
              <a:avLst/>
              <a:gdLst>
                <a:gd name="connsiteX0" fmla="*/ 40094 w 96555"/>
                <a:gd name="connsiteY0" fmla="*/ 0 h 92241"/>
                <a:gd name="connsiteX1" fmla="*/ 56842 w 96555"/>
                <a:gd name="connsiteY1" fmla="*/ 0 h 92241"/>
                <a:gd name="connsiteX2" fmla="*/ 96556 w 96555"/>
                <a:gd name="connsiteY2" fmla="*/ 92242 h 92241"/>
                <a:gd name="connsiteX3" fmla="*/ 73590 w 96555"/>
                <a:gd name="connsiteY3" fmla="*/ 92242 h 92241"/>
                <a:gd name="connsiteX4" fmla="*/ 65470 w 96555"/>
                <a:gd name="connsiteY4" fmla="*/ 72449 h 92241"/>
                <a:gd name="connsiteX5" fmla="*/ 29817 w 96555"/>
                <a:gd name="connsiteY5" fmla="*/ 72449 h 92241"/>
                <a:gd name="connsiteX6" fmla="*/ 22330 w 96555"/>
                <a:gd name="connsiteY6" fmla="*/ 92242 h 92241"/>
                <a:gd name="connsiteX7" fmla="*/ 0 w 96555"/>
                <a:gd name="connsiteY7" fmla="*/ 92242 h 92241"/>
                <a:gd name="connsiteX8" fmla="*/ 47833 w 96555"/>
                <a:gd name="connsiteY8" fmla="*/ 26772 h 92241"/>
                <a:gd name="connsiteX9" fmla="*/ 36668 w 96555"/>
                <a:gd name="connsiteY9" fmla="*/ 55320 h 92241"/>
                <a:gd name="connsiteX10" fmla="*/ 59126 w 96555"/>
                <a:gd name="connsiteY10" fmla="*/ 55320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555" h="92241">
                  <a:moveTo>
                    <a:pt x="40094" y="0"/>
                  </a:moveTo>
                  <a:lnTo>
                    <a:pt x="56842" y="0"/>
                  </a:lnTo>
                  <a:lnTo>
                    <a:pt x="96556" y="92242"/>
                  </a:lnTo>
                  <a:lnTo>
                    <a:pt x="73590" y="92242"/>
                  </a:lnTo>
                  <a:lnTo>
                    <a:pt x="65470" y="72449"/>
                  </a:lnTo>
                  <a:lnTo>
                    <a:pt x="29817" y="72449"/>
                  </a:lnTo>
                  <a:lnTo>
                    <a:pt x="22330" y="92242"/>
                  </a:lnTo>
                  <a:lnTo>
                    <a:pt x="0" y="92242"/>
                  </a:lnTo>
                  <a:close/>
                  <a:moveTo>
                    <a:pt x="47833" y="26772"/>
                  </a:moveTo>
                  <a:lnTo>
                    <a:pt x="36668" y="55320"/>
                  </a:lnTo>
                  <a:lnTo>
                    <a:pt x="59126" y="5532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4C022E9-F183-4B2D-A68E-ED0056A6E15D}"/>
                </a:ext>
              </a:extLst>
            </p:cNvPr>
            <p:cNvSpPr/>
            <p:nvPr/>
          </p:nvSpPr>
          <p:spPr>
            <a:xfrm>
              <a:off x="10391880" y="6196666"/>
              <a:ext cx="61663" cy="91861"/>
            </a:xfrm>
            <a:custGeom>
              <a:avLst/>
              <a:gdLst>
                <a:gd name="connsiteX0" fmla="*/ 0 w 61663"/>
                <a:gd name="connsiteY0" fmla="*/ 0 h 91861"/>
                <a:gd name="connsiteX1" fmla="*/ 61664 w 61663"/>
                <a:gd name="connsiteY1" fmla="*/ 0 h 91861"/>
                <a:gd name="connsiteX2" fmla="*/ 61664 w 61663"/>
                <a:gd name="connsiteY2" fmla="*/ 18651 h 91861"/>
                <a:gd name="connsiteX3" fmla="*/ 20301 w 61663"/>
                <a:gd name="connsiteY3" fmla="*/ 18651 h 91861"/>
                <a:gd name="connsiteX4" fmla="*/ 20301 w 61663"/>
                <a:gd name="connsiteY4" fmla="*/ 37303 h 91861"/>
                <a:gd name="connsiteX5" fmla="*/ 58492 w 61663"/>
                <a:gd name="connsiteY5" fmla="*/ 37303 h 91861"/>
                <a:gd name="connsiteX6" fmla="*/ 58492 w 61663"/>
                <a:gd name="connsiteY6" fmla="*/ 56081 h 91861"/>
                <a:gd name="connsiteX7" fmla="*/ 20301 w 61663"/>
                <a:gd name="connsiteY7" fmla="*/ 56081 h 91861"/>
                <a:gd name="connsiteX8" fmla="*/ 20301 w 61663"/>
                <a:gd name="connsiteY8" fmla="*/ 91861 h 91861"/>
                <a:gd name="connsiteX9" fmla="*/ 0 w 61663"/>
                <a:gd name="connsiteY9" fmla="*/ 91861 h 91861"/>
                <a:gd name="connsiteX10" fmla="*/ 0 w 61663"/>
                <a:gd name="connsiteY10" fmla="*/ 0 h 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663" h="91861">
                  <a:moveTo>
                    <a:pt x="0" y="0"/>
                  </a:moveTo>
                  <a:lnTo>
                    <a:pt x="61664" y="0"/>
                  </a:lnTo>
                  <a:lnTo>
                    <a:pt x="61664" y="18651"/>
                  </a:lnTo>
                  <a:lnTo>
                    <a:pt x="20301" y="18651"/>
                  </a:lnTo>
                  <a:lnTo>
                    <a:pt x="20301" y="37303"/>
                  </a:lnTo>
                  <a:lnTo>
                    <a:pt x="58492" y="37303"/>
                  </a:lnTo>
                  <a:lnTo>
                    <a:pt x="58492" y="56081"/>
                  </a:lnTo>
                  <a:lnTo>
                    <a:pt x="20301" y="56081"/>
                  </a:lnTo>
                  <a:lnTo>
                    <a:pt x="20301" y="91861"/>
                  </a:lnTo>
                  <a:lnTo>
                    <a:pt x="0" y="91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1661C2-731C-406B-80F1-25C2EBC6A1FD}"/>
                </a:ext>
              </a:extLst>
            </p:cNvPr>
            <p:cNvSpPr/>
            <p:nvPr/>
          </p:nvSpPr>
          <p:spPr>
            <a:xfrm>
              <a:off x="10466231" y="6196666"/>
              <a:ext cx="64835" cy="91861"/>
            </a:xfrm>
            <a:custGeom>
              <a:avLst/>
              <a:gdLst>
                <a:gd name="connsiteX0" fmla="*/ 0 w 64835"/>
                <a:gd name="connsiteY0" fmla="*/ 0 h 91861"/>
                <a:gd name="connsiteX1" fmla="*/ 62425 w 64835"/>
                <a:gd name="connsiteY1" fmla="*/ 0 h 91861"/>
                <a:gd name="connsiteX2" fmla="*/ 62425 w 64835"/>
                <a:gd name="connsiteY2" fmla="*/ 18651 h 91861"/>
                <a:gd name="connsiteX3" fmla="*/ 20301 w 64835"/>
                <a:gd name="connsiteY3" fmla="*/ 18651 h 91861"/>
                <a:gd name="connsiteX4" fmla="*/ 20301 w 64835"/>
                <a:gd name="connsiteY4" fmla="*/ 35780 h 91861"/>
                <a:gd name="connsiteX5" fmla="*/ 60141 w 64835"/>
                <a:gd name="connsiteY5" fmla="*/ 35780 h 91861"/>
                <a:gd name="connsiteX6" fmla="*/ 60141 w 64835"/>
                <a:gd name="connsiteY6" fmla="*/ 54432 h 91861"/>
                <a:gd name="connsiteX7" fmla="*/ 20301 w 64835"/>
                <a:gd name="connsiteY7" fmla="*/ 54432 h 91861"/>
                <a:gd name="connsiteX8" fmla="*/ 20301 w 64835"/>
                <a:gd name="connsiteY8" fmla="*/ 73210 h 91861"/>
                <a:gd name="connsiteX9" fmla="*/ 64836 w 64835"/>
                <a:gd name="connsiteY9" fmla="*/ 73210 h 91861"/>
                <a:gd name="connsiteX10" fmla="*/ 64836 w 64835"/>
                <a:gd name="connsiteY10" fmla="*/ 91861 h 91861"/>
                <a:gd name="connsiteX11" fmla="*/ 0 w 64835"/>
                <a:gd name="connsiteY11" fmla="*/ 91861 h 91861"/>
                <a:gd name="connsiteX12" fmla="*/ 0 w 64835"/>
                <a:gd name="connsiteY12" fmla="*/ 0 h 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835" h="91861">
                  <a:moveTo>
                    <a:pt x="0" y="0"/>
                  </a:moveTo>
                  <a:lnTo>
                    <a:pt x="62425" y="0"/>
                  </a:lnTo>
                  <a:lnTo>
                    <a:pt x="62425" y="18651"/>
                  </a:lnTo>
                  <a:lnTo>
                    <a:pt x="20301" y="18651"/>
                  </a:lnTo>
                  <a:lnTo>
                    <a:pt x="20301" y="35780"/>
                  </a:lnTo>
                  <a:lnTo>
                    <a:pt x="60141" y="35780"/>
                  </a:lnTo>
                  <a:lnTo>
                    <a:pt x="60141" y="54432"/>
                  </a:lnTo>
                  <a:lnTo>
                    <a:pt x="20301" y="54432"/>
                  </a:lnTo>
                  <a:lnTo>
                    <a:pt x="20301" y="73210"/>
                  </a:lnTo>
                  <a:lnTo>
                    <a:pt x="64836" y="73210"/>
                  </a:lnTo>
                  <a:lnTo>
                    <a:pt x="64836" y="91861"/>
                  </a:lnTo>
                  <a:lnTo>
                    <a:pt x="0" y="91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8BF75B6-3714-4789-9EE6-019B8B8E4136}"/>
                </a:ext>
              </a:extLst>
            </p:cNvPr>
            <p:cNvSpPr/>
            <p:nvPr/>
          </p:nvSpPr>
          <p:spPr>
            <a:xfrm>
              <a:off x="10051967" y="6196412"/>
              <a:ext cx="71687" cy="92115"/>
            </a:xfrm>
            <a:custGeom>
              <a:avLst/>
              <a:gdLst>
                <a:gd name="connsiteX0" fmla="*/ 31593 w 71687"/>
                <a:gd name="connsiteY0" fmla="*/ 7740 h 92115"/>
                <a:gd name="connsiteX1" fmla="*/ 0 w 71687"/>
                <a:gd name="connsiteY1" fmla="*/ 7740 h 92115"/>
                <a:gd name="connsiteX2" fmla="*/ 0 w 71687"/>
                <a:gd name="connsiteY2" fmla="*/ 0 h 92115"/>
                <a:gd name="connsiteX3" fmla="*/ 71688 w 71687"/>
                <a:gd name="connsiteY3" fmla="*/ 0 h 92115"/>
                <a:gd name="connsiteX4" fmla="*/ 71688 w 71687"/>
                <a:gd name="connsiteY4" fmla="*/ 7740 h 92115"/>
                <a:gd name="connsiteX5" fmla="*/ 40095 w 71687"/>
                <a:gd name="connsiteY5" fmla="*/ 7740 h 92115"/>
                <a:gd name="connsiteX6" fmla="*/ 40095 w 71687"/>
                <a:gd name="connsiteY6" fmla="*/ 92115 h 92115"/>
                <a:gd name="connsiteX7" fmla="*/ 31593 w 71687"/>
                <a:gd name="connsiteY7" fmla="*/ 92115 h 92115"/>
                <a:gd name="connsiteX8" fmla="*/ 31593 w 71687"/>
                <a:gd name="connsiteY8" fmla="*/ 7740 h 9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87" h="92115">
                  <a:moveTo>
                    <a:pt x="31593" y="7740"/>
                  </a:moveTo>
                  <a:lnTo>
                    <a:pt x="0" y="7740"/>
                  </a:lnTo>
                  <a:lnTo>
                    <a:pt x="0" y="0"/>
                  </a:lnTo>
                  <a:lnTo>
                    <a:pt x="71688" y="0"/>
                  </a:lnTo>
                  <a:lnTo>
                    <a:pt x="71688" y="7740"/>
                  </a:lnTo>
                  <a:lnTo>
                    <a:pt x="40095" y="7740"/>
                  </a:lnTo>
                  <a:lnTo>
                    <a:pt x="40095" y="92115"/>
                  </a:lnTo>
                  <a:lnTo>
                    <a:pt x="31593" y="92115"/>
                  </a:lnTo>
                  <a:lnTo>
                    <a:pt x="31593" y="774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72F3DE6-3489-443A-943F-422BC2D485E4}"/>
                </a:ext>
              </a:extLst>
            </p:cNvPr>
            <p:cNvSpPr/>
            <p:nvPr/>
          </p:nvSpPr>
          <p:spPr>
            <a:xfrm>
              <a:off x="10114012" y="6227243"/>
              <a:ext cx="50371" cy="63473"/>
            </a:xfrm>
            <a:custGeom>
              <a:avLst/>
              <a:gdLst>
                <a:gd name="connsiteX0" fmla="*/ 49103 w 50371"/>
                <a:gd name="connsiteY0" fmla="*/ 36289 h 63473"/>
                <a:gd name="connsiteX1" fmla="*/ 50371 w 50371"/>
                <a:gd name="connsiteY1" fmla="*/ 61665 h 63473"/>
                <a:gd name="connsiteX2" fmla="*/ 43013 w 50371"/>
                <a:gd name="connsiteY2" fmla="*/ 61665 h 63473"/>
                <a:gd name="connsiteX3" fmla="*/ 42251 w 50371"/>
                <a:gd name="connsiteY3" fmla="*/ 51895 h 63473"/>
                <a:gd name="connsiteX4" fmla="*/ 42251 w 50371"/>
                <a:gd name="connsiteY4" fmla="*/ 51895 h 63473"/>
                <a:gd name="connsiteX5" fmla="*/ 21189 w 50371"/>
                <a:gd name="connsiteY5" fmla="*/ 63314 h 63473"/>
                <a:gd name="connsiteX6" fmla="*/ 139 w 50371"/>
                <a:gd name="connsiteY6" fmla="*/ 47118 h 63473"/>
                <a:gd name="connsiteX7" fmla="*/ 0 w 50371"/>
                <a:gd name="connsiteY7" fmla="*/ 45424 h 63473"/>
                <a:gd name="connsiteX8" fmla="*/ 33243 w 50371"/>
                <a:gd name="connsiteY8" fmla="*/ 25250 h 63473"/>
                <a:gd name="connsiteX9" fmla="*/ 42378 w 50371"/>
                <a:gd name="connsiteY9" fmla="*/ 25250 h 63473"/>
                <a:gd name="connsiteX10" fmla="*/ 42378 w 50371"/>
                <a:gd name="connsiteY10" fmla="*/ 21571 h 63473"/>
                <a:gd name="connsiteX11" fmla="*/ 25503 w 50371"/>
                <a:gd name="connsiteY11" fmla="*/ 6980 h 63473"/>
                <a:gd name="connsiteX12" fmla="*/ 7105 w 50371"/>
                <a:gd name="connsiteY12" fmla="*/ 13831 h 63473"/>
                <a:gd name="connsiteX13" fmla="*/ 2538 w 50371"/>
                <a:gd name="connsiteY13" fmla="*/ 8502 h 63473"/>
                <a:gd name="connsiteX14" fmla="*/ 25503 w 50371"/>
                <a:gd name="connsiteY14" fmla="*/ 1 h 63473"/>
                <a:gd name="connsiteX15" fmla="*/ 49357 w 50371"/>
                <a:gd name="connsiteY15" fmla="*/ 21698 h 63473"/>
                <a:gd name="connsiteX16" fmla="*/ 33497 w 50371"/>
                <a:gd name="connsiteY16" fmla="*/ 31341 h 63473"/>
                <a:gd name="connsiteX17" fmla="*/ 7486 w 50371"/>
                <a:gd name="connsiteY17" fmla="*/ 44917 h 63473"/>
                <a:gd name="connsiteX18" fmla="*/ 21189 w 50371"/>
                <a:gd name="connsiteY18" fmla="*/ 56082 h 63473"/>
                <a:gd name="connsiteX19" fmla="*/ 42099 w 50371"/>
                <a:gd name="connsiteY19" fmla="*/ 39710 h 63473"/>
                <a:gd name="connsiteX20" fmla="*/ 42124 w 50371"/>
                <a:gd name="connsiteY20" fmla="*/ 35401 h 63473"/>
                <a:gd name="connsiteX21" fmla="*/ 42124 w 50371"/>
                <a:gd name="connsiteY21" fmla="*/ 31341 h 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0371" h="63473">
                  <a:moveTo>
                    <a:pt x="49103" y="36289"/>
                  </a:moveTo>
                  <a:cubicBezTo>
                    <a:pt x="48938" y="44767"/>
                    <a:pt x="49369" y="53245"/>
                    <a:pt x="50371" y="61665"/>
                  </a:cubicBezTo>
                  <a:lnTo>
                    <a:pt x="43013" y="61665"/>
                  </a:lnTo>
                  <a:cubicBezTo>
                    <a:pt x="42492" y="58436"/>
                    <a:pt x="42238" y="55167"/>
                    <a:pt x="42251" y="51895"/>
                  </a:cubicBezTo>
                  <a:lnTo>
                    <a:pt x="42251" y="51895"/>
                  </a:lnTo>
                  <a:cubicBezTo>
                    <a:pt x="38140" y="59560"/>
                    <a:pt x="29855" y="64046"/>
                    <a:pt x="21189" y="63314"/>
                  </a:cubicBezTo>
                  <a:cubicBezTo>
                    <a:pt x="10912" y="64653"/>
                    <a:pt x="1485" y="57402"/>
                    <a:pt x="139" y="47118"/>
                  </a:cubicBezTo>
                  <a:cubicBezTo>
                    <a:pt x="64" y="46556"/>
                    <a:pt x="26" y="45990"/>
                    <a:pt x="0" y="45424"/>
                  </a:cubicBezTo>
                  <a:cubicBezTo>
                    <a:pt x="0" y="27027"/>
                    <a:pt x="21443" y="25250"/>
                    <a:pt x="33243" y="25250"/>
                  </a:cubicBezTo>
                  <a:lnTo>
                    <a:pt x="42378" y="25250"/>
                  </a:lnTo>
                  <a:lnTo>
                    <a:pt x="42378" y="21571"/>
                  </a:lnTo>
                  <a:cubicBezTo>
                    <a:pt x="42378" y="11167"/>
                    <a:pt x="35146" y="6980"/>
                    <a:pt x="25503" y="6980"/>
                  </a:cubicBezTo>
                  <a:cubicBezTo>
                    <a:pt x="18728" y="6888"/>
                    <a:pt x="12168" y="9333"/>
                    <a:pt x="7105" y="13831"/>
                  </a:cubicBezTo>
                  <a:lnTo>
                    <a:pt x="2538" y="8502"/>
                  </a:lnTo>
                  <a:cubicBezTo>
                    <a:pt x="8894" y="2956"/>
                    <a:pt x="17065" y="-67"/>
                    <a:pt x="25503" y="1"/>
                  </a:cubicBezTo>
                  <a:cubicBezTo>
                    <a:pt x="40094" y="1"/>
                    <a:pt x="49357" y="6472"/>
                    <a:pt x="49357" y="21698"/>
                  </a:cubicBezTo>
                  <a:close/>
                  <a:moveTo>
                    <a:pt x="33497" y="31341"/>
                  </a:moveTo>
                  <a:cubicBezTo>
                    <a:pt x="20809" y="31341"/>
                    <a:pt x="7486" y="34639"/>
                    <a:pt x="7486" y="44917"/>
                  </a:cubicBezTo>
                  <a:cubicBezTo>
                    <a:pt x="8285" y="51731"/>
                    <a:pt x="14350" y="56677"/>
                    <a:pt x="21189" y="56082"/>
                  </a:cubicBezTo>
                  <a:cubicBezTo>
                    <a:pt x="31479" y="57334"/>
                    <a:pt x="40843" y="50005"/>
                    <a:pt x="42099" y="39710"/>
                  </a:cubicBezTo>
                  <a:cubicBezTo>
                    <a:pt x="42276" y="38280"/>
                    <a:pt x="42276" y="36833"/>
                    <a:pt x="42124" y="35401"/>
                  </a:cubicBezTo>
                  <a:lnTo>
                    <a:pt x="42124" y="31341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69FE2AC-B65E-4FC1-80BC-A4B2DA386FE2}"/>
                </a:ext>
              </a:extLst>
            </p:cNvPr>
            <p:cNvSpPr/>
            <p:nvPr/>
          </p:nvSpPr>
          <p:spPr>
            <a:xfrm>
              <a:off x="10176944" y="6226747"/>
              <a:ext cx="45930" cy="63551"/>
            </a:xfrm>
            <a:custGeom>
              <a:avLst/>
              <a:gdLst>
                <a:gd name="connsiteX0" fmla="*/ 6724 w 45930"/>
                <a:gd name="connsiteY0" fmla="*/ 46428 h 63551"/>
                <a:gd name="connsiteX1" fmla="*/ 24107 w 45930"/>
                <a:gd name="connsiteY1" fmla="*/ 56324 h 63551"/>
                <a:gd name="connsiteX2" fmla="*/ 37937 w 45930"/>
                <a:gd name="connsiteY2" fmla="*/ 45286 h 63551"/>
                <a:gd name="connsiteX3" fmla="*/ 2284 w 45930"/>
                <a:gd name="connsiteY3" fmla="*/ 17372 h 63551"/>
                <a:gd name="connsiteX4" fmla="*/ 21924 w 45930"/>
                <a:gd name="connsiteY4" fmla="*/ 37 h 63551"/>
                <a:gd name="connsiteX5" fmla="*/ 22838 w 45930"/>
                <a:gd name="connsiteY5" fmla="*/ 117 h 63551"/>
                <a:gd name="connsiteX6" fmla="*/ 44027 w 45930"/>
                <a:gd name="connsiteY6" fmla="*/ 11409 h 63551"/>
                <a:gd name="connsiteX7" fmla="*/ 37049 w 45930"/>
                <a:gd name="connsiteY7" fmla="*/ 15596 h 63551"/>
                <a:gd name="connsiteX8" fmla="*/ 22838 w 45930"/>
                <a:gd name="connsiteY8" fmla="*/ 7095 h 63551"/>
                <a:gd name="connsiteX9" fmla="*/ 10150 w 45930"/>
                <a:gd name="connsiteY9" fmla="*/ 16738 h 63551"/>
                <a:gd name="connsiteX10" fmla="*/ 45931 w 45930"/>
                <a:gd name="connsiteY10" fmla="*/ 44778 h 63551"/>
                <a:gd name="connsiteX11" fmla="*/ 25642 w 45930"/>
                <a:gd name="connsiteY11" fmla="*/ 63536 h 63551"/>
                <a:gd name="connsiteX12" fmla="*/ 24234 w 45930"/>
                <a:gd name="connsiteY12" fmla="*/ 63430 h 63551"/>
                <a:gd name="connsiteX13" fmla="*/ 0 w 45930"/>
                <a:gd name="connsiteY13" fmla="*/ 50742 h 6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930" h="63551">
                  <a:moveTo>
                    <a:pt x="6724" y="46428"/>
                  </a:moveTo>
                  <a:cubicBezTo>
                    <a:pt x="10239" y="52688"/>
                    <a:pt x="16926" y="56494"/>
                    <a:pt x="24107" y="56324"/>
                  </a:cubicBezTo>
                  <a:cubicBezTo>
                    <a:pt x="30946" y="56997"/>
                    <a:pt x="37074" y="52103"/>
                    <a:pt x="37937" y="45286"/>
                  </a:cubicBezTo>
                  <a:cubicBezTo>
                    <a:pt x="37937" y="28791"/>
                    <a:pt x="2284" y="40338"/>
                    <a:pt x="2284" y="17372"/>
                  </a:cubicBezTo>
                  <a:cubicBezTo>
                    <a:pt x="2918" y="7161"/>
                    <a:pt x="11711" y="-600"/>
                    <a:pt x="21924" y="37"/>
                  </a:cubicBezTo>
                  <a:cubicBezTo>
                    <a:pt x="22229" y="56"/>
                    <a:pt x="22534" y="82"/>
                    <a:pt x="22838" y="117"/>
                  </a:cubicBezTo>
                  <a:cubicBezTo>
                    <a:pt x="31504" y="-624"/>
                    <a:pt x="39802" y="3797"/>
                    <a:pt x="44027" y="11409"/>
                  </a:cubicBezTo>
                  <a:lnTo>
                    <a:pt x="37049" y="15596"/>
                  </a:lnTo>
                  <a:cubicBezTo>
                    <a:pt x="34473" y="10137"/>
                    <a:pt x="28865" y="6778"/>
                    <a:pt x="22838" y="7095"/>
                  </a:cubicBezTo>
                  <a:cubicBezTo>
                    <a:pt x="17256" y="7095"/>
                    <a:pt x="10150" y="10521"/>
                    <a:pt x="10150" y="16738"/>
                  </a:cubicBezTo>
                  <a:cubicBezTo>
                    <a:pt x="10150" y="32978"/>
                    <a:pt x="45931" y="20417"/>
                    <a:pt x="45931" y="44778"/>
                  </a:cubicBezTo>
                  <a:cubicBezTo>
                    <a:pt x="45512" y="55562"/>
                    <a:pt x="36427" y="63959"/>
                    <a:pt x="25642" y="63536"/>
                  </a:cubicBezTo>
                  <a:cubicBezTo>
                    <a:pt x="25172" y="63517"/>
                    <a:pt x="24703" y="63482"/>
                    <a:pt x="24234" y="63430"/>
                  </a:cubicBezTo>
                  <a:cubicBezTo>
                    <a:pt x="14426" y="64015"/>
                    <a:pt x="5100" y="59132"/>
                    <a:pt x="0" y="50742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9F97E69-6EEC-440C-9609-84A95C45F0F9}"/>
                </a:ext>
              </a:extLst>
            </p:cNvPr>
            <p:cNvSpPr/>
            <p:nvPr/>
          </p:nvSpPr>
          <p:spPr>
            <a:xfrm>
              <a:off x="11263928" y="6171036"/>
              <a:ext cx="49229" cy="18899"/>
            </a:xfrm>
            <a:custGeom>
              <a:avLst/>
              <a:gdLst>
                <a:gd name="connsiteX0" fmla="*/ 0 w 49229"/>
                <a:gd name="connsiteY0" fmla="*/ 0 h 18899"/>
                <a:gd name="connsiteX1" fmla="*/ 49230 w 49229"/>
                <a:gd name="connsiteY1" fmla="*/ 4948 h 18899"/>
                <a:gd name="connsiteX2" fmla="*/ 21823 w 49229"/>
                <a:gd name="connsiteY2" fmla="*/ 18524 h 18899"/>
                <a:gd name="connsiteX3" fmla="*/ 0 w 49229"/>
                <a:gd name="connsiteY3" fmla="*/ 0 h 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29" h="18899">
                  <a:moveTo>
                    <a:pt x="0" y="0"/>
                  </a:moveTo>
                  <a:cubicBezTo>
                    <a:pt x="15657" y="6095"/>
                    <a:pt x="32672" y="7807"/>
                    <a:pt x="49230" y="4948"/>
                  </a:cubicBezTo>
                  <a:cubicBezTo>
                    <a:pt x="36542" y="11165"/>
                    <a:pt x="41743" y="20935"/>
                    <a:pt x="21823" y="18524"/>
                  </a:cubicBezTo>
                  <a:cubicBezTo>
                    <a:pt x="1903" y="16114"/>
                    <a:pt x="9135" y="9770"/>
                    <a:pt x="0" y="0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8D34DDD-0A63-4087-BFFE-4B5228BBBBA8}"/>
                </a:ext>
              </a:extLst>
            </p:cNvPr>
            <p:cNvSpPr/>
            <p:nvPr/>
          </p:nvSpPr>
          <p:spPr>
            <a:xfrm>
              <a:off x="11088072" y="5925777"/>
              <a:ext cx="84374" cy="52147"/>
            </a:xfrm>
            <a:custGeom>
              <a:avLst/>
              <a:gdLst>
                <a:gd name="connsiteX0" fmla="*/ 33496 w 84374"/>
                <a:gd name="connsiteY0" fmla="*/ 52148 h 52147"/>
                <a:gd name="connsiteX1" fmla="*/ 0 w 84374"/>
                <a:gd name="connsiteY1" fmla="*/ 0 h 52147"/>
                <a:gd name="connsiteX2" fmla="*/ 84375 w 84374"/>
                <a:gd name="connsiteY2" fmla="*/ 46946 h 52147"/>
                <a:gd name="connsiteX3" fmla="*/ 33623 w 84374"/>
                <a:gd name="connsiteY3" fmla="*/ 52148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374" h="52147">
                  <a:moveTo>
                    <a:pt x="33496" y="52148"/>
                  </a:moveTo>
                  <a:cubicBezTo>
                    <a:pt x="33496" y="52148"/>
                    <a:pt x="31720" y="39460"/>
                    <a:pt x="0" y="0"/>
                  </a:cubicBezTo>
                  <a:cubicBezTo>
                    <a:pt x="46058" y="16368"/>
                    <a:pt x="56715" y="23473"/>
                    <a:pt x="84375" y="46946"/>
                  </a:cubicBezTo>
                  <a:cubicBezTo>
                    <a:pt x="67335" y="47230"/>
                    <a:pt x="50359" y="48971"/>
                    <a:pt x="33623" y="52148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FBA00A4-3688-4CDC-93FB-FC58615D18BD}"/>
                </a:ext>
              </a:extLst>
            </p:cNvPr>
            <p:cNvSpPr/>
            <p:nvPr/>
          </p:nvSpPr>
          <p:spPr>
            <a:xfrm>
              <a:off x="11376725" y="5886190"/>
              <a:ext cx="78919" cy="92876"/>
            </a:xfrm>
            <a:custGeom>
              <a:avLst/>
              <a:gdLst>
                <a:gd name="connsiteX0" fmla="*/ 28928 w 78919"/>
                <a:gd name="connsiteY0" fmla="*/ 92876 h 92876"/>
                <a:gd name="connsiteX1" fmla="*/ 78919 w 78919"/>
                <a:gd name="connsiteY1" fmla="*/ 0 h 92876"/>
                <a:gd name="connsiteX2" fmla="*/ 0 w 78919"/>
                <a:gd name="connsiteY2" fmla="*/ 86913 h 92876"/>
                <a:gd name="connsiteX3" fmla="*/ 28928 w 78919"/>
                <a:gd name="connsiteY3" fmla="*/ 92876 h 9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19" h="92876">
                  <a:moveTo>
                    <a:pt x="28928" y="92876"/>
                  </a:moveTo>
                  <a:cubicBezTo>
                    <a:pt x="38381" y="58548"/>
                    <a:pt x="55471" y="26798"/>
                    <a:pt x="78919" y="0"/>
                  </a:cubicBezTo>
                  <a:cubicBezTo>
                    <a:pt x="41845" y="16970"/>
                    <a:pt x="13322" y="48376"/>
                    <a:pt x="0" y="86913"/>
                  </a:cubicBezTo>
                  <a:cubicBezTo>
                    <a:pt x="9516" y="89458"/>
                    <a:pt x="19184" y="91449"/>
                    <a:pt x="28928" y="92876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AB6B414-F85C-4507-921C-DCF8D0DFFC5E}"/>
                </a:ext>
              </a:extLst>
            </p:cNvPr>
            <p:cNvSpPr/>
            <p:nvPr/>
          </p:nvSpPr>
          <p:spPr>
            <a:xfrm>
              <a:off x="11222438" y="6051098"/>
              <a:ext cx="45847" cy="40257"/>
            </a:xfrm>
            <a:custGeom>
              <a:avLst/>
              <a:gdLst>
                <a:gd name="connsiteX0" fmla="*/ 38191 w 45847"/>
                <a:gd name="connsiteY0" fmla="*/ 5873 h 40257"/>
                <a:gd name="connsiteX1" fmla="*/ 42124 w 45847"/>
                <a:gd name="connsiteY1" fmla="*/ 9172 h 40257"/>
                <a:gd name="connsiteX2" fmla="*/ 42124 w 45847"/>
                <a:gd name="connsiteY2" fmla="*/ 9172 h 40257"/>
                <a:gd name="connsiteX3" fmla="*/ 45677 w 45847"/>
                <a:gd name="connsiteY3" fmla="*/ 40257 h 40257"/>
                <a:gd name="connsiteX4" fmla="*/ 44535 w 45847"/>
                <a:gd name="connsiteY4" fmla="*/ 40257 h 40257"/>
                <a:gd name="connsiteX5" fmla="*/ 0 w 45847"/>
                <a:gd name="connsiteY5" fmla="*/ 2193 h 40257"/>
                <a:gd name="connsiteX6" fmla="*/ 888 w 45847"/>
                <a:gd name="connsiteY6" fmla="*/ 1305 h 40257"/>
                <a:gd name="connsiteX7" fmla="*/ 7740 w 45847"/>
                <a:gd name="connsiteY7" fmla="*/ 36 h 40257"/>
                <a:gd name="connsiteX8" fmla="*/ 38191 w 45847"/>
                <a:gd name="connsiteY8" fmla="*/ 5873 h 4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47" h="40257">
                  <a:moveTo>
                    <a:pt x="38191" y="5873"/>
                  </a:moveTo>
                  <a:cubicBezTo>
                    <a:pt x="39587" y="6761"/>
                    <a:pt x="41617" y="7269"/>
                    <a:pt x="42124" y="9172"/>
                  </a:cubicBezTo>
                  <a:lnTo>
                    <a:pt x="42124" y="9172"/>
                  </a:lnTo>
                  <a:cubicBezTo>
                    <a:pt x="45119" y="19246"/>
                    <a:pt x="46324" y="29767"/>
                    <a:pt x="45677" y="40257"/>
                  </a:cubicBezTo>
                  <a:lnTo>
                    <a:pt x="44535" y="40257"/>
                  </a:lnTo>
                  <a:cubicBezTo>
                    <a:pt x="32748" y="24377"/>
                    <a:pt x="17522" y="11366"/>
                    <a:pt x="0" y="2193"/>
                  </a:cubicBezTo>
                  <a:lnTo>
                    <a:pt x="888" y="1305"/>
                  </a:lnTo>
                  <a:lnTo>
                    <a:pt x="7740" y="36"/>
                  </a:lnTo>
                  <a:cubicBezTo>
                    <a:pt x="18195" y="-300"/>
                    <a:pt x="28599" y="1693"/>
                    <a:pt x="38191" y="5873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830524F-BE34-4D9D-A699-2336C2D9F629}"/>
                </a:ext>
              </a:extLst>
            </p:cNvPr>
            <p:cNvSpPr/>
            <p:nvPr/>
          </p:nvSpPr>
          <p:spPr>
            <a:xfrm>
              <a:off x="11303852" y="6051097"/>
              <a:ext cx="45720" cy="40258"/>
            </a:xfrm>
            <a:custGeom>
              <a:avLst/>
              <a:gdLst>
                <a:gd name="connsiteX0" fmla="*/ 7529 w 45720"/>
                <a:gd name="connsiteY0" fmla="*/ 5873 h 40258"/>
                <a:gd name="connsiteX1" fmla="*/ 3723 w 45720"/>
                <a:gd name="connsiteY1" fmla="*/ 9172 h 40258"/>
                <a:gd name="connsiteX2" fmla="*/ 3723 w 45720"/>
                <a:gd name="connsiteY2" fmla="*/ 9172 h 40258"/>
                <a:gd name="connsiteX3" fmla="*/ 170 w 45720"/>
                <a:gd name="connsiteY3" fmla="*/ 40258 h 40258"/>
                <a:gd name="connsiteX4" fmla="*/ 1185 w 45720"/>
                <a:gd name="connsiteY4" fmla="*/ 40258 h 40258"/>
                <a:gd name="connsiteX5" fmla="*/ 45720 w 45720"/>
                <a:gd name="connsiteY5" fmla="*/ 2194 h 40258"/>
                <a:gd name="connsiteX6" fmla="*/ 44832 w 45720"/>
                <a:gd name="connsiteY6" fmla="*/ 1306 h 40258"/>
                <a:gd name="connsiteX7" fmla="*/ 37981 w 45720"/>
                <a:gd name="connsiteY7" fmla="*/ 37 h 40258"/>
                <a:gd name="connsiteX8" fmla="*/ 7402 w 45720"/>
                <a:gd name="connsiteY8" fmla="*/ 5873 h 4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20" h="40258">
                  <a:moveTo>
                    <a:pt x="7529" y="5873"/>
                  </a:moveTo>
                  <a:cubicBezTo>
                    <a:pt x="6133" y="6762"/>
                    <a:pt x="4230" y="7269"/>
                    <a:pt x="3723" y="9172"/>
                  </a:cubicBezTo>
                  <a:lnTo>
                    <a:pt x="3723" y="9172"/>
                  </a:lnTo>
                  <a:cubicBezTo>
                    <a:pt x="728" y="19247"/>
                    <a:pt x="-477" y="29768"/>
                    <a:pt x="170" y="40258"/>
                  </a:cubicBezTo>
                  <a:lnTo>
                    <a:pt x="1185" y="40258"/>
                  </a:lnTo>
                  <a:cubicBezTo>
                    <a:pt x="12972" y="24378"/>
                    <a:pt x="28198" y="11366"/>
                    <a:pt x="45720" y="2194"/>
                  </a:cubicBezTo>
                  <a:lnTo>
                    <a:pt x="44832" y="1306"/>
                  </a:lnTo>
                  <a:lnTo>
                    <a:pt x="37981" y="37"/>
                  </a:lnTo>
                  <a:cubicBezTo>
                    <a:pt x="27487" y="-302"/>
                    <a:pt x="17033" y="1691"/>
                    <a:pt x="7402" y="5873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0F43D5E-7A04-465D-8A3B-963431692BCC}"/>
                </a:ext>
              </a:extLst>
            </p:cNvPr>
            <p:cNvSpPr/>
            <p:nvPr/>
          </p:nvSpPr>
          <p:spPr>
            <a:xfrm>
              <a:off x="11039056" y="5988963"/>
              <a:ext cx="206473" cy="225592"/>
            </a:xfrm>
            <a:custGeom>
              <a:avLst/>
              <a:gdLst>
                <a:gd name="connsiteX0" fmla="*/ 148235 w 206473"/>
                <a:gd name="connsiteY0" fmla="*/ 30832 h 225592"/>
                <a:gd name="connsiteX1" fmla="*/ 206474 w 206473"/>
                <a:gd name="connsiteY1" fmla="*/ 174841 h 225592"/>
                <a:gd name="connsiteX2" fmla="*/ 5622 w 206473"/>
                <a:gd name="connsiteY2" fmla="*/ 225593 h 225592"/>
                <a:gd name="connsiteX3" fmla="*/ 6637 w 206473"/>
                <a:gd name="connsiteY3" fmla="*/ 115080 h 225592"/>
                <a:gd name="connsiteX4" fmla="*/ 56374 w 206473"/>
                <a:gd name="connsiteY4" fmla="*/ 153144 h 225592"/>
                <a:gd name="connsiteX5" fmla="*/ 7906 w 206473"/>
                <a:gd name="connsiteY5" fmla="*/ 74225 h 225592"/>
                <a:gd name="connsiteX6" fmla="*/ 35312 w 206473"/>
                <a:gd name="connsiteY6" fmla="*/ 22838 h 225592"/>
                <a:gd name="connsiteX7" fmla="*/ 109410 w 206473"/>
                <a:gd name="connsiteY7" fmla="*/ 98078 h 225592"/>
                <a:gd name="connsiteX8" fmla="*/ 87460 w 206473"/>
                <a:gd name="connsiteY8" fmla="*/ 0 h 225592"/>
                <a:gd name="connsiteX9" fmla="*/ 148235 w 206473"/>
                <a:gd name="connsiteY9" fmla="*/ 30071 h 22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473" h="225592">
                  <a:moveTo>
                    <a:pt x="148235" y="30832"/>
                  </a:moveTo>
                  <a:cubicBezTo>
                    <a:pt x="148235" y="30832"/>
                    <a:pt x="198988" y="112416"/>
                    <a:pt x="206474" y="174841"/>
                  </a:cubicBezTo>
                  <a:cubicBezTo>
                    <a:pt x="106365" y="159615"/>
                    <a:pt x="54217" y="173826"/>
                    <a:pt x="5622" y="225593"/>
                  </a:cubicBezTo>
                  <a:cubicBezTo>
                    <a:pt x="-2207" y="189131"/>
                    <a:pt x="-1851" y="151391"/>
                    <a:pt x="6637" y="115080"/>
                  </a:cubicBezTo>
                  <a:cubicBezTo>
                    <a:pt x="24286" y="126297"/>
                    <a:pt x="40933" y="139034"/>
                    <a:pt x="56374" y="153144"/>
                  </a:cubicBezTo>
                  <a:cubicBezTo>
                    <a:pt x="43369" y="125028"/>
                    <a:pt x="27103" y="98539"/>
                    <a:pt x="7906" y="74225"/>
                  </a:cubicBezTo>
                  <a:cubicBezTo>
                    <a:pt x="14148" y="55705"/>
                    <a:pt x="23411" y="38343"/>
                    <a:pt x="35312" y="22838"/>
                  </a:cubicBezTo>
                  <a:cubicBezTo>
                    <a:pt x="66981" y="39942"/>
                    <a:pt x="92789" y="66152"/>
                    <a:pt x="109410" y="98078"/>
                  </a:cubicBezTo>
                  <a:cubicBezTo>
                    <a:pt x="105109" y="64782"/>
                    <a:pt x="97763" y="31952"/>
                    <a:pt x="87460" y="0"/>
                  </a:cubicBezTo>
                  <a:cubicBezTo>
                    <a:pt x="106302" y="12672"/>
                    <a:pt x="126730" y="22783"/>
                    <a:pt x="148235" y="30071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7A24B6-2882-403E-AD8C-C915F99324AA}"/>
                </a:ext>
              </a:extLst>
            </p:cNvPr>
            <p:cNvSpPr/>
            <p:nvPr/>
          </p:nvSpPr>
          <p:spPr>
            <a:xfrm>
              <a:off x="11047597" y="6149339"/>
              <a:ext cx="402971" cy="114758"/>
            </a:xfrm>
            <a:custGeom>
              <a:avLst/>
              <a:gdLst>
                <a:gd name="connsiteX0" fmla="*/ 380 w 402971"/>
                <a:gd name="connsiteY0" fmla="*/ 79554 h 114758"/>
                <a:gd name="connsiteX1" fmla="*/ 83106 w 402971"/>
                <a:gd name="connsiteY1" fmla="*/ 38064 h 114758"/>
                <a:gd name="connsiteX2" fmla="*/ 402971 w 402971"/>
                <a:gd name="connsiteY2" fmla="*/ 0 h 114758"/>
                <a:gd name="connsiteX3" fmla="*/ 212651 w 402971"/>
                <a:gd name="connsiteY3" fmla="*/ 106326 h 114758"/>
                <a:gd name="connsiteX4" fmla="*/ 76128 w 402971"/>
                <a:gd name="connsiteY4" fmla="*/ 60776 h 114758"/>
                <a:gd name="connsiteX5" fmla="*/ 0 w 402971"/>
                <a:gd name="connsiteY5" fmla="*/ 79046 h 11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2971" h="114758">
                  <a:moveTo>
                    <a:pt x="380" y="79554"/>
                  </a:moveTo>
                  <a:cubicBezTo>
                    <a:pt x="21544" y="55542"/>
                    <a:pt x="51196" y="40670"/>
                    <a:pt x="83106" y="38064"/>
                  </a:cubicBezTo>
                  <a:cubicBezTo>
                    <a:pt x="178267" y="28802"/>
                    <a:pt x="294616" y="141218"/>
                    <a:pt x="402971" y="0"/>
                  </a:cubicBezTo>
                  <a:cubicBezTo>
                    <a:pt x="397135" y="68388"/>
                    <a:pt x="329254" y="139568"/>
                    <a:pt x="212651" y="106326"/>
                  </a:cubicBezTo>
                  <a:cubicBezTo>
                    <a:pt x="149973" y="88816"/>
                    <a:pt x="124723" y="61029"/>
                    <a:pt x="76128" y="60776"/>
                  </a:cubicBezTo>
                  <a:cubicBezTo>
                    <a:pt x="49597" y="60126"/>
                    <a:pt x="23346" y="66424"/>
                    <a:pt x="0" y="79046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2A22D2E-810E-4662-BD55-B3039C153471}"/>
                </a:ext>
              </a:extLst>
            </p:cNvPr>
            <p:cNvSpPr/>
            <p:nvPr/>
          </p:nvSpPr>
          <p:spPr>
            <a:xfrm>
              <a:off x="11327368" y="6000128"/>
              <a:ext cx="129418" cy="173825"/>
            </a:xfrm>
            <a:custGeom>
              <a:avLst/>
              <a:gdLst>
                <a:gd name="connsiteX0" fmla="*/ 73844 w 129418"/>
                <a:gd name="connsiteY0" fmla="*/ 507 h 173825"/>
                <a:gd name="connsiteX1" fmla="*/ 39333 w 129418"/>
                <a:gd name="connsiteY1" fmla="*/ 21443 h 173825"/>
                <a:gd name="connsiteX2" fmla="*/ 18271 w 129418"/>
                <a:gd name="connsiteY2" fmla="*/ 91481 h 173825"/>
                <a:gd name="connsiteX3" fmla="*/ 0 w 129418"/>
                <a:gd name="connsiteY3" fmla="*/ 173826 h 173825"/>
                <a:gd name="connsiteX4" fmla="*/ 111655 w 129418"/>
                <a:gd name="connsiteY4" fmla="*/ 135762 h 173825"/>
                <a:gd name="connsiteX5" fmla="*/ 129418 w 129418"/>
                <a:gd name="connsiteY5" fmla="*/ 34258 h 173825"/>
                <a:gd name="connsiteX6" fmla="*/ 68262 w 129418"/>
                <a:gd name="connsiteY6" fmla="*/ 93130 h 173825"/>
                <a:gd name="connsiteX7" fmla="*/ 73844 w 129418"/>
                <a:gd name="connsiteY7" fmla="*/ 0 h 17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418" h="173825">
                  <a:moveTo>
                    <a:pt x="73844" y="507"/>
                  </a:moveTo>
                  <a:cubicBezTo>
                    <a:pt x="61511" y="6028"/>
                    <a:pt x="49927" y="13061"/>
                    <a:pt x="39333" y="21443"/>
                  </a:cubicBezTo>
                  <a:cubicBezTo>
                    <a:pt x="30730" y="44282"/>
                    <a:pt x="23689" y="67683"/>
                    <a:pt x="18271" y="91481"/>
                  </a:cubicBezTo>
                  <a:cubicBezTo>
                    <a:pt x="7486" y="134493"/>
                    <a:pt x="0" y="173826"/>
                    <a:pt x="0" y="173826"/>
                  </a:cubicBezTo>
                  <a:cubicBezTo>
                    <a:pt x="0" y="173826"/>
                    <a:pt x="77143" y="170400"/>
                    <a:pt x="111655" y="135762"/>
                  </a:cubicBezTo>
                  <a:cubicBezTo>
                    <a:pt x="96049" y="110386"/>
                    <a:pt x="112670" y="55827"/>
                    <a:pt x="129418" y="34258"/>
                  </a:cubicBezTo>
                  <a:cubicBezTo>
                    <a:pt x="96049" y="46946"/>
                    <a:pt x="68262" y="93130"/>
                    <a:pt x="68262" y="93130"/>
                  </a:cubicBezTo>
                  <a:cubicBezTo>
                    <a:pt x="68262" y="93130"/>
                    <a:pt x="55574" y="37683"/>
                    <a:pt x="73844" y="0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4DA8861-0B73-4CCF-B9F2-699AB68DFCF9}"/>
                </a:ext>
              </a:extLst>
            </p:cNvPr>
            <p:cNvSpPr/>
            <p:nvPr/>
          </p:nvSpPr>
          <p:spPr>
            <a:xfrm>
              <a:off x="11205944" y="5892316"/>
              <a:ext cx="135000" cy="60993"/>
            </a:xfrm>
            <a:custGeom>
              <a:avLst/>
              <a:gdLst>
                <a:gd name="connsiteX0" fmla="*/ 254 w 135000"/>
                <a:gd name="connsiteY0" fmla="*/ 60993 h 60993"/>
                <a:gd name="connsiteX1" fmla="*/ 72449 w 135000"/>
                <a:gd name="connsiteY1" fmla="*/ 31684 h 60993"/>
                <a:gd name="connsiteX2" fmla="*/ 135001 w 135000"/>
                <a:gd name="connsiteY2" fmla="*/ 41454 h 60993"/>
                <a:gd name="connsiteX3" fmla="*/ 96937 w 135000"/>
                <a:gd name="connsiteY3" fmla="*/ 471 h 60993"/>
                <a:gd name="connsiteX4" fmla="*/ 41616 w 135000"/>
                <a:gd name="connsiteY4" fmla="*/ 13159 h 60993"/>
                <a:gd name="connsiteX5" fmla="*/ 0 w 135000"/>
                <a:gd name="connsiteY5" fmla="*/ 60612 h 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000" h="60993">
                  <a:moveTo>
                    <a:pt x="254" y="60993"/>
                  </a:moveTo>
                  <a:cubicBezTo>
                    <a:pt x="19806" y="42547"/>
                    <a:pt x="45563" y="32091"/>
                    <a:pt x="72449" y="31684"/>
                  </a:cubicBezTo>
                  <a:cubicBezTo>
                    <a:pt x="123201" y="29654"/>
                    <a:pt x="135001" y="41454"/>
                    <a:pt x="135001" y="41454"/>
                  </a:cubicBezTo>
                  <a:cubicBezTo>
                    <a:pt x="135001" y="41454"/>
                    <a:pt x="116096" y="3389"/>
                    <a:pt x="96937" y="471"/>
                  </a:cubicBezTo>
                  <a:cubicBezTo>
                    <a:pt x="77600" y="-1540"/>
                    <a:pt x="58149" y="2923"/>
                    <a:pt x="41616" y="13159"/>
                  </a:cubicBezTo>
                  <a:cubicBezTo>
                    <a:pt x="22153" y="23029"/>
                    <a:pt x="7245" y="40026"/>
                    <a:pt x="0" y="60612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E776B51-3C35-43D2-82B1-F71A6357828F}"/>
                </a:ext>
              </a:extLst>
            </p:cNvPr>
            <p:cNvSpPr/>
            <p:nvPr/>
          </p:nvSpPr>
          <p:spPr>
            <a:xfrm>
              <a:off x="11170440" y="5852937"/>
              <a:ext cx="97548" cy="95170"/>
            </a:xfrm>
            <a:custGeom>
              <a:avLst/>
              <a:gdLst>
                <a:gd name="connsiteX0" fmla="*/ 35884 w 97548"/>
                <a:gd name="connsiteY0" fmla="*/ 137 h 95170"/>
                <a:gd name="connsiteX1" fmla="*/ 97548 w 97548"/>
                <a:gd name="connsiteY1" fmla="*/ 8003 h 95170"/>
                <a:gd name="connsiteX2" fmla="*/ 739 w 97548"/>
                <a:gd name="connsiteY2" fmla="*/ 95170 h 95170"/>
                <a:gd name="connsiteX3" fmla="*/ 35884 w 97548"/>
                <a:gd name="connsiteY3" fmla="*/ 137 h 9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48" h="95170">
                  <a:moveTo>
                    <a:pt x="35884" y="137"/>
                  </a:moveTo>
                  <a:cubicBezTo>
                    <a:pt x="56730" y="-656"/>
                    <a:pt x="77565" y="2001"/>
                    <a:pt x="97548" y="8003"/>
                  </a:cubicBezTo>
                  <a:cubicBezTo>
                    <a:pt x="52759" y="19090"/>
                    <a:pt x="16446" y="51785"/>
                    <a:pt x="739" y="95170"/>
                  </a:cubicBezTo>
                  <a:cubicBezTo>
                    <a:pt x="104" y="64084"/>
                    <a:pt x="-6494" y="26147"/>
                    <a:pt x="35884" y="137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BA84377-C90A-4F73-8101-104B6A084210}"/>
                </a:ext>
              </a:extLst>
            </p:cNvPr>
            <p:cNvSpPr/>
            <p:nvPr/>
          </p:nvSpPr>
          <p:spPr>
            <a:xfrm>
              <a:off x="10943428" y="6283452"/>
              <a:ext cx="70799" cy="83614"/>
            </a:xfrm>
            <a:custGeom>
              <a:avLst/>
              <a:gdLst>
                <a:gd name="connsiteX0" fmla="*/ 70799 w 70799"/>
                <a:gd name="connsiteY0" fmla="*/ 9897 h 83614"/>
                <a:gd name="connsiteX1" fmla="*/ 40982 w 70799"/>
                <a:gd name="connsiteY1" fmla="*/ 9897 h 83614"/>
                <a:gd name="connsiteX2" fmla="*/ 40982 w 70799"/>
                <a:gd name="connsiteY2" fmla="*/ 83614 h 83614"/>
                <a:gd name="connsiteX3" fmla="*/ 29944 w 70799"/>
                <a:gd name="connsiteY3" fmla="*/ 83614 h 83614"/>
                <a:gd name="connsiteX4" fmla="*/ 29944 w 70799"/>
                <a:gd name="connsiteY4" fmla="*/ 9897 h 83614"/>
                <a:gd name="connsiteX5" fmla="*/ 0 w 70799"/>
                <a:gd name="connsiteY5" fmla="*/ 9897 h 83614"/>
                <a:gd name="connsiteX6" fmla="*/ 0 w 70799"/>
                <a:gd name="connsiteY6" fmla="*/ 0 h 83614"/>
                <a:gd name="connsiteX7" fmla="*/ 70799 w 70799"/>
                <a:gd name="connsiteY7" fmla="*/ 0 h 83614"/>
                <a:gd name="connsiteX8" fmla="*/ 70799 w 70799"/>
                <a:gd name="connsiteY8" fmla="*/ 9897 h 8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99" h="83614">
                  <a:moveTo>
                    <a:pt x="70799" y="9897"/>
                  </a:moveTo>
                  <a:lnTo>
                    <a:pt x="40982" y="9897"/>
                  </a:lnTo>
                  <a:lnTo>
                    <a:pt x="40982" y="83614"/>
                  </a:lnTo>
                  <a:lnTo>
                    <a:pt x="29944" y="83614"/>
                  </a:lnTo>
                  <a:lnTo>
                    <a:pt x="29944" y="9897"/>
                  </a:lnTo>
                  <a:lnTo>
                    <a:pt x="0" y="9897"/>
                  </a:lnTo>
                  <a:lnTo>
                    <a:pt x="0" y="0"/>
                  </a:lnTo>
                  <a:lnTo>
                    <a:pt x="70799" y="0"/>
                  </a:lnTo>
                  <a:lnTo>
                    <a:pt x="70799" y="9897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064A0C6-BB92-4A7F-A3F1-3D57131FC029}"/>
                </a:ext>
              </a:extLst>
            </p:cNvPr>
            <p:cNvSpPr/>
            <p:nvPr/>
          </p:nvSpPr>
          <p:spPr>
            <a:xfrm>
              <a:off x="11006215" y="6302850"/>
              <a:ext cx="53949" cy="65494"/>
            </a:xfrm>
            <a:custGeom>
              <a:avLst/>
              <a:gdLst>
                <a:gd name="connsiteX0" fmla="*/ 43412 w 53949"/>
                <a:gd name="connsiteY0" fmla="*/ 48737 h 65494"/>
                <a:gd name="connsiteX1" fmla="*/ 34911 w 53949"/>
                <a:gd name="connsiteY1" fmla="*/ 53939 h 65494"/>
                <a:gd name="connsiteX2" fmla="*/ 24761 w 53949"/>
                <a:gd name="connsiteY2" fmla="*/ 56096 h 65494"/>
                <a:gd name="connsiteX3" fmla="*/ 14864 w 53949"/>
                <a:gd name="connsiteY3" fmla="*/ 53305 h 65494"/>
                <a:gd name="connsiteX4" fmla="*/ 11565 w 53949"/>
                <a:gd name="connsiteY4" fmla="*/ 45311 h 65494"/>
                <a:gd name="connsiteX5" fmla="*/ 14357 w 53949"/>
                <a:gd name="connsiteY5" fmla="*/ 37698 h 65494"/>
                <a:gd name="connsiteX6" fmla="*/ 21715 w 53949"/>
                <a:gd name="connsiteY6" fmla="*/ 33765 h 65494"/>
                <a:gd name="connsiteX7" fmla="*/ 32120 w 53949"/>
                <a:gd name="connsiteY7" fmla="*/ 32116 h 65494"/>
                <a:gd name="connsiteX8" fmla="*/ 43412 w 53949"/>
                <a:gd name="connsiteY8" fmla="*/ 31227 h 65494"/>
                <a:gd name="connsiteX9" fmla="*/ 53944 w 53949"/>
                <a:gd name="connsiteY9" fmla="*/ 64216 h 65494"/>
                <a:gd name="connsiteX10" fmla="*/ 53944 w 53949"/>
                <a:gd name="connsiteY10" fmla="*/ 21585 h 65494"/>
                <a:gd name="connsiteX11" fmla="*/ 52167 w 53949"/>
                <a:gd name="connsiteY11" fmla="*/ 11434 h 65494"/>
                <a:gd name="connsiteX12" fmla="*/ 46711 w 53949"/>
                <a:gd name="connsiteY12" fmla="*/ 4836 h 65494"/>
                <a:gd name="connsiteX13" fmla="*/ 38210 w 53949"/>
                <a:gd name="connsiteY13" fmla="*/ 1030 h 65494"/>
                <a:gd name="connsiteX14" fmla="*/ 26664 w 53949"/>
                <a:gd name="connsiteY14" fmla="*/ 15 h 65494"/>
                <a:gd name="connsiteX15" fmla="*/ 15118 w 53949"/>
                <a:gd name="connsiteY15" fmla="*/ 1030 h 65494"/>
                <a:gd name="connsiteX16" fmla="*/ 6236 w 53949"/>
                <a:gd name="connsiteY16" fmla="*/ 2806 h 65494"/>
                <a:gd name="connsiteX17" fmla="*/ 6236 w 53949"/>
                <a:gd name="connsiteY17" fmla="*/ 13591 h 65494"/>
                <a:gd name="connsiteX18" fmla="*/ 6236 w 53949"/>
                <a:gd name="connsiteY18" fmla="*/ 13591 h 65494"/>
                <a:gd name="connsiteX19" fmla="*/ 16768 w 53949"/>
                <a:gd name="connsiteY19" fmla="*/ 10419 h 65494"/>
                <a:gd name="connsiteX20" fmla="*/ 26030 w 53949"/>
                <a:gd name="connsiteY20" fmla="*/ 9277 h 65494"/>
                <a:gd name="connsiteX21" fmla="*/ 32501 w 53949"/>
                <a:gd name="connsiteY21" fmla="*/ 9277 h 65494"/>
                <a:gd name="connsiteX22" fmla="*/ 37956 w 53949"/>
                <a:gd name="connsiteY22" fmla="*/ 11053 h 65494"/>
                <a:gd name="connsiteX23" fmla="*/ 41509 w 53949"/>
                <a:gd name="connsiteY23" fmla="*/ 14860 h 65494"/>
                <a:gd name="connsiteX24" fmla="*/ 42778 w 53949"/>
                <a:gd name="connsiteY24" fmla="*/ 20696 h 65494"/>
                <a:gd name="connsiteX25" fmla="*/ 42778 w 53949"/>
                <a:gd name="connsiteY25" fmla="*/ 22346 h 65494"/>
                <a:gd name="connsiteX26" fmla="*/ 25649 w 53949"/>
                <a:gd name="connsiteY26" fmla="*/ 23742 h 65494"/>
                <a:gd name="connsiteX27" fmla="*/ 11819 w 53949"/>
                <a:gd name="connsiteY27" fmla="*/ 27167 h 65494"/>
                <a:gd name="connsiteX28" fmla="*/ 3064 w 53949"/>
                <a:gd name="connsiteY28" fmla="*/ 34019 h 65494"/>
                <a:gd name="connsiteX29" fmla="*/ 19 w 53949"/>
                <a:gd name="connsiteY29" fmla="*/ 45565 h 65494"/>
                <a:gd name="connsiteX30" fmla="*/ 5982 w 53949"/>
                <a:gd name="connsiteY30" fmla="*/ 59902 h 65494"/>
                <a:gd name="connsiteX31" fmla="*/ 20320 w 53949"/>
                <a:gd name="connsiteY31" fmla="*/ 65485 h 65494"/>
                <a:gd name="connsiteX32" fmla="*/ 28313 w 53949"/>
                <a:gd name="connsiteY32" fmla="*/ 64597 h 65494"/>
                <a:gd name="connsiteX33" fmla="*/ 34403 w 53949"/>
                <a:gd name="connsiteY33" fmla="*/ 62440 h 65494"/>
                <a:gd name="connsiteX34" fmla="*/ 38972 w 53949"/>
                <a:gd name="connsiteY34" fmla="*/ 59775 h 65494"/>
                <a:gd name="connsiteX35" fmla="*/ 42778 w 53949"/>
                <a:gd name="connsiteY35" fmla="*/ 57111 h 65494"/>
                <a:gd name="connsiteX36" fmla="*/ 42778 w 53949"/>
                <a:gd name="connsiteY36" fmla="*/ 63836 h 6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949" h="65494">
                  <a:moveTo>
                    <a:pt x="43412" y="48737"/>
                  </a:moveTo>
                  <a:cubicBezTo>
                    <a:pt x="40799" y="50809"/>
                    <a:pt x="37944" y="52555"/>
                    <a:pt x="34911" y="53939"/>
                  </a:cubicBezTo>
                  <a:cubicBezTo>
                    <a:pt x="31726" y="55383"/>
                    <a:pt x="28263" y="56119"/>
                    <a:pt x="24761" y="56096"/>
                  </a:cubicBezTo>
                  <a:cubicBezTo>
                    <a:pt x="21234" y="56397"/>
                    <a:pt x="17719" y="55406"/>
                    <a:pt x="14864" y="53305"/>
                  </a:cubicBezTo>
                  <a:cubicBezTo>
                    <a:pt x="12580" y="51299"/>
                    <a:pt x="11362" y="48344"/>
                    <a:pt x="11565" y="45311"/>
                  </a:cubicBezTo>
                  <a:cubicBezTo>
                    <a:pt x="11388" y="42493"/>
                    <a:pt x="12390" y="39730"/>
                    <a:pt x="14357" y="37698"/>
                  </a:cubicBezTo>
                  <a:cubicBezTo>
                    <a:pt x="16463" y="35822"/>
                    <a:pt x="18988" y="34473"/>
                    <a:pt x="21715" y="33765"/>
                  </a:cubicBezTo>
                  <a:cubicBezTo>
                    <a:pt x="25116" y="32878"/>
                    <a:pt x="28605" y="32325"/>
                    <a:pt x="32120" y="32116"/>
                  </a:cubicBezTo>
                  <a:lnTo>
                    <a:pt x="43412" y="31227"/>
                  </a:lnTo>
                  <a:close/>
                  <a:moveTo>
                    <a:pt x="53944" y="64216"/>
                  </a:moveTo>
                  <a:lnTo>
                    <a:pt x="53944" y="21585"/>
                  </a:lnTo>
                  <a:cubicBezTo>
                    <a:pt x="54019" y="18117"/>
                    <a:pt x="53423" y="14668"/>
                    <a:pt x="52167" y="11434"/>
                  </a:cubicBezTo>
                  <a:cubicBezTo>
                    <a:pt x="50974" y="8786"/>
                    <a:pt x="49084" y="6509"/>
                    <a:pt x="46711" y="4836"/>
                  </a:cubicBezTo>
                  <a:cubicBezTo>
                    <a:pt x="44173" y="2990"/>
                    <a:pt x="41281" y="1695"/>
                    <a:pt x="38210" y="1030"/>
                  </a:cubicBezTo>
                  <a:cubicBezTo>
                    <a:pt x="34417" y="262"/>
                    <a:pt x="30534" y="-78"/>
                    <a:pt x="26664" y="15"/>
                  </a:cubicBezTo>
                  <a:cubicBezTo>
                    <a:pt x="22794" y="-21"/>
                    <a:pt x="18924" y="319"/>
                    <a:pt x="15118" y="1030"/>
                  </a:cubicBezTo>
                  <a:lnTo>
                    <a:pt x="6236" y="2806"/>
                  </a:lnTo>
                  <a:lnTo>
                    <a:pt x="6236" y="13591"/>
                  </a:lnTo>
                  <a:lnTo>
                    <a:pt x="6236" y="13591"/>
                  </a:lnTo>
                  <a:cubicBezTo>
                    <a:pt x="9637" y="12204"/>
                    <a:pt x="13164" y="11142"/>
                    <a:pt x="16768" y="10419"/>
                  </a:cubicBezTo>
                  <a:cubicBezTo>
                    <a:pt x="19800" y="9702"/>
                    <a:pt x="22909" y="9319"/>
                    <a:pt x="26030" y="9277"/>
                  </a:cubicBezTo>
                  <a:cubicBezTo>
                    <a:pt x="28186" y="9144"/>
                    <a:pt x="30344" y="9144"/>
                    <a:pt x="32501" y="9277"/>
                  </a:cubicBezTo>
                  <a:cubicBezTo>
                    <a:pt x="34417" y="9541"/>
                    <a:pt x="36257" y="10142"/>
                    <a:pt x="37956" y="11053"/>
                  </a:cubicBezTo>
                  <a:cubicBezTo>
                    <a:pt x="39505" y="11926"/>
                    <a:pt x="40747" y="13256"/>
                    <a:pt x="41509" y="14860"/>
                  </a:cubicBezTo>
                  <a:cubicBezTo>
                    <a:pt x="42448" y="16659"/>
                    <a:pt x="42879" y="18673"/>
                    <a:pt x="42778" y="20696"/>
                  </a:cubicBezTo>
                  <a:lnTo>
                    <a:pt x="42778" y="22346"/>
                  </a:lnTo>
                  <a:cubicBezTo>
                    <a:pt x="36688" y="22346"/>
                    <a:pt x="30978" y="23107"/>
                    <a:pt x="25649" y="23742"/>
                  </a:cubicBezTo>
                  <a:cubicBezTo>
                    <a:pt x="20891" y="24142"/>
                    <a:pt x="16222" y="25298"/>
                    <a:pt x="11819" y="27167"/>
                  </a:cubicBezTo>
                  <a:cubicBezTo>
                    <a:pt x="8355" y="28647"/>
                    <a:pt x="5336" y="31009"/>
                    <a:pt x="3064" y="34019"/>
                  </a:cubicBezTo>
                  <a:cubicBezTo>
                    <a:pt x="894" y="37469"/>
                    <a:pt x="-159" y="41496"/>
                    <a:pt x="19" y="45565"/>
                  </a:cubicBezTo>
                  <a:cubicBezTo>
                    <a:pt x="-133" y="50978"/>
                    <a:pt x="2037" y="56197"/>
                    <a:pt x="5982" y="59902"/>
                  </a:cubicBezTo>
                  <a:cubicBezTo>
                    <a:pt x="9802" y="63633"/>
                    <a:pt x="14979" y="65649"/>
                    <a:pt x="20320" y="65485"/>
                  </a:cubicBezTo>
                  <a:cubicBezTo>
                    <a:pt x="23010" y="65547"/>
                    <a:pt x="25700" y="65248"/>
                    <a:pt x="28313" y="64597"/>
                  </a:cubicBezTo>
                  <a:cubicBezTo>
                    <a:pt x="30420" y="64130"/>
                    <a:pt x="32475" y="63406"/>
                    <a:pt x="34403" y="62440"/>
                  </a:cubicBezTo>
                  <a:cubicBezTo>
                    <a:pt x="36028" y="61745"/>
                    <a:pt x="37563" y="60850"/>
                    <a:pt x="38972" y="59775"/>
                  </a:cubicBezTo>
                  <a:lnTo>
                    <a:pt x="42778" y="57111"/>
                  </a:lnTo>
                  <a:lnTo>
                    <a:pt x="42778" y="63836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B5115B2-CCF8-4EB8-8C7A-7736796D2186}"/>
                </a:ext>
              </a:extLst>
            </p:cNvPr>
            <p:cNvSpPr/>
            <p:nvPr/>
          </p:nvSpPr>
          <p:spPr>
            <a:xfrm>
              <a:off x="11073980" y="6302481"/>
              <a:ext cx="49385" cy="66037"/>
            </a:xfrm>
            <a:custGeom>
              <a:avLst/>
              <a:gdLst>
                <a:gd name="connsiteX0" fmla="*/ 49237 w 49385"/>
                <a:gd name="connsiteY0" fmla="*/ 46441 h 66037"/>
                <a:gd name="connsiteX1" fmla="*/ 42132 w 49385"/>
                <a:gd name="connsiteY1" fmla="*/ 60525 h 66037"/>
                <a:gd name="connsiteX2" fmla="*/ 22719 w 49385"/>
                <a:gd name="connsiteY2" fmla="*/ 65981 h 66037"/>
                <a:gd name="connsiteX3" fmla="*/ 10031 w 49385"/>
                <a:gd name="connsiteY3" fmla="*/ 64331 h 66037"/>
                <a:gd name="connsiteX4" fmla="*/ 261 w 49385"/>
                <a:gd name="connsiteY4" fmla="*/ 60779 h 66037"/>
                <a:gd name="connsiteX5" fmla="*/ 261 w 49385"/>
                <a:gd name="connsiteY5" fmla="*/ 48979 h 66037"/>
                <a:gd name="connsiteX6" fmla="*/ 261 w 49385"/>
                <a:gd name="connsiteY6" fmla="*/ 48979 h 66037"/>
                <a:gd name="connsiteX7" fmla="*/ 11427 w 49385"/>
                <a:gd name="connsiteY7" fmla="*/ 54942 h 66037"/>
                <a:gd name="connsiteX8" fmla="*/ 23100 w 49385"/>
                <a:gd name="connsiteY8" fmla="*/ 57099 h 66037"/>
                <a:gd name="connsiteX9" fmla="*/ 34011 w 49385"/>
                <a:gd name="connsiteY9" fmla="*/ 54942 h 66037"/>
                <a:gd name="connsiteX10" fmla="*/ 37945 w 49385"/>
                <a:gd name="connsiteY10" fmla="*/ 47837 h 66037"/>
                <a:gd name="connsiteX11" fmla="*/ 35788 w 49385"/>
                <a:gd name="connsiteY11" fmla="*/ 42254 h 66037"/>
                <a:gd name="connsiteX12" fmla="*/ 27667 w 49385"/>
                <a:gd name="connsiteY12" fmla="*/ 38955 h 66037"/>
                <a:gd name="connsiteX13" fmla="*/ 21831 w 49385"/>
                <a:gd name="connsiteY13" fmla="*/ 37813 h 66037"/>
                <a:gd name="connsiteX14" fmla="*/ 15233 w 49385"/>
                <a:gd name="connsiteY14" fmla="*/ 36291 h 66037"/>
                <a:gd name="connsiteX15" fmla="*/ 3433 w 49385"/>
                <a:gd name="connsiteY15" fmla="*/ 29947 h 66037"/>
                <a:gd name="connsiteX16" fmla="*/ 7 w 49385"/>
                <a:gd name="connsiteY16" fmla="*/ 19416 h 66037"/>
                <a:gd name="connsiteX17" fmla="*/ 2672 w 49385"/>
                <a:gd name="connsiteY17" fmla="*/ 11803 h 66037"/>
                <a:gd name="connsiteX18" fmla="*/ 7494 w 49385"/>
                <a:gd name="connsiteY18" fmla="*/ 5713 h 66037"/>
                <a:gd name="connsiteX19" fmla="*/ 15487 w 49385"/>
                <a:gd name="connsiteY19" fmla="*/ 1526 h 66037"/>
                <a:gd name="connsiteX20" fmla="*/ 26399 w 49385"/>
                <a:gd name="connsiteY20" fmla="*/ 3 h 66037"/>
                <a:gd name="connsiteX21" fmla="*/ 37691 w 49385"/>
                <a:gd name="connsiteY21" fmla="*/ 1272 h 66037"/>
                <a:gd name="connsiteX22" fmla="*/ 47334 w 49385"/>
                <a:gd name="connsiteY22" fmla="*/ 4698 h 66037"/>
                <a:gd name="connsiteX23" fmla="*/ 47334 w 49385"/>
                <a:gd name="connsiteY23" fmla="*/ 15990 h 66037"/>
                <a:gd name="connsiteX24" fmla="*/ 46699 w 49385"/>
                <a:gd name="connsiteY24" fmla="*/ 15990 h 66037"/>
                <a:gd name="connsiteX25" fmla="*/ 36930 w 49385"/>
                <a:gd name="connsiteY25" fmla="*/ 10915 h 66037"/>
                <a:gd name="connsiteX26" fmla="*/ 25510 w 49385"/>
                <a:gd name="connsiteY26" fmla="*/ 8885 h 66037"/>
                <a:gd name="connsiteX27" fmla="*/ 15360 w 49385"/>
                <a:gd name="connsiteY27" fmla="*/ 11803 h 66037"/>
                <a:gd name="connsiteX28" fmla="*/ 11427 w 49385"/>
                <a:gd name="connsiteY28" fmla="*/ 18401 h 66037"/>
                <a:gd name="connsiteX29" fmla="*/ 13838 w 49385"/>
                <a:gd name="connsiteY29" fmla="*/ 24237 h 66037"/>
                <a:gd name="connsiteX30" fmla="*/ 21450 w 49385"/>
                <a:gd name="connsiteY30" fmla="*/ 27409 h 66037"/>
                <a:gd name="connsiteX31" fmla="*/ 28048 w 49385"/>
                <a:gd name="connsiteY31" fmla="*/ 28805 h 66037"/>
                <a:gd name="connsiteX32" fmla="*/ 34011 w 49385"/>
                <a:gd name="connsiteY32" fmla="*/ 30074 h 66037"/>
                <a:gd name="connsiteX33" fmla="*/ 45431 w 49385"/>
                <a:gd name="connsiteY33" fmla="*/ 35783 h 66037"/>
                <a:gd name="connsiteX34" fmla="*/ 49364 w 49385"/>
                <a:gd name="connsiteY34" fmla="*/ 46822 h 6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385" h="66037">
                  <a:moveTo>
                    <a:pt x="49237" y="46441"/>
                  </a:moveTo>
                  <a:cubicBezTo>
                    <a:pt x="49275" y="52007"/>
                    <a:pt x="46637" y="57251"/>
                    <a:pt x="42132" y="60525"/>
                  </a:cubicBezTo>
                  <a:cubicBezTo>
                    <a:pt x="36461" y="64477"/>
                    <a:pt x="29622" y="66399"/>
                    <a:pt x="22719" y="65981"/>
                  </a:cubicBezTo>
                  <a:cubicBezTo>
                    <a:pt x="18431" y="66044"/>
                    <a:pt x="14155" y="65488"/>
                    <a:pt x="10031" y="64331"/>
                  </a:cubicBezTo>
                  <a:cubicBezTo>
                    <a:pt x="6669" y="63467"/>
                    <a:pt x="3395" y="62278"/>
                    <a:pt x="261" y="60779"/>
                  </a:cubicBezTo>
                  <a:lnTo>
                    <a:pt x="261" y="48979"/>
                  </a:lnTo>
                  <a:lnTo>
                    <a:pt x="261" y="48979"/>
                  </a:lnTo>
                  <a:cubicBezTo>
                    <a:pt x="3712" y="51435"/>
                    <a:pt x="7468" y="53440"/>
                    <a:pt x="11427" y="54942"/>
                  </a:cubicBezTo>
                  <a:cubicBezTo>
                    <a:pt x="15170" y="56297"/>
                    <a:pt x="19116" y="57025"/>
                    <a:pt x="23100" y="57099"/>
                  </a:cubicBezTo>
                  <a:cubicBezTo>
                    <a:pt x="26856" y="57280"/>
                    <a:pt x="30598" y="56540"/>
                    <a:pt x="34011" y="54942"/>
                  </a:cubicBezTo>
                  <a:cubicBezTo>
                    <a:pt x="36587" y="53529"/>
                    <a:pt x="38110" y="50765"/>
                    <a:pt x="37945" y="47837"/>
                  </a:cubicBezTo>
                  <a:cubicBezTo>
                    <a:pt x="38135" y="45741"/>
                    <a:pt x="37336" y="43675"/>
                    <a:pt x="35788" y="42254"/>
                  </a:cubicBezTo>
                  <a:cubicBezTo>
                    <a:pt x="33390" y="40516"/>
                    <a:pt x="30598" y="39384"/>
                    <a:pt x="27667" y="38955"/>
                  </a:cubicBezTo>
                  <a:lnTo>
                    <a:pt x="21831" y="37813"/>
                  </a:lnTo>
                  <a:lnTo>
                    <a:pt x="15233" y="36291"/>
                  </a:lnTo>
                  <a:cubicBezTo>
                    <a:pt x="10729" y="35474"/>
                    <a:pt x="6605" y="33253"/>
                    <a:pt x="3433" y="29947"/>
                  </a:cubicBezTo>
                  <a:cubicBezTo>
                    <a:pt x="1099" y="26941"/>
                    <a:pt x="-106" y="23217"/>
                    <a:pt x="7" y="19416"/>
                  </a:cubicBezTo>
                  <a:cubicBezTo>
                    <a:pt x="223" y="16690"/>
                    <a:pt x="1137" y="14069"/>
                    <a:pt x="2672" y="11803"/>
                  </a:cubicBezTo>
                  <a:cubicBezTo>
                    <a:pt x="3789" y="9425"/>
                    <a:pt x="5438" y="7340"/>
                    <a:pt x="7494" y="5713"/>
                  </a:cubicBezTo>
                  <a:cubicBezTo>
                    <a:pt x="9866" y="3821"/>
                    <a:pt x="12582" y="2400"/>
                    <a:pt x="15487" y="1526"/>
                  </a:cubicBezTo>
                  <a:cubicBezTo>
                    <a:pt x="19027" y="470"/>
                    <a:pt x="22706" y="-44"/>
                    <a:pt x="26399" y="3"/>
                  </a:cubicBezTo>
                  <a:cubicBezTo>
                    <a:pt x="30193" y="-7"/>
                    <a:pt x="33986" y="419"/>
                    <a:pt x="37691" y="1272"/>
                  </a:cubicBezTo>
                  <a:cubicBezTo>
                    <a:pt x="41028" y="2038"/>
                    <a:pt x="44264" y="3188"/>
                    <a:pt x="47334" y="4698"/>
                  </a:cubicBezTo>
                  <a:lnTo>
                    <a:pt x="47334" y="15990"/>
                  </a:lnTo>
                  <a:lnTo>
                    <a:pt x="46699" y="15990"/>
                  </a:lnTo>
                  <a:cubicBezTo>
                    <a:pt x="43718" y="13823"/>
                    <a:pt x="40419" y="12112"/>
                    <a:pt x="36930" y="10915"/>
                  </a:cubicBezTo>
                  <a:cubicBezTo>
                    <a:pt x="33276" y="9576"/>
                    <a:pt x="29406" y="8890"/>
                    <a:pt x="25510" y="8885"/>
                  </a:cubicBezTo>
                  <a:cubicBezTo>
                    <a:pt x="21933" y="8990"/>
                    <a:pt x="18443" y="9993"/>
                    <a:pt x="15360" y="11803"/>
                  </a:cubicBezTo>
                  <a:cubicBezTo>
                    <a:pt x="12911" y="13089"/>
                    <a:pt x="11389" y="15637"/>
                    <a:pt x="11427" y="18401"/>
                  </a:cubicBezTo>
                  <a:cubicBezTo>
                    <a:pt x="11236" y="20622"/>
                    <a:pt x="12125" y="22800"/>
                    <a:pt x="13838" y="24237"/>
                  </a:cubicBezTo>
                  <a:cubicBezTo>
                    <a:pt x="16083" y="25899"/>
                    <a:pt x="18697" y="26988"/>
                    <a:pt x="21450" y="27409"/>
                  </a:cubicBezTo>
                  <a:cubicBezTo>
                    <a:pt x="23481" y="27409"/>
                    <a:pt x="25637" y="28424"/>
                    <a:pt x="28048" y="28805"/>
                  </a:cubicBezTo>
                  <a:lnTo>
                    <a:pt x="34011" y="30074"/>
                  </a:lnTo>
                  <a:cubicBezTo>
                    <a:pt x="38275" y="30865"/>
                    <a:pt x="42233" y="32845"/>
                    <a:pt x="45431" y="35783"/>
                  </a:cubicBezTo>
                  <a:cubicBezTo>
                    <a:pt x="48159" y="38790"/>
                    <a:pt x="49580" y="42765"/>
                    <a:pt x="49364" y="46822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231ADFA-5D0D-4F8F-9D17-A108335F8C11}"/>
                </a:ext>
              </a:extLst>
            </p:cNvPr>
            <p:cNvSpPr/>
            <p:nvPr/>
          </p:nvSpPr>
          <p:spPr>
            <a:xfrm>
              <a:off x="11136794" y="6302549"/>
              <a:ext cx="91529" cy="64517"/>
            </a:xfrm>
            <a:custGeom>
              <a:avLst/>
              <a:gdLst>
                <a:gd name="connsiteX0" fmla="*/ 91100 w 91529"/>
                <a:gd name="connsiteY0" fmla="*/ 64517 h 64517"/>
                <a:gd name="connsiteX1" fmla="*/ 80569 w 91529"/>
                <a:gd name="connsiteY1" fmla="*/ 64517 h 64517"/>
                <a:gd name="connsiteX2" fmla="*/ 80569 w 91529"/>
                <a:gd name="connsiteY2" fmla="*/ 28737 h 64517"/>
                <a:gd name="connsiteX3" fmla="*/ 80569 w 91529"/>
                <a:gd name="connsiteY3" fmla="*/ 20997 h 64517"/>
                <a:gd name="connsiteX4" fmla="*/ 79046 w 91529"/>
                <a:gd name="connsiteY4" fmla="*/ 14907 h 64517"/>
                <a:gd name="connsiteX5" fmla="*/ 75240 w 91529"/>
                <a:gd name="connsiteY5" fmla="*/ 11354 h 64517"/>
                <a:gd name="connsiteX6" fmla="*/ 68262 w 91529"/>
                <a:gd name="connsiteY6" fmla="*/ 10086 h 64517"/>
                <a:gd name="connsiteX7" fmla="*/ 59507 w 91529"/>
                <a:gd name="connsiteY7" fmla="*/ 12243 h 64517"/>
                <a:gd name="connsiteX8" fmla="*/ 50625 w 91529"/>
                <a:gd name="connsiteY8" fmla="*/ 17952 h 64517"/>
                <a:gd name="connsiteX9" fmla="*/ 50625 w 91529"/>
                <a:gd name="connsiteY9" fmla="*/ 20997 h 64517"/>
                <a:gd name="connsiteX10" fmla="*/ 50625 w 91529"/>
                <a:gd name="connsiteY10" fmla="*/ 24296 h 64517"/>
                <a:gd name="connsiteX11" fmla="*/ 50625 w 91529"/>
                <a:gd name="connsiteY11" fmla="*/ 64517 h 64517"/>
                <a:gd name="connsiteX12" fmla="*/ 40095 w 91529"/>
                <a:gd name="connsiteY12" fmla="*/ 64517 h 64517"/>
                <a:gd name="connsiteX13" fmla="*/ 40095 w 91529"/>
                <a:gd name="connsiteY13" fmla="*/ 28737 h 64517"/>
                <a:gd name="connsiteX14" fmla="*/ 40095 w 91529"/>
                <a:gd name="connsiteY14" fmla="*/ 20870 h 64517"/>
                <a:gd name="connsiteX15" fmla="*/ 38572 w 91529"/>
                <a:gd name="connsiteY15" fmla="*/ 14907 h 64517"/>
                <a:gd name="connsiteX16" fmla="*/ 34765 w 91529"/>
                <a:gd name="connsiteY16" fmla="*/ 11354 h 64517"/>
                <a:gd name="connsiteX17" fmla="*/ 27914 w 91529"/>
                <a:gd name="connsiteY17" fmla="*/ 10086 h 64517"/>
                <a:gd name="connsiteX18" fmla="*/ 19159 w 91529"/>
                <a:gd name="connsiteY18" fmla="*/ 12243 h 64517"/>
                <a:gd name="connsiteX19" fmla="*/ 10531 w 91529"/>
                <a:gd name="connsiteY19" fmla="*/ 17698 h 64517"/>
                <a:gd name="connsiteX20" fmla="*/ 10531 w 91529"/>
                <a:gd name="connsiteY20" fmla="*/ 64517 h 64517"/>
                <a:gd name="connsiteX21" fmla="*/ 0 w 91529"/>
                <a:gd name="connsiteY21" fmla="*/ 64517 h 64517"/>
                <a:gd name="connsiteX22" fmla="*/ 0 w 91529"/>
                <a:gd name="connsiteY22" fmla="*/ 1838 h 64517"/>
                <a:gd name="connsiteX23" fmla="*/ 10531 w 91529"/>
                <a:gd name="connsiteY23" fmla="*/ 1838 h 64517"/>
                <a:gd name="connsiteX24" fmla="*/ 10531 w 91529"/>
                <a:gd name="connsiteY24" fmla="*/ 8690 h 64517"/>
                <a:gd name="connsiteX25" fmla="*/ 20428 w 91529"/>
                <a:gd name="connsiteY25" fmla="*/ 2346 h 64517"/>
                <a:gd name="connsiteX26" fmla="*/ 30832 w 91529"/>
                <a:gd name="connsiteY26" fmla="*/ 62 h 64517"/>
                <a:gd name="connsiteX27" fmla="*/ 41744 w 91529"/>
                <a:gd name="connsiteY27" fmla="*/ 2727 h 64517"/>
                <a:gd name="connsiteX28" fmla="*/ 48341 w 91529"/>
                <a:gd name="connsiteY28" fmla="*/ 10212 h 64517"/>
                <a:gd name="connsiteX29" fmla="*/ 60014 w 91529"/>
                <a:gd name="connsiteY29" fmla="*/ 2473 h 64517"/>
                <a:gd name="connsiteX30" fmla="*/ 71307 w 91529"/>
                <a:gd name="connsiteY30" fmla="*/ 62 h 64517"/>
                <a:gd name="connsiteX31" fmla="*/ 86532 w 91529"/>
                <a:gd name="connsiteY31" fmla="*/ 6279 h 64517"/>
                <a:gd name="connsiteX32" fmla="*/ 91481 w 91529"/>
                <a:gd name="connsiteY32" fmla="*/ 23789 h 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29" h="64517">
                  <a:moveTo>
                    <a:pt x="91100" y="64517"/>
                  </a:moveTo>
                  <a:lnTo>
                    <a:pt x="80569" y="64517"/>
                  </a:lnTo>
                  <a:lnTo>
                    <a:pt x="80569" y="28737"/>
                  </a:lnTo>
                  <a:cubicBezTo>
                    <a:pt x="80696" y="26159"/>
                    <a:pt x="80696" y="23575"/>
                    <a:pt x="80569" y="20997"/>
                  </a:cubicBezTo>
                  <a:cubicBezTo>
                    <a:pt x="80429" y="18892"/>
                    <a:pt x="79910" y="16831"/>
                    <a:pt x="79046" y="14907"/>
                  </a:cubicBezTo>
                  <a:cubicBezTo>
                    <a:pt x="78171" y="13359"/>
                    <a:pt x="76852" y="12118"/>
                    <a:pt x="75240" y="11354"/>
                  </a:cubicBezTo>
                  <a:cubicBezTo>
                    <a:pt x="73058" y="10363"/>
                    <a:pt x="70660" y="9928"/>
                    <a:pt x="68262" y="10086"/>
                  </a:cubicBezTo>
                  <a:cubicBezTo>
                    <a:pt x="65217" y="10135"/>
                    <a:pt x="62222" y="10872"/>
                    <a:pt x="59507" y="12243"/>
                  </a:cubicBezTo>
                  <a:cubicBezTo>
                    <a:pt x="56360" y="13842"/>
                    <a:pt x="53391" y="15756"/>
                    <a:pt x="50625" y="17952"/>
                  </a:cubicBezTo>
                  <a:cubicBezTo>
                    <a:pt x="50625" y="18840"/>
                    <a:pt x="50625" y="19855"/>
                    <a:pt x="50625" y="20997"/>
                  </a:cubicBezTo>
                  <a:cubicBezTo>
                    <a:pt x="50625" y="22139"/>
                    <a:pt x="50625" y="23154"/>
                    <a:pt x="50625" y="24296"/>
                  </a:cubicBezTo>
                  <a:lnTo>
                    <a:pt x="50625" y="64517"/>
                  </a:lnTo>
                  <a:lnTo>
                    <a:pt x="40095" y="64517"/>
                  </a:lnTo>
                  <a:lnTo>
                    <a:pt x="40095" y="28737"/>
                  </a:lnTo>
                  <a:cubicBezTo>
                    <a:pt x="40221" y="26117"/>
                    <a:pt x="40221" y="23490"/>
                    <a:pt x="40095" y="20870"/>
                  </a:cubicBezTo>
                  <a:cubicBezTo>
                    <a:pt x="39954" y="18806"/>
                    <a:pt x="39435" y="16786"/>
                    <a:pt x="38572" y="14907"/>
                  </a:cubicBezTo>
                  <a:cubicBezTo>
                    <a:pt x="37734" y="13331"/>
                    <a:pt x="36389" y="12080"/>
                    <a:pt x="34765" y="11354"/>
                  </a:cubicBezTo>
                  <a:cubicBezTo>
                    <a:pt x="32621" y="10375"/>
                    <a:pt x="30273" y="9938"/>
                    <a:pt x="27914" y="10086"/>
                  </a:cubicBezTo>
                  <a:cubicBezTo>
                    <a:pt x="24869" y="10135"/>
                    <a:pt x="21874" y="10872"/>
                    <a:pt x="19159" y="12243"/>
                  </a:cubicBezTo>
                  <a:cubicBezTo>
                    <a:pt x="16088" y="13737"/>
                    <a:pt x="13196" y="15567"/>
                    <a:pt x="10531" y="17698"/>
                  </a:cubicBezTo>
                  <a:lnTo>
                    <a:pt x="10531" y="64517"/>
                  </a:lnTo>
                  <a:lnTo>
                    <a:pt x="0" y="64517"/>
                  </a:lnTo>
                  <a:lnTo>
                    <a:pt x="0" y="1838"/>
                  </a:lnTo>
                  <a:lnTo>
                    <a:pt x="10531" y="1838"/>
                  </a:lnTo>
                  <a:lnTo>
                    <a:pt x="10531" y="8690"/>
                  </a:lnTo>
                  <a:cubicBezTo>
                    <a:pt x="13564" y="6178"/>
                    <a:pt x="16875" y="4047"/>
                    <a:pt x="20428" y="2346"/>
                  </a:cubicBezTo>
                  <a:cubicBezTo>
                    <a:pt x="23676" y="814"/>
                    <a:pt x="27242" y="34"/>
                    <a:pt x="30832" y="62"/>
                  </a:cubicBezTo>
                  <a:cubicBezTo>
                    <a:pt x="34638" y="-53"/>
                    <a:pt x="38420" y="866"/>
                    <a:pt x="41744" y="2727"/>
                  </a:cubicBezTo>
                  <a:cubicBezTo>
                    <a:pt x="44662" y="4481"/>
                    <a:pt x="46971" y="7096"/>
                    <a:pt x="48341" y="10212"/>
                  </a:cubicBezTo>
                  <a:cubicBezTo>
                    <a:pt x="51831" y="7068"/>
                    <a:pt x="55764" y="4460"/>
                    <a:pt x="60014" y="2473"/>
                  </a:cubicBezTo>
                  <a:cubicBezTo>
                    <a:pt x="63555" y="837"/>
                    <a:pt x="67411" y="14"/>
                    <a:pt x="71307" y="62"/>
                  </a:cubicBezTo>
                  <a:cubicBezTo>
                    <a:pt x="77080" y="-416"/>
                    <a:pt x="82739" y="1893"/>
                    <a:pt x="86532" y="6279"/>
                  </a:cubicBezTo>
                  <a:cubicBezTo>
                    <a:pt x="90110" y="11390"/>
                    <a:pt x="91849" y="17561"/>
                    <a:pt x="91481" y="23789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5C9FC9D-59EB-4D62-A898-96C6448070C3}"/>
                </a:ext>
              </a:extLst>
            </p:cNvPr>
            <p:cNvSpPr/>
            <p:nvPr/>
          </p:nvSpPr>
          <p:spPr>
            <a:xfrm>
              <a:off x="11240275" y="6302850"/>
              <a:ext cx="53305" cy="65492"/>
            </a:xfrm>
            <a:custGeom>
              <a:avLst/>
              <a:gdLst>
                <a:gd name="connsiteX0" fmla="*/ 43066 w 53305"/>
                <a:gd name="connsiteY0" fmla="*/ 48737 h 65492"/>
                <a:gd name="connsiteX1" fmla="*/ 34438 w 53305"/>
                <a:gd name="connsiteY1" fmla="*/ 53939 h 65492"/>
                <a:gd name="connsiteX2" fmla="*/ 24288 w 53305"/>
                <a:gd name="connsiteY2" fmla="*/ 56096 h 65492"/>
                <a:gd name="connsiteX3" fmla="*/ 14391 w 53305"/>
                <a:gd name="connsiteY3" fmla="*/ 53305 h 65492"/>
                <a:gd name="connsiteX4" fmla="*/ 11092 w 53305"/>
                <a:gd name="connsiteY4" fmla="*/ 45311 h 65492"/>
                <a:gd name="connsiteX5" fmla="*/ 14010 w 53305"/>
                <a:gd name="connsiteY5" fmla="*/ 37698 h 65492"/>
                <a:gd name="connsiteX6" fmla="*/ 21243 w 53305"/>
                <a:gd name="connsiteY6" fmla="*/ 33765 h 65492"/>
                <a:gd name="connsiteX7" fmla="*/ 31647 w 53305"/>
                <a:gd name="connsiteY7" fmla="*/ 32116 h 65492"/>
                <a:gd name="connsiteX8" fmla="*/ 43066 w 53305"/>
                <a:gd name="connsiteY8" fmla="*/ 31227 h 65492"/>
                <a:gd name="connsiteX9" fmla="*/ 52074 w 53305"/>
                <a:gd name="connsiteY9" fmla="*/ 11434 h 65492"/>
                <a:gd name="connsiteX10" fmla="*/ 46619 w 53305"/>
                <a:gd name="connsiteY10" fmla="*/ 4836 h 65492"/>
                <a:gd name="connsiteX11" fmla="*/ 38118 w 53305"/>
                <a:gd name="connsiteY11" fmla="*/ 1030 h 65492"/>
                <a:gd name="connsiteX12" fmla="*/ 26571 w 53305"/>
                <a:gd name="connsiteY12" fmla="*/ 15 h 65492"/>
                <a:gd name="connsiteX13" fmla="*/ 15153 w 53305"/>
                <a:gd name="connsiteY13" fmla="*/ 1030 h 65492"/>
                <a:gd name="connsiteX14" fmla="*/ 6144 w 53305"/>
                <a:gd name="connsiteY14" fmla="*/ 2806 h 65492"/>
                <a:gd name="connsiteX15" fmla="*/ 6144 w 53305"/>
                <a:gd name="connsiteY15" fmla="*/ 13591 h 65492"/>
                <a:gd name="connsiteX16" fmla="*/ 6144 w 53305"/>
                <a:gd name="connsiteY16" fmla="*/ 13591 h 65492"/>
                <a:gd name="connsiteX17" fmla="*/ 16675 w 53305"/>
                <a:gd name="connsiteY17" fmla="*/ 10419 h 65492"/>
                <a:gd name="connsiteX18" fmla="*/ 25937 w 53305"/>
                <a:gd name="connsiteY18" fmla="*/ 9277 h 65492"/>
                <a:gd name="connsiteX19" fmla="*/ 32535 w 53305"/>
                <a:gd name="connsiteY19" fmla="*/ 9277 h 65492"/>
                <a:gd name="connsiteX20" fmla="*/ 37864 w 53305"/>
                <a:gd name="connsiteY20" fmla="*/ 11053 h 65492"/>
                <a:gd name="connsiteX21" fmla="*/ 41543 w 53305"/>
                <a:gd name="connsiteY21" fmla="*/ 14860 h 65492"/>
                <a:gd name="connsiteX22" fmla="*/ 42812 w 53305"/>
                <a:gd name="connsiteY22" fmla="*/ 20696 h 65492"/>
                <a:gd name="connsiteX23" fmla="*/ 42812 w 53305"/>
                <a:gd name="connsiteY23" fmla="*/ 22346 h 65492"/>
                <a:gd name="connsiteX24" fmla="*/ 25556 w 53305"/>
                <a:gd name="connsiteY24" fmla="*/ 23742 h 65492"/>
                <a:gd name="connsiteX25" fmla="*/ 11854 w 53305"/>
                <a:gd name="connsiteY25" fmla="*/ 27167 h 65492"/>
                <a:gd name="connsiteX26" fmla="*/ 54 w 53305"/>
                <a:gd name="connsiteY26" fmla="*/ 45565 h 65492"/>
                <a:gd name="connsiteX27" fmla="*/ 5890 w 53305"/>
                <a:gd name="connsiteY27" fmla="*/ 59902 h 65492"/>
                <a:gd name="connsiteX28" fmla="*/ 20227 w 53305"/>
                <a:gd name="connsiteY28" fmla="*/ 65485 h 65492"/>
                <a:gd name="connsiteX29" fmla="*/ 28348 w 53305"/>
                <a:gd name="connsiteY29" fmla="*/ 64597 h 65492"/>
                <a:gd name="connsiteX30" fmla="*/ 34311 w 53305"/>
                <a:gd name="connsiteY30" fmla="*/ 62440 h 65492"/>
                <a:gd name="connsiteX31" fmla="*/ 39005 w 53305"/>
                <a:gd name="connsiteY31" fmla="*/ 59775 h 65492"/>
                <a:gd name="connsiteX32" fmla="*/ 42812 w 53305"/>
                <a:gd name="connsiteY32" fmla="*/ 57111 h 65492"/>
                <a:gd name="connsiteX33" fmla="*/ 42812 w 53305"/>
                <a:gd name="connsiteY33" fmla="*/ 63836 h 65492"/>
                <a:gd name="connsiteX34" fmla="*/ 53217 w 53305"/>
                <a:gd name="connsiteY34" fmla="*/ 63836 h 65492"/>
                <a:gd name="connsiteX35" fmla="*/ 53217 w 53305"/>
                <a:gd name="connsiteY35" fmla="*/ 21585 h 65492"/>
                <a:gd name="connsiteX36" fmla="*/ 52074 w 53305"/>
                <a:gd name="connsiteY36" fmla="*/ 11434 h 6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305" h="65492">
                  <a:moveTo>
                    <a:pt x="43066" y="48737"/>
                  </a:moveTo>
                  <a:cubicBezTo>
                    <a:pt x="40414" y="50810"/>
                    <a:pt x="37508" y="52556"/>
                    <a:pt x="34438" y="53939"/>
                  </a:cubicBezTo>
                  <a:cubicBezTo>
                    <a:pt x="31253" y="55383"/>
                    <a:pt x="27790" y="56119"/>
                    <a:pt x="24288" y="56096"/>
                  </a:cubicBezTo>
                  <a:cubicBezTo>
                    <a:pt x="20760" y="56397"/>
                    <a:pt x="17246" y="55406"/>
                    <a:pt x="14391" y="53305"/>
                  </a:cubicBezTo>
                  <a:cubicBezTo>
                    <a:pt x="12107" y="51299"/>
                    <a:pt x="10889" y="48344"/>
                    <a:pt x="11092" y="45311"/>
                  </a:cubicBezTo>
                  <a:cubicBezTo>
                    <a:pt x="10952" y="42478"/>
                    <a:pt x="12019" y="39717"/>
                    <a:pt x="14010" y="37698"/>
                  </a:cubicBezTo>
                  <a:cubicBezTo>
                    <a:pt x="16066" y="35823"/>
                    <a:pt x="18552" y="34473"/>
                    <a:pt x="21243" y="33765"/>
                  </a:cubicBezTo>
                  <a:cubicBezTo>
                    <a:pt x="24655" y="32888"/>
                    <a:pt x="28132" y="32336"/>
                    <a:pt x="31647" y="32116"/>
                  </a:cubicBezTo>
                  <a:lnTo>
                    <a:pt x="43066" y="31227"/>
                  </a:lnTo>
                  <a:close/>
                  <a:moveTo>
                    <a:pt x="52074" y="11434"/>
                  </a:moveTo>
                  <a:cubicBezTo>
                    <a:pt x="50882" y="8786"/>
                    <a:pt x="48991" y="6509"/>
                    <a:pt x="46619" y="4836"/>
                  </a:cubicBezTo>
                  <a:cubicBezTo>
                    <a:pt x="44081" y="2990"/>
                    <a:pt x="41188" y="1695"/>
                    <a:pt x="38118" y="1030"/>
                  </a:cubicBezTo>
                  <a:cubicBezTo>
                    <a:pt x="34324" y="262"/>
                    <a:pt x="30441" y="-78"/>
                    <a:pt x="26571" y="15"/>
                  </a:cubicBezTo>
                  <a:cubicBezTo>
                    <a:pt x="22740" y="-19"/>
                    <a:pt x="18921" y="321"/>
                    <a:pt x="15153" y="1030"/>
                  </a:cubicBezTo>
                  <a:cubicBezTo>
                    <a:pt x="11219" y="1030"/>
                    <a:pt x="8301" y="2299"/>
                    <a:pt x="6144" y="2806"/>
                  </a:cubicBezTo>
                  <a:lnTo>
                    <a:pt x="6144" y="13591"/>
                  </a:lnTo>
                  <a:lnTo>
                    <a:pt x="6144" y="13591"/>
                  </a:lnTo>
                  <a:cubicBezTo>
                    <a:pt x="9544" y="12204"/>
                    <a:pt x="13072" y="11142"/>
                    <a:pt x="16675" y="10419"/>
                  </a:cubicBezTo>
                  <a:cubicBezTo>
                    <a:pt x="19707" y="9702"/>
                    <a:pt x="22815" y="9319"/>
                    <a:pt x="25937" y="9277"/>
                  </a:cubicBezTo>
                  <a:cubicBezTo>
                    <a:pt x="28132" y="9148"/>
                    <a:pt x="30340" y="9148"/>
                    <a:pt x="32535" y="9277"/>
                  </a:cubicBezTo>
                  <a:cubicBezTo>
                    <a:pt x="34400" y="9560"/>
                    <a:pt x="36202" y="10161"/>
                    <a:pt x="37864" y="11053"/>
                  </a:cubicBezTo>
                  <a:cubicBezTo>
                    <a:pt x="39450" y="11919"/>
                    <a:pt x="40732" y="13246"/>
                    <a:pt x="41543" y="14860"/>
                  </a:cubicBezTo>
                  <a:cubicBezTo>
                    <a:pt x="42419" y="16677"/>
                    <a:pt x="42863" y="18678"/>
                    <a:pt x="42812" y="20696"/>
                  </a:cubicBezTo>
                  <a:lnTo>
                    <a:pt x="42812" y="22346"/>
                  </a:lnTo>
                  <a:cubicBezTo>
                    <a:pt x="36595" y="22346"/>
                    <a:pt x="30886" y="23107"/>
                    <a:pt x="25556" y="23742"/>
                  </a:cubicBezTo>
                  <a:cubicBezTo>
                    <a:pt x="20849" y="24217"/>
                    <a:pt x="16231" y="25371"/>
                    <a:pt x="11854" y="27167"/>
                  </a:cubicBezTo>
                  <a:cubicBezTo>
                    <a:pt x="4253" y="29976"/>
                    <a:pt x="-568" y="37485"/>
                    <a:pt x="54" y="45565"/>
                  </a:cubicBezTo>
                  <a:cubicBezTo>
                    <a:pt x="-150" y="50961"/>
                    <a:pt x="1970" y="56185"/>
                    <a:pt x="5890" y="59902"/>
                  </a:cubicBezTo>
                  <a:cubicBezTo>
                    <a:pt x="9722" y="63620"/>
                    <a:pt x="14885" y="65634"/>
                    <a:pt x="20227" y="65485"/>
                  </a:cubicBezTo>
                  <a:cubicBezTo>
                    <a:pt x="22956" y="65538"/>
                    <a:pt x="25696" y="65240"/>
                    <a:pt x="28348" y="64597"/>
                  </a:cubicBezTo>
                  <a:cubicBezTo>
                    <a:pt x="30416" y="64130"/>
                    <a:pt x="32421" y="63406"/>
                    <a:pt x="34311" y="62440"/>
                  </a:cubicBezTo>
                  <a:cubicBezTo>
                    <a:pt x="35960" y="61721"/>
                    <a:pt x="37534" y="60829"/>
                    <a:pt x="39005" y="59775"/>
                  </a:cubicBezTo>
                  <a:lnTo>
                    <a:pt x="42812" y="57111"/>
                  </a:lnTo>
                  <a:lnTo>
                    <a:pt x="42812" y="63836"/>
                  </a:lnTo>
                  <a:lnTo>
                    <a:pt x="53217" y="63836"/>
                  </a:lnTo>
                  <a:lnTo>
                    <a:pt x="53217" y="21585"/>
                  </a:lnTo>
                  <a:cubicBezTo>
                    <a:pt x="53495" y="18159"/>
                    <a:pt x="53114" y="14711"/>
                    <a:pt x="52074" y="11434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C9B4DB9-7478-4AA6-AEE9-0154D445161E}"/>
                </a:ext>
              </a:extLst>
            </p:cNvPr>
            <p:cNvSpPr/>
            <p:nvPr/>
          </p:nvSpPr>
          <p:spPr>
            <a:xfrm>
              <a:off x="11310874" y="6302570"/>
              <a:ext cx="52641" cy="64496"/>
            </a:xfrm>
            <a:custGeom>
              <a:avLst/>
              <a:gdLst>
                <a:gd name="connsiteX0" fmla="*/ 52528 w 52641"/>
                <a:gd name="connsiteY0" fmla="*/ 64496 h 64496"/>
                <a:gd name="connsiteX1" fmla="*/ 41997 w 52641"/>
                <a:gd name="connsiteY1" fmla="*/ 64496 h 64496"/>
                <a:gd name="connsiteX2" fmla="*/ 41997 w 52641"/>
                <a:gd name="connsiteY2" fmla="*/ 28716 h 64496"/>
                <a:gd name="connsiteX3" fmla="*/ 41997 w 52641"/>
                <a:gd name="connsiteY3" fmla="*/ 20596 h 64496"/>
                <a:gd name="connsiteX4" fmla="*/ 40094 w 52641"/>
                <a:gd name="connsiteY4" fmla="*/ 14759 h 64496"/>
                <a:gd name="connsiteX5" fmla="*/ 36034 w 52641"/>
                <a:gd name="connsiteY5" fmla="*/ 11206 h 64496"/>
                <a:gd name="connsiteX6" fmla="*/ 29182 w 52641"/>
                <a:gd name="connsiteY6" fmla="*/ 10065 h 64496"/>
                <a:gd name="connsiteX7" fmla="*/ 19539 w 52641"/>
                <a:gd name="connsiteY7" fmla="*/ 11714 h 64496"/>
                <a:gd name="connsiteX8" fmla="*/ 10531 w 52641"/>
                <a:gd name="connsiteY8" fmla="*/ 17170 h 64496"/>
                <a:gd name="connsiteX9" fmla="*/ 10531 w 52641"/>
                <a:gd name="connsiteY9" fmla="*/ 63989 h 64496"/>
                <a:gd name="connsiteX10" fmla="*/ 0 w 52641"/>
                <a:gd name="connsiteY10" fmla="*/ 63989 h 64496"/>
                <a:gd name="connsiteX11" fmla="*/ 0 w 52641"/>
                <a:gd name="connsiteY11" fmla="*/ 1817 h 64496"/>
                <a:gd name="connsiteX12" fmla="*/ 10531 w 52641"/>
                <a:gd name="connsiteY12" fmla="*/ 1817 h 64496"/>
                <a:gd name="connsiteX13" fmla="*/ 10531 w 52641"/>
                <a:gd name="connsiteY13" fmla="*/ 8669 h 64496"/>
                <a:gd name="connsiteX14" fmla="*/ 20682 w 52641"/>
                <a:gd name="connsiteY14" fmla="*/ 2325 h 64496"/>
                <a:gd name="connsiteX15" fmla="*/ 31593 w 52641"/>
                <a:gd name="connsiteY15" fmla="*/ 41 h 64496"/>
                <a:gd name="connsiteX16" fmla="*/ 47072 w 52641"/>
                <a:gd name="connsiteY16" fmla="*/ 6131 h 64496"/>
                <a:gd name="connsiteX17" fmla="*/ 52528 w 52641"/>
                <a:gd name="connsiteY17" fmla="*/ 24402 h 6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641" h="64496">
                  <a:moveTo>
                    <a:pt x="52528" y="64496"/>
                  </a:moveTo>
                  <a:lnTo>
                    <a:pt x="41997" y="64496"/>
                  </a:lnTo>
                  <a:lnTo>
                    <a:pt x="41997" y="28716"/>
                  </a:lnTo>
                  <a:cubicBezTo>
                    <a:pt x="41997" y="25925"/>
                    <a:pt x="41997" y="23133"/>
                    <a:pt x="41997" y="20596"/>
                  </a:cubicBezTo>
                  <a:cubicBezTo>
                    <a:pt x="41769" y="18539"/>
                    <a:pt x="41121" y="16552"/>
                    <a:pt x="40094" y="14759"/>
                  </a:cubicBezTo>
                  <a:cubicBezTo>
                    <a:pt x="39193" y="13140"/>
                    <a:pt x="37759" y="11884"/>
                    <a:pt x="36034" y="11206"/>
                  </a:cubicBezTo>
                  <a:cubicBezTo>
                    <a:pt x="33851" y="10372"/>
                    <a:pt x="31516" y="9983"/>
                    <a:pt x="29182" y="10065"/>
                  </a:cubicBezTo>
                  <a:cubicBezTo>
                    <a:pt x="25883" y="9891"/>
                    <a:pt x="22597" y="10454"/>
                    <a:pt x="19539" y="11714"/>
                  </a:cubicBezTo>
                  <a:cubicBezTo>
                    <a:pt x="16316" y="13144"/>
                    <a:pt x="13297" y="14977"/>
                    <a:pt x="10531" y="17170"/>
                  </a:cubicBezTo>
                  <a:lnTo>
                    <a:pt x="10531" y="63989"/>
                  </a:lnTo>
                  <a:lnTo>
                    <a:pt x="0" y="63989"/>
                  </a:lnTo>
                  <a:lnTo>
                    <a:pt x="0" y="1817"/>
                  </a:lnTo>
                  <a:lnTo>
                    <a:pt x="10531" y="1817"/>
                  </a:lnTo>
                  <a:lnTo>
                    <a:pt x="10531" y="8669"/>
                  </a:lnTo>
                  <a:cubicBezTo>
                    <a:pt x="13627" y="6124"/>
                    <a:pt x="17039" y="3992"/>
                    <a:pt x="20682" y="2325"/>
                  </a:cubicBezTo>
                  <a:cubicBezTo>
                    <a:pt x="24120" y="818"/>
                    <a:pt x="27837" y="40"/>
                    <a:pt x="31593" y="41"/>
                  </a:cubicBezTo>
                  <a:cubicBezTo>
                    <a:pt x="37404" y="-336"/>
                    <a:pt x="43075" y="1896"/>
                    <a:pt x="47072" y="6131"/>
                  </a:cubicBezTo>
                  <a:cubicBezTo>
                    <a:pt x="51196" y="11281"/>
                    <a:pt x="53150" y="17835"/>
                    <a:pt x="52528" y="24402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DD5F33A-3A81-4101-A590-9C207D57110F}"/>
                </a:ext>
              </a:extLst>
            </p:cNvPr>
            <p:cNvSpPr/>
            <p:nvPr/>
          </p:nvSpPr>
          <p:spPr>
            <a:xfrm>
              <a:off x="11379643" y="6282944"/>
              <a:ext cx="11926" cy="10911"/>
            </a:xfrm>
            <a:custGeom>
              <a:avLst/>
              <a:gdLst>
                <a:gd name="connsiteX0" fmla="*/ 0 w 11926"/>
                <a:gd name="connsiteY0" fmla="*/ 0 h 10911"/>
                <a:gd name="connsiteX1" fmla="*/ 11927 w 11926"/>
                <a:gd name="connsiteY1" fmla="*/ 0 h 10911"/>
                <a:gd name="connsiteX2" fmla="*/ 11927 w 11926"/>
                <a:gd name="connsiteY2" fmla="*/ 10912 h 10911"/>
                <a:gd name="connsiteX3" fmla="*/ 0 w 11926"/>
                <a:gd name="connsiteY3" fmla="*/ 10912 h 1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6" h="10911">
                  <a:moveTo>
                    <a:pt x="0" y="0"/>
                  </a:moveTo>
                  <a:lnTo>
                    <a:pt x="11927" y="0"/>
                  </a:lnTo>
                  <a:lnTo>
                    <a:pt x="11927" y="10912"/>
                  </a:lnTo>
                  <a:lnTo>
                    <a:pt x="0" y="10912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BE2199A-6820-4AB0-81E6-175234893003}"/>
                </a:ext>
              </a:extLst>
            </p:cNvPr>
            <p:cNvSpPr/>
            <p:nvPr/>
          </p:nvSpPr>
          <p:spPr>
            <a:xfrm>
              <a:off x="11380404" y="6304260"/>
              <a:ext cx="10531" cy="62678"/>
            </a:xfrm>
            <a:custGeom>
              <a:avLst/>
              <a:gdLst>
                <a:gd name="connsiteX0" fmla="*/ 0 w 10531"/>
                <a:gd name="connsiteY0" fmla="*/ 0 h 62678"/>
                <a:gd name="connsiteX1" fmla="*/ 10531 w 10531"/>
                <a:gd name="connsiteY1" fmla="*/ 0 h 62678"/>
                <a:gd name="connsiteX2" fmla="*/ 10531 w 10531"/>
                <a:gd name="connsiteY2" fmla="*/ 62679 h 62678"/>
                <a:gd name="connsiteX3" fmla="*/ 0 w 10531"/>
                <a:gd name="connsiteY3" fmla="*/ 62679 h 6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31" h="62678">
                  <a:moveTo>
                    <a:pt x="0" y="0"/>
                  </a:moveTo>
                  <a:lnTo>
                    <a:pt x="10531" y="0"/>
                  </a:lnTo>
                  <a:lnTo>
                    <a:pt x="10531" y="62679"/>
                  </a:lnTo>
                  <a:lnTo>
                    <a:pt x="0" y="62679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6C5C743-551F-42DB-9FFD-BA9BD5817BB3}"/>
                </a:ext>
              </a:extLst>
            </p:cNvPr>
            <p:cNvSpPr/>
            <p:nvPr/>
          </p:nvSpPr>
          <p:spPr>
            <a:xfrm>
              <a:off x="11403189" y="6302850"/>
              <a:ext cx="54115" cy="65494"/>
            </a:xfrm>
            <a:custGeom>
              <a:avLst/>
              <a:gdLst>
                <a:gd name="connsiteX0" fmla="*/ 43447 w 54115"/>
                <a:gd name="connsiteY0" fmla="*/ 48737 h 65494"/>
                <a:gd name="connsiteX1" fmla="*/ 34946 w 54115"/>
                <a:gd name="connsiteY1" fmla="*/ 53939 h 65494"/>
                <a:gd name="connsiteX2" fmla="*/ 24796 w 54115"/>
                <a:gd name="connsiteY2" fmla="*/ 56096 h 65494"/>
                <a:gd name="connsiteX3" fmla="*/ 14899 w 54115"/>
                <a:gd name="connsiteY3" fmla="*/ 53305 h 65494"/>
                <a:gd name="connsiteX4" fmla="*/ 11600 w 54115"/>
                <a:gd name="connsiteY4" fmla="*/ 45311 h 65494"/>
                <a:gd name="connsiteX5" fmla="*/ 14391 w 54115"/>
                <a:gd name="connsiteY5" fmla="*/ 37698 h 65494"/>
                <a:gd name="connsiteX6" fmla="*/ 21751 w 54115"/>
                <a:gd name="connsiteY6" fmla="*/ 33765 h 65494"/>
                <a:gd name="connsiteX7" fmla="*/ 32155 w 54115"/>
                <a:gd name="connsiteY7" fmla="*/ 32116 h 65494"/>
                <a:gd name="connsiteX8" fmla="*/ 43447 w 54115"/>
                <a:gd name="connsiteY8" fmla="*/ 31227 h 65494"/>
                <a:gd name="connsiteX9" fmla="*/ 52075 w 54115"/>
                <a:gd name="connsiteY9" fmla="*/ 11434 h 65494"/>
                <a:gd name="connsiteX10" fmla="*/ 46746 w 54115"/>
                <a:gd name="connsiteY10" fmla="*/ 4836 h 65494"/>
                <a:gd name="connsiteX11" fmla="*/ 38245 w 54115"/>
                <a:gd name="connsiteY11" fmla="*/ 1030 h 65494"/>
                <a:gd name="connsiteX12" fmla="*/ 26699 w 54115"/>
                <a:gd name="connsiteY12" fmla="*/ 15 h 65494"/>
                <a:gd name="connsiteX13" fmla="*/ 15153 w 54115"/>
                <a:gd name="connsiteY13" fmla="*/ 1030 h 65494"/>
                <a:gd name="connsiteX14" fmla="*/ 6271 w 54115"/>
                <a:gd name="connsiteY14" fmla="*/ 2806 h 65494"/>
                <a:gd name="connsiteX15" fmla="*/ 6271 w 54115"/>
                <a:gd name="connsiteY15" fmla="*/ 13591 h 65494"/>
                <a:gd name="connsiteX16" fmla="*/ 6271 w 54115"/>
                <a:gd name="connsiteY16" fmla="*/ 13591 h 65494"/>
                <a:gd name="connsiteX17" fmla="*/ 16802 w 54115"/>
                <a:gd name="connsiteY17" fmla="*/ 10419 h 65494"/>
                <a:gd name="connsiteX18" fmla="*/ 26064 w 54115"/>
                <a:gd name="connsiteY18" fmla="*/ 9277 h 65494"/>
                <a:gd name="connsiteX19" fmla="*/ 32535 w 54115"/>
                <a:gd name="connsiteY19" fmla="*/ 9277 h 65494"/>
                <a:gd name="connsiteX20" fmla="*/ 37991 w 54115"/>
                <a:gd name="connsiteY20" fmla="*/ 11053 h 65494"/>
                <a:gd name="connsiteX21" fmla="*/ 41544 w 54115"/>
                <a:gd name="connsiteY21" fmla="*/ 14860 h 65494"/>
                <a:gd name="connsiteX22" fmla="*/ 42812 w 54115"/>
                <a:gd name="connsiteY22" fmla="*/ 20696 h 65494"/>
                <a:gd name="connsiteX23" fmla="*/ 42812 w 54115"/>
                <a:gd name="connsiteY23" fmla="*/ 22346 h 65494"/>
                <a:gd name="connsiteX24" fmla="*/ 25557 w 54115"/>
                <a:gd name="connsiteY24" fmla="*/ 23742 h 65494"/>
                <a:gd name="connsiteX25" fmla="*/ 11854 w 54115"/>
                <a:gd name="connsiteY25" fmla="*/ 27167 h 65494"/>
                <a:gd name="connsiteX26" fmla="*/ 54 w 54115"/>
                <a:gd name="connsiteY26" fmla="*/ 45565 h 65494"/>
                <a:gd name="connsiteX27" fmla="*/ 6018 w 54115"/>
                <a:gd name="connsiteY27" fmla="*/ 59902 h 65494"/>
                <a:gd name="connsiteX28" fmla="*/ 20355 w 54115"/>
                <a:gd name="connsiteY28" fmla="*/ 65485 h 65494"/>
                <a:gd name="connsiteX29" fmla="*/ 28348 w 54115"/>
                <a:gd name="connsiteY29" fmla="*/ 64597 h 65494"/>
                <a:gd name="connsiteX30" fmla="*/ 34439 w 54115"/>
                <a:gd name="connsiteY30" fmla="*/ 62440 h 65494"/>
                <a:gd name="connsiteX31" fmla="*/ 39006 w 54115"/>
                <a:gd name="connsiteY31" fmla="*/ 59775 h 65494"/>
                <a:gd name="connsiteX32" fmla="*/ 42812 w 54115"/>
                <a:gd name="connsiteY32" fmla="*/ 57111 h 65494"/>
                <a:gd name="connsiteX33" fmla="*/ 42812 w 54115"/>
                <a:gd name="connsiteY33" fmla="*/ 63836 h 65494"/>
                <a:gd name="connsiteX34" fmla="*/ 54105 w 54115"/>
                <a:gd name="connsiteY34" fmla="*/ 63836 h 65494"/>
                <a:gd name="connsiteX35" fmla="*/ 54105 w 54115"/>
                <a:gd name="connsiteY35" fmla="*/ 21585 h 65494"/>
                <a:gd name="connsiteX36" fmla="*/ 52201 w 54115"/>
                <a:gd name="connsiteY36" fmla="*/ 11434 h 6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4115" h="65494">
                  <a:moveTo>
                    <a:pt x="43447" y="48737"/>
                  </a:moveTo>
                  <a:cubicBezTo>
                    <a:pt x="40833" y="50809"/>
                    <a:pt x="37978" y="52555"/>
                    <a:pt x="34946" y="53939"/>
                  </a:cubicBezTo>
                  <a:cubicBezTo>
                    <a:pt x="31761" y="55383"/>
                    <a:pt x="28298" y="56119"/>
                    <a:pt x="24796" y="56096"/>
                  </a:cubicBezTo>
                  <a:cubicBezTo>
                    <a:pt x="21268" y="56397"/>
                    <a:pt x="17754" y="55406"/>
                    <a:pt x="14899" y="53305"/>
                  </a:cubicBezTo>
                  <a:cubicBezTo>
                    <a:pt x="12615" y="51299"/>
                    <a:pt x="11397" y="48344"/>
                    <a:pt x="11600" y="45311"/>
                  </a:cubicBezTo>
                  <a:cubicBezTo>
                    <a:pt x="11410" y="42493"/>
                    <a:pt x="12425" y="39730"/>
                    <a:pt x="14391" y="37698"/>
                  </a:cubicBezTo>
                  <a:cubicBezTo>
                    <a:pt x="16498" y="35822"/>
                    <a:pt x="19022" y="34473"/>
                    <a:pt x="21751" y="33765"/>
                  </a:cubicBezTo>
                  <a:cubicBezTo>
                    <a:pt x="25151" y="32878"/>
                    <a:pt x="28640" y="32325"/>
                    <a:pt x="32155" y="32116"/>
                  </a:cubicBezTo>
                  <a:lnTo>
                    <a:pt x="43447" y="31227"/>
                  </a:lnTo>
                  <a:close/>
                  <a:moveTo>
                    <a:pt x="52075" y="11434"/>
                  </a:moveTo>
                  <a:cubicBezTo>
                    <a:pt x="50971" y="8771"/>
                    <a:pt x="49118" y="6481"/>
                    <a:pt x="46746" y="4836"/>
                  </a:cubicBezTo>
                  <a:cubicBezTo>
                    <a:pt x="44208" y="2990"/>
                    <a:pt x="41315" y="1695"/>
                    <a:pt x="38245" y="1030"/>
                  </a:cubicBezTo>
                  <a:cubicBezTo>
                    <a:pt x="34451" y="262"/>
                    <a:pt x="30569" y="-78"/>
                    <a:pt x="26699" y="15"/>
                  </a:cubicBezTo>
                  <a:cubicBezTo>
                    <a:pt x="22829" y="-21"/>
                    <a:pt x="18959" y="319"/>
                    <a:pt x="15153" y="1030"/>
                  </a:cubicBezTo>
                  <a:lnTo>
                    <a:pt x="6271" y="2806"/>
                  </a:lnTo>
                  <a:lnTo>
                    <a:pt x="6271" y="13591"/>
                  </a:lnTo>
                  <a:lnTo>
                    <a:pt x="6271" y="13591"/>
                  </a:lnTo>
                  <a:cubicBezTo>
                    <a:pt x="9671" y="12204"/>
                    <a:pt x="13199" y="11142"/>
                    <a:pt x="16802" y="10419"/>
                  </a:cubicBezTo>
                  <a:cubicBezTo>
                    <a:pt x="19835" y="9695"/>
                    <a:pt x="22943" y="9311"/>
                    <a:pt x="26064" y="9277"/>
                  </a:cubicBezTo>
                  <a:cubicBezTo>
                    <a:pt x="28222" y="9144"/>
                    <a:pt x="30378" y="9144"/>
                    <a:pt x="32535" y="9277"/>
                  </a:cubicBezTo>
                  <a:cubicBezTo>
                    <a:pt x="34451" y="9541"/>
                    <a:pt x="36291" y="10142"/>
                    <a:pt x="37991" y="11053"/>
                  </a:cubicBezTo>
                  <a:cubicBezTo>
                    <a:pt x="39539" y="11926"/>
                    <a:pt x="40783" y="13256"/>
                    <a:pt x="41544" y="14860"/>
                  </a:cubicBezTo>
                  <a:cubicBezTo>
                    <a:pt x="42482" y="16659"/>
                    <a:pt x="42914" y="18673"/>
                    <a:pt x="42812" y="20696"/>
                  </a:cubicBezTo>
                  <a:lnTo>
                    <a:pt x="42812" y="22346"/>
                  </a:lnTo>
                  <a:cubicBezTo>
                    <a:pt x="36722" y="22346"/>
                    <a:pt x="31013" y="23107"/>
                    <a:pt x="25557" y="23742"/>
                  </a:cubicBezTo>
                  <a:cubicBezTo>
                    <a:pt x="20850" y="24217"/>
                    <a:pt x="16231" y="25371"/>
                    <a:pt x="11854" y="27167"/>
                  </a:cubicBezTo>
                  <a:cubicBezTo>
                    <a:pt x="4253" y="29976"/>
                    <a:pt x="-568" y="37485"/>
                    <a:pt x="54" y="45565"/>
                  </a:cubicBezTo>
                  <a:cubicBezTo>
                    <a:pt x="-98" y="50978"/>
                    <a:pt x="2071" y="56197"/>
                    <a:pt x="6018" y="59902"/>
                  </a:cubicBezTo>
                  <a:cubicBezTo>
                    <a:pt x="9836" y="63633"/>
                    <a:pt x="15013" y="65649"/>
                    <a:pt x="20355" y="65485"/>
                  </a:cubicBezTo>
                  <a:cubicBezTo>
                    <a:pt x="23045" y="65547"/>
                    <a:pt x="25734" y="65248"/>
                    <a:pt x="28348" y="64597"/>
                  </a:cubicBezTo>
                  <a:cubicBezTo>
                    <a:pt x="30454" y="64130"/>
                    <a:pt x="32510" y="63406"/>
                    <a:pt x="34439" y="62440"/>
                  </a:cubicBezTo>
                  <a:cubicBezTo>
                    <a:pt x="36063" y="61745"/>
                    <a:pt x="37597" y="60850"/>
                    <a:pt x="39006" y="59775"/>
                  </a:cubicBezTo>
                  <a:lnTo>
                    <a:pt x="42812" y="57111"/>
                  </a:lnTo>
                  <a:lnTo>
                    <a:pt x="42812" y="63836"/>
                  </a:lnTo>
                  <a:lnTo>
                    <a:pt x="54105" y="63836"/>
                  </a:lnTo>
                  <a:lnTo>
                    <a:pt x="54105" y="21585"/>
                  </a:lnTo>
                  <a:cubicBezTo>
                    <a:pt x="54206" y="18103"/>
                    <a:pt x="53559" y="14640"/>
                    <a:pt x="52201" y="11434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7176B36-32BF-484A-B9E1-C21AC873FC10}"/>
                </a:ext>
              </a:extLst>
            </p:cNvPr>
            <p:cNvSpPr/>
            <p:nvPr/>
          </p:nvSpPr>
          <p:spPr>
            <a:xfrm>
              <a:off x="11474803" y="6302562"/>
              <a:ext cx="52478" cy="64503"/>
            </a:xfrm>
            <a:custGeom>
              <a:avLst/>
              <a:gdLst>
                <a:gd name="connsiteX0" fmla="*/ 51894 w 52478"/>
                <a:gd name="connsiteY0" fmla="*/ 64504 h 64503"/>
                <a:gd name="connsiteX1" fmla="*/ 41363 w 52478"/>
                <a:gd name="connsiteY1" fmla="*/ 64504 h 64503"/>
                <a:gd name="connsiteX2" fmla="*/ 41363 w 52478"/>
                <a:gd name="connsiteY2" fmla="*/ 28724 h 64503"/>
                <a:gd name="connsiteX3" fmla="*/ 41363 w 52478"/>
                <a:gd name="connsiteY3" fmla="*/ 20603 h 64503"/>
                <a:gd name="connsiteX4" fmla="*/ 39587 w 52478"/>
                <a:gd name="connsiteY4" fmla="*/ 14767 h 64503"/>
                <a:gd name="connsiteX5" fmla="*/ 35526 w 52478"/>
                <a:gd name="connsiteY5" fmla="*/ 11214 h 64503"/>
                <a:gd name="connsiteX6" fmla="*/ 28675 w 52478"/>
                <a:gd name="connsiteY6" fmla="*/ 10072 h 64503"/>
                <a:gd name="connsiteX7" fmla="*/ 19666 w 52478"/>
                <a:gd name="connsiteY7" fmla="*/ 12229 h 64503"/>
                <a:gd name="connsiteX8" fmla="*/ 10531 w 52478"/>
                <a:gd name="connsiteY8" fmla="*/ 17685 h 64503"/>
                <a:gd name="connsiteX9" fmla="*/ 10531 w 52478"/>
                <a:gd name="connsiteY9" fmla="*/ 64504 h 64503"/>
                <a:gd name="connsiteX10" fmla="*/ 0 w 52478"/>
                <a:gd name="connsiteY10" fmla="*/ 64504 h 64503"/>
                <a:gd name="connsiteX11" fmla="*/ 0 w 52478"/>
                <a:gd name="connsiteY11" fmla="*/ 1825 h 64503"/>
                <a:gd name="connsiteX12" fmla="*/ 10531 w 52478"/>
                <a:gd name="connsiteY12" fmla="*/ 1825 h 64503"/>
                <a:gd name="connsiteX13" fmla="*/ 10531 w 52478"/>
                <a:gd name="connsiteY13" fmla="*/ 8677 h 64503"/>
                <a:gd name="connsiteX14" fmla="*/ 20809 w 52478"/>
                <a:gd name="connsiteY14" fmla="*/ 2333 h 64503"/>
                <a:gd name="connsiteX15" fmla="*/ 31593 w 52478"/>
                <a:gd name="connsiteY15" fmla="*/ 49 h 64503"/>
                <a:gd name="connsiteX16" fmla="*/ 47073 w 52478"/>
                <a:gd name="connsiteY16" fmla="*/ 6139 h 64503"/>
                <a:gd name="connsiteX17" fmla="*/ 52402 w 52478"/>
                <a:gd name="connsiteY17" fmla="*/ 23775 h 6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478" h="64503">
                  <a:moveTo>
                    <a:pt x="51894" y="64504"/>
                  </a:moveTo>
                  <a:lnTo>
                    <a:pt x="41363" y="64504"/>
                  </a:lnTo>
                  <a:lnTo>
                    <a:pt x="41363" y="28724"/>
                  </a:lnTo>
                  <a:cubicBezTo>
                    <a:pt x="41566" y="26020"/>
                    <a:pt x="41566" y="23306"/>
                    <a:pt x="41363" y="20603"/>
                  </a:cubicBezTo>
                  <a:cubicBezTo>
                    <a:pt x="41249" y="18543"/>
                    <a:pt x="40640" y="16539"/>
                    <a:pt x="39587" y="14767"/>
                  </a:cubicBezTo>
                  <a:cubicBezTo>
                    <a:pt x="38660" y="13173"/>
                    <a:pt x="37227" y="11926"/>
                    <a:pt x="35526" y="11214"/>
                  </a:cubicBezTo>
                  <a:cubicBezTo>
                    <a:pt x="33344" y="10379"/>
                    <a:pt x="31009" y="9991"/>
                    <a:pt x="28675" y="10072"/>
                  </a:cubicBezTo>
                  <a:cubicBezTo>
                    <a:pt x="25553" y="10138"/>
                    <a:pt x="22483" y="10874"/>
                    <a:pt x="19666" y="12229"/>
                  </a:cubicBezTo>
                  <a:cubicBezTo>
                    <a:pt x="16405" y="13657"/>
                    <a:pt x="13335" y="15490"/>
                    <a:pt x="10531" y="17685"/>
                  </a:cubicBezTo>
                  <a:lnTo>
                    <a:pt x="10531" y="64504"/>
                  </a:lnTo>
                  <a:lnTo>
                    <a:pt x="0" y="64504"/>
                  </a:lnTo>
                  <a:lnTo>
                    <a:pt x="0" y="1825"/>
                  </a:lnTo>
                  <a:lnTo>
                    <a:pt x="10531" y="1825"/>
                  </a:lnTo>
                  <a:lnTo>
                    <a:pt x="10531" y="8677"/>
                  </a:lnTo>
                  <a:cubicBezTo>
                    <a:pt x="13652" y="6101"/>
                    <a:pt x="17104" y="3967"/>
                    <a:pt x="20809" y="2333"/>
                  </a:cubicBezTo>
                  <a:cubicBezTo>
                    <a:pt x="24209" y="838"/>
                    <a:pt x="27876" y="61"/>
                    <a:pt x="31593" y="49"/>
                  </a:cubicBezTo>
                  <a:cubicBezTo>
                    <a:pt x="37404" y="-365"/>
                    <a:pt x="43101" y="1873"/>
                    <a:pt x="47073" y="6139"/>
                  </a:cubicBezTo>
                  <a:cubicBezTo>
                    <a:pt x="50993" y="11143"/>
                    <a:pt x="52896" y="17436"/>
                    <a:pt x="52402" y="23775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C735BDD-045F-45DF-A304-A1BF1B146188}"/>
                </a:ext>
              </a:extLst>
            </p:cNvPr>
            <p:cNvSpPr/>
            <p:nvPr/>
          </p:nvSpPr>
          <p:spPr>
            <a:xfrm>
              <a:off x="10900578" y="6399098"/>
              <a:ext cx="74570" cy="86731"/>
            </a:xfrm>
            <a:custGeom>
              <a:avLst/>
              <a:gdLst>
                <a:gd name="connsiteX0" fmla="*/ 74571 w 74570"/>
                <a:gd name="connsiteY0" fmla="*/ 78862 h 86731"/>
                <a:gd name="connsiteX1" fmla="*/ 59599 w 74570"/>
                <a:gd name="connsiteY1" fmla="*/ 84444 h 86731"/>
                <a:gd name="connsiteX2" fmla="*/ 43866 w 74570"/>
                <a:gd name="connsiteY2" fmla="*/ 86728 h 86731"/>
                <a:gd name="connsiteX3" fmla="*/ 25975 w 74570"/>
                <a:gd name="connsiteY3" fmla="*/ 84064 h 86731"/>
                <a:gd name="connsiteX4" fmla="*/ 12146 w 74570"/>
                <a:gd name="connsiteY4" fmla="*/ 75943 h 86731"/>
                <a:gd name="connsiteX5" fmla="*/ 3264 w 74570"/>
                <a:gd name="connsiteY5" fmla="*/ 62367 h 86731"/>
                <a:gd name="connsiteX6" fmla="*/ 92 w 74570"/>
                <a:gd name="connsiteY6" fmla="*/ 43208 h 86731"/>
                <a:gd name="connsiteX7" fmla="*/ 11131 w 74570"/>
                <a:gd name="connsiteY7" fmla="*/ 11615 h 86731"/>
                <a:gd name="connsiteX8" fmla="*/ 43232 w 74570"/>
                <a:gd name="connsiteY8" fmla="*/ 69 h 86731"/>
                <a:gd name="connsiteX9" fmla="*/ 57822 w 74570"/>
                <a:gd name="connsiteY9" fmla="*/ 1718 h 86731"/>
                <a:gd name="connsiteX10" fmla="*/ 73937 w 74570"/>
                <a:gd name="connsiteY10" fmla="*/ 7555 h 86731"/>
                <a:gd name="connsiteX11" fmla="*/ 73937 w 74570"/>
                <a:gd name="connsiteY11" fmla="*/ 20243 h 86731"/>
                <a:gd name="connsiteX12" fmla="*/ 72921 w 74570"/>
                <a:gd name="connsiteY12" fmla="*/ 20243 h 86731"/>
                <a:gd name="connsiteX13" fmla="*/ 67846 w 74570"/>
                <a:gd name="connsiteY13" fmla="*/ 16690 h 86731"/>
                <a:gd name="connsiteX14" fmla="*/ 61248 w 74570"/>
                <a:gd name="connsiteY14" fmla="*/ 13011 h 86731"/>
                <a:gd name="connsiteX15" fmla="*/ 52494 w 74570"/>
                <a:gd name="connsiteY15" fmla="*/ 10092 h 86731"/>
                <a:gd name="connsiteX16" fmla="*/ 41328 w 74570"/>
                <a:gd name="connsiteY16" fmla="*/ 8951 h 86731"/>
                <a:gd name="connsiteX17" fmla="*/ 19124 w 74570"/>
                <a:gd name="connsiteY17" fmla="*/ 17959 h 86731"/>
                <a:gd name="connsiteX18" fmla="*/ 19124 w 74570"/>
                <a:gd name="connsiteY18" fmla="*/ 67569 h 86731"/>
                <a:gd name="connsiteX19" fmla="*/ 42343 w 74570"/>
                <a:gd name="connsiteY19" fmla="*/ 76578 h 86731"/>
                <a:gd name="connsiteX20" fmla="*/ 53128 w 74570"/>
                <a:gd name="connsiteY20" fmla="*/ 75563 h 86731"/>
                <a:gd name="connsiteX21" fmla="*/ 62517 w 74570"/>
                <a:gd name="connsiteY21" fmla="*/ 72771 h 86731"/>
                <a:gd name="connsiteX22" fmla="*/ 62517 w 74570"/>
                <a:gd name="connsiteY22" fmla="*/ 52851 h 86731"/>
                <a:gd name="connsiteX23" fmla="*/ 40186 w 74570"/>
                <a:gd name="connsiteY23" fmla="*/ 52851 h 86731"/>
                <a:gd name="connsiteX24" fmla="*/ 40186 w 74570"/>
                <a:gd name="connsiteY24" fmla="*/ 43081 h 86731"/>
                <a:gd name="connsiteX25" fmla="*/ 74571 w 74570"/>
                <a:gd name="connsiteY25" fmla="*/ 43081 h 8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4570" h="86731">
                  <a:moveTo>
                    <a:pt x="74571" y="78862"/>
                  </a:moveTo>
                  <a:cubicBezTo>
                    <a:pt x="69724" y="81088"/>
                    <a:pt x="64725" y="82955"/>
                    <a:pt x="59599" y="84444"/>
                  </a:cubicBezTo>
                  <a:cubicBezTo>
                    <a:pt x="54486" y="85921"/>
                    <a:pt x="49195" y="86690"/>
                    <a:pt x="43866" y="86728"/>
                  </a:cubicBezTo>
                  <a:cubicBezTo>
                    <a:pt x="37801" y="86790"/>
                    <a:pt x="31761" y="85891"/>
                    <a:pt x="25975" y="84064"/>
                  </a:cubicBezTo>
                  <a:cubicBezTo>
                    <a:pt x="20837" y="82370"/>
                    <a:pt x="16129" y="79601"/>
                    <a:pt x="12146" y="75943"/>
                  </a:cubicBezTo>
                  <a:cubicBezTo>
                    <a:pt x="8199" y="72150"/>
                    <a:pt x="5154" y="67507"/>
                    <a:pt x="3264" y="62367"/>
                  </a:cubicBezTo>
                  <a:cubicBezTo>
                    <a:pt x="1006" y="56239"/>
                    <a:pt x="-73" y="49737"/>
                    <a:pt x="92" y="43208"/>
                  </a:cubicBezTo>
                  <a:cubicBezTo>
                    <a:pt x="-669" y="31615"/>
                    <a:pt x="3314" y="20209"/>
                    <a:pt x="11131" y="11615"/>
                  </a:cubicBezTo>
                  <a:cubicBezTo>
                    <a:pt x="19822" y="3571"/>
                    <a:pt x="31406" y="-596"/>
                    <a:pt x="43232" y="69"/>
                  </a:cubicBezTo>
                  <a:cubicBezTo>
                    <a:pt x="48141" y="60"/>
                    <a:pt x="53039" y="613"/>
                    <a:pt x="57822" y="1718"/>
                  </a:cubicBezTo>
                  <a:cubicBezTo>
                    <a:pt x="63393" y="3070"/>
                    <a:pt x="68798" y="5026"/>
                    <a:pt x="73937" y="7555"/>
                  </a:cubicBezTo>
                  <a:lnTo>
                    <a:pt x="73937" y="20243"/>
                  </a:lnTo>
                  <a:lnTo>
                    <a:pt x="72921" y="20243"/>
                  </a:lnTo>
                  <a:lnTo>
                    <a:pt x="67846" y="16690"/>
                  </a:lnTo>
                  <a:cubicBezTo>
                    <a:pt x="65740" y="15298"/>
                    <a:pt x="63532" y="14069"/>
                    <a:pt x="61248" y="13011"/>
                  </a:cubicBezTo>
                  <a:cubicBezTo>
                    <a:pt x="58432" y="11755"/>
                    <a:pt x="55501" y="10776"/>
                    <a:pt x="52494" y="10092"/>
                  </a:cubicBezTo>
                  <a:cubicBezTo>
                    <a:pt x="48827" y="9291"/>
                    <a:pt x="45084" y="8907"/>
                    <a:pt x="41328" y="8951"/>
                  </a:cubicBezTo>
                  <a:cubicBezTo>
                    <a:pt x="32967" y="8586"/>
                    <a:pt x="24859" y="11874"/>
                    <a:pt x="19124" y="17959"/>
                  </a:cubicBezTo>
                  <a:cubicBezTo>
                    <a:pt x="8060" y="32647"/>
                    <a:pt x="8060" y="52882"/>
                    <a:pt x="19124" y="67569"/>
                  </a:cubicBezTo>
                  <a:cubicBezTo>
                    <a:pt x="25202" y="73772"/>
                    <a:pt x="33665" y="77055"/>
                    <a:pt x="42343" y="76578"/>
                  </a:cubicBezTo>
                  <a:cubicBezTo>
                    <a:pt x="45959" y="76625"/>
                    <a:pt x="49576" y="76285"/>
                    <a:pt x="53128" y="75563"/>
                  </a:cubicBezTo>
                  <a:cubicBezTo>
                    <a:pt x="56338" y="74931"/>
                    <a:pt x="59484" y="73997"/>
                    <a:pt x="62517" y="72771"/>
                  </a:cubicBezTo>
                  <a:lnTo>
                    <a:pt x="62517" y="52851"/>
                  </a:lnTo>
                  <a:lnTo>
                    <a:pt x="40186" y="52851"/>
                  </a:lnTo>
                  <a:lnTo>
                    <a:pt x="40186" y="43081"/>
                  </a:lnTo>
                  <a:lnTo>
                    <a:pt x="74571" y="43081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FB6C0DE-C21B-4CE4-B03F-94166DEEC7FF}"/>
                </a:ext>
              </a:extLst>
            </p:cNvPr>
            <p:cNvSpPr/>
            <p:nvPr/>
          </p:nvSpPr>
          <p:spPr>
            <a:xfrm>
              <a:off x="10988341" y="6419730"/>
              <a:ext cx="57863" cy="66213"/>
            </a:xfrm>
            <a:custGeom>
              <a:avLst/>
              <a:gdLst>
                <a:gd name="connsiteX0" fmla="*/ 41747 w 57863"/>
                <a:gd name="connsiteY0" fmla="*/ 51124 h 66213"/>
                <a:gd name="connsiteX1" fmla="*/ 28425 w 57863"/>
                <a:gd name="connsiteY1" fmla="*/ 57087 h 66213"/>
                <a:gd name="connsiteX2" fmla="*/ 15737 w 57863"/>
                <a:gd name="connsiteY2" fmla="*/ 50997 h 66213"/>
                <a:gd name="connsiteX3" fmla="*/ 10915 w 57863"/>
                <a:gd name="connsiteY3" fmla="*/ 33107 h 66213"/>
                <a:gd name="connsiteX4" fmla="*/ 15610 w 57863"/>
                <a:gd name="connsiteY4" fmla="*/ 15090 h 66213"/>
                <a:gd name="connsiteX5" fmla="*/ 40871 w 57863"/>
                <a:gd name="connsiteY5" fmla="*/ 13708 h 66213"/>
                <a:gd name="connsiteX6" fmla="*/ 42254 w 57863"/>
                <a:gd name="connsiteY6" fmla="*/ 15090 h 66213"/>
                <a:gd name="connsiteX7" fmla="*/ 46949 w 57863"/>
                <a:gd name="connsiteY7" fmla="*/ 33107 h 66213"/>
                <a:gd name="connsiteX8" fmla="*/ 42254 w 57863"/>
                <a:gd name="connsiteY8" fmla="*/ 51124 h 66213"/>
                <a:gd name="connsiteX9" fmla="*/ 49994 w 57863"/>
                <a:gd name="connsiteY9" fmla="*/ 8872 h 66213"/>
                <a:gd name="connsiteX10" fmla="*/ 8364 w 57863"/>
                <a:gd name="connsiteY10" fmla="*/ 8374 h 66213"/>
                <a:gd name="connsiteX11" fmla="*/ 7869 w 57863"/>
                <a:gd name="connsiteY11" fmla="*/ 8872 h 66213"/>
                <a:gd name="connsiteX12" fmla="*/ 7869 w 57863"/>
                <a:gd name="connsiteY12" fmla="*/ 57341 h 66213"/>
                <a:gd name="connsiteX13" fmla="*/ 49499 w 57863"/>
                <a:gd name="connsiteY13" fmla="*/ 57839 h 66213"/>
                <a:gd name="connsiteX14" fmla="*/ 49994 w 57863"/>
                <a:gd name="connsiteY14" fmla="*/ 57341 h 66213"/>
                <a:gd name="connsiteX15" fmla="*/ 49994 w 57863"/>
                <a:gd name="connsiteY15" fmla="*/ 8872 h 6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863" h="66213">
                  <a:moveTo>
                    <a:pt x="41747" y="51124"/>
                  </a:moveTo>
                  <a:cubicBezTo>
                    <a:pt x="38486" y="55091"/>
                    <a:pt x="33551" y="57299"/>
                    <a:pt x="28425" y="57087"/>
                  </a:cubicBezTo>
                  <a:cubicBezTo>
                    <a:pt x="23476" y="57148"/>
                    <a:pt x="18782" y="54894"/>
                    <a:pt x="15737" y="50997"/>
                  </a:cubicBezTo>
                  <a:cubicBezTo>
                    <a:pt x="12146" y="45757"/>
                    <a:pt x="10433" y="39444"/>
                    <a:pt x="10915" y="33107"/>
                  </a:cubicBezTo>
                  <a:cubicBezTo>
                    <a:pt x="10407" y="26744"/>
                    <a:pt x="12057" y="20393"/>
                    <a:pt x="15610" y="15090"/>
                  </a:cubicBezTo>
                  <a:cubicBezTo>
                    <a:pt x="22207" y="7732"/>
                    <a:pt x="33513" y="7113"/>
                    <a:pt x="40871" y="13708"/>
                  </a:cubicBezTo>
                  <a:cubicBezTo>
                    <a:pt x="41354" y="14143"/>
                    <a:pt x="41823" y="14604"/>
                    <a:pt x="42254" y="15090"/>
                  </a:cubicBezTo>
                  <a:cubicBezTo>
                    <a:pt x="45807" y="20393"/>
                    <a:pt x="47457" y="26744"/>
                    <a:pt x="46949" y="33107"/>
                  </a:cubicBezTo>
                  <a:cubicBezTo>
                    <a:pt x="47418" y="39466"/>
                    <a:pt x="45769" y="45803"/>
                    <a:pt x="42254" y="51124"/>
                  </a:cubicBezTo>
                  <a:moveTo>
                    <a:pt x="49994" y="8872"/>
                  </a:moveTo>
                  <a:cubicBezTo>
                    <a:pt x="38639" y="-2760"/>
                    <a:pt x="20000" y="-2983"/>
                    <a:pt x="8364" y="8374"/>
                  </a:cubicBezTo>
                  <a:cubicBezTo>
                    <a:pt x="8199" y="8539"/>
                    <a:pt x="8034" y="8705"/>
                    <a:pt x="7869" y="8872"/>
                  </a:cubicBezTo>
                  <a:cubicBezTo>
                    <a:pt x="-2623" y="23324"/>
                    <a:pt x="-2623" y="42889"/>
                    <a:pt x="7869" y="57341"/>
                  </a:cubicBezTo>
                  <a:cubicBezTo>
                    <a:pt x="19225" y="68973"/>
                    <a:pt x="37864" y="69196"/>
                    <a:pt x="49499" y="57839"/>
                  </a:cubicBezTo>
                  <a:cubicBezTo>
                    <a:pt x="49664" y="57674"/>
                    <a:pt x="49829" y="57508"/>
                    <a:pt x="49994" y="57341"/>
                  </a:cubicBezTo>
                  <a:cubicBezTo>
                    <a:pt x="60487" y="42889"/>
                    <a:pt x="60487" y="23324"/>
                    <a:pt x="49994" y="8872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FFA0E68-D269-4933-B04A-DBA08EA2162F}"/>
                </a:ext>
              </a:extLst>
            </p:cNvPr>
            <p:cNvSpPr/>
            <p:nvPr/>
          </p:nvSpPr>
          <p:spPr>
            <a:xfrm>
              <a:off x="11050515" y="6421497"/>
              <a:ext cx="61156" cy="62678"/>
            </a:xfrm>
            <a:custGeom>
              <a:avLst/>
              <a:gdLst>
                <a:gd name="connsiteX0" fmla="*/ 61156 w 61156"/>
                <a:gd name="connsiteY0" fmla="*/ 0 h 62678"/>
                <a:gd name="connsiteX1" fmla="*/ 35780 w 61156"/>
                <a:gd name="connsiteY1" fmla="*/ 62679 h 62678"/>
                <a:gd name="connsiteX2" fmla="*/ 25249 w 61156"/>
                <a:gd name="connsiteY2" fmla="*/ 62679 h 62678"/>
                <a:gd name="connsiteX3" fmla="*/ 0 w 61156"/>
                <a:gd name="connsiteY3" fmla="*/ 0 h 62678"/>
                <a:gd name="connsiteX4" fmla="*/ 11420 w 61156"/>
                <a:gd name="connsiteY4" fmla="*/ 0 h 62678"/>
                <a:gd name="connsiteX5" fmla="*/ 30832 w 61156"/>
                <a:gd name="connsiteY5" fmla="*/ 49864 h 62678"/>
                <a:gd name="connsiteX6" fmla="*/ 50118 w 61156"/>
                <a:gd name="connsiteY6" fmla="*/ 0 h 62678"/>
                <a:gd name="connsiteX7" fmla="*/ 61156 w 61156"/>
                <a:gd name="connsiteY7" fmla="*/ 0 h 6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156" h="62678">
                  <a:moveTo>
                    <a:pt x="61156" y="0"/>
                  </a:moveTo>
                  <a:lnTo>
                    <a:pt x="35780" y="62679"/>
                  </a:lnTo>
                  <a:lnTo>
                    <a:pt x="25249" y="62679"/>
                  </a:lnTo>
                  <a:lnTo>
                    <a:pt x="0" y="0"/>
                  </a:lnTo>
                  <a:lnTo>
                    <a:pt x="11420" y="0"/>
                  </a:lnTo>
                  <a:lnTo>
                    <a:pt x="30832" y="49864"/>
                  </a:lnTo>
                  <a:lnTo>
                    <a:pt x="50118" y="0"/>
                  </a:lnTo>
                  <a:lnTo>
                    <a:pt x="61156" y="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2E85445-4CD3-4572-96DB-58748BF7D600}"/>
                </a:ext>
              </a:extLst>
            </p:cNvPr>
            <p:cNvSpPr/>
            <p:nvPr/>
          </p:nvSpPr>
          <p:spPr>
            <a:xfrm>
              <a:off x="11116552" y="6419669"/>
              <a:ext cx="57102" cy="66080"/>
            </a:xfrm>
            <a:custGeom>
              <a:avLst/>
              <a:gdLst>
                <a:gd name="connsiteX0" fmla="*/ 10853 w 57102"/>
                <a:gd name="connsiteY0" fmla="*/ 26189 h 66080"/>
                <a:gd name="connsiteX1" fmla="*/ 16563 w 57102"/>
                <a:gd name="connsiteY1" fmla="*/ 13501 h 66080"/>
                <a:gd name="connsiteX2" fmla="*/ 30012 w 57102"/>
                <a:gd name="connsiteY2" fmla="*/ 8553 h 66080"/>
                <a:gd name="connsiteX3" fmla="*/ 42700 w 57102"/>
                <a:gd name="connsiteY3" fmla="*/ 13120 h 66080"/>
                <a:gd name="connsiteX4" fmla="*/ 46887 w 57102"/>
                <a:gd name="connsiteY4" fmla="*/ 25808 h 66080"/>
                <a:gd name="connsiteX5" fmla="*/ 57038 w 57102"/>
                <a:gd name="connsiteY5" fmla="*/ 28600 h 66080"/>
                <a:gd name="connsiteX6" fmla="*/ 50186 w 57102"/>
                <a:gd name="connsiteY6" fmla="*/ 7538 h 66080"/>
                <a:gd name="connsiteX7" fmla="*/ 30519 w 57102"/>
                <a:gd name="connsiteY7" fmla="*/ 52 h 66080"/>
                <a:gd name="connsiteX8" fmla="*/ 8569 w 57102"/>
                <a:gd name="connsiteY8" fmla="*/ 9187 h 66080"/>
                <a:gd name="connsiteX9" fmla="*/ 68 w 57102"/>
                <a:gd name="connsiteY9" fmla="*/ 33548 h 66080"/>
                <a:gd name="connsiteX10" fmla="*/ 8823 w 57102"/>
                <a:gd name="connsiteY10" fmla="*/ 57528 h 66080"/>
                <a:gd name="connsiteX11" fmla="*/ 33184 w 57102"/>
                <a:gd name="connsiteY11" fmla="*/ 66029 h 66080"/>
                <a:gd name="connsiteX12" fmla="*/ 44857 w 57102"/>
                <a:gd name="connsiteY12" fmla="*/ 64507 h 66080"/>
                <a:gd name="connsiteX13" fmla="*/ 55768 w 57102"/>
                <a:gd name="connsiteY13" fmla="*/ 60700 h 66080"/>
                <a:gd name="connsiteX14" fmla="*/ 55768 w 57102"/>
                <a:gd name="connsiteY14" fmla="*/ 49154 h 66080"/>
                <a:gd name="connsiteX15" fmla="*/ 55768 w 57102"/>
                <a:gd name="connsiteY15" fmla="*/ 49154 h 66080"/>
                <a:gd name="connsiteX16" fmla="*/ 46506 w 57102"/>
                <a:gd name="connsiteY16" fmla="*/ 54230 h 66080"/>
                <a:gd name="connsiteX17" fmla="*/ 33818 w 57102"/>
                <a:gd name="connsiteY17" fmla="*/ 56767 h 66080"/>
                <a:gd name="connsiteX18" fmla="*/ 25063 w 57102"/>
                <a:gd name="connsiteY18" fmla="*/ 55498 h 66080"/>
                <a:gd name="connsiteX19" fmla="*/ 18085 w 57102"/>
                <a:gd name="connsiteY19" fmla="*/ 51438 h 66080"/>
                <a:gd name="connsiteX20" fmla="*/ 13391 w 57102"/>
                <a:gd name="connsiteY20" fmla="*/ 44333 h 66080"/>
                <a:gd name="connsiteX21" fmla="*/ 10853 w 57102"/>
                <a:gd name="connsiteY21" fmla="*/ 34182 h 66080"/>
                <a:gd name="connsiteX22" fmla="*/ 57038 w 57102"/>
                <a:gd name="connsiteY22" fmla="*/ 34182 h 6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102" h="66080">
                  <a:moveTo>
                    <a:pt x="10853" y="26189"/>
                  </a:moveTo>
                  <a:cubicBezTo>
                    <a:pt x="11081" y="21390"/>
                    <a:pt x="13124" y="16858"/>
                    <a:pt x="16563" y="13501"/>
                  </a:cubicBezTo>
                  <a:cubicBezTo>
                    <a:pt x="20178" y="10089"/>
                    <a:pt x="25038" y="8301"/>
                    <a:pt x="30012" y="8553"/>
                  </a:cubicBezTo>
                  <a:cubicBezTo>
                    <a:pt x="34707" y="8164"/>
                    <a:pt x="39338" y="9830"/>
                    <a:pt x="42700" y="13120"/>
                  </a:cubicBezTo>
                  <a:cubicBezTo>
                    <a:pt x="45656" y="16663"/>
                    <a:pt x="47154" y="21200"/>
                    <a:pt x="46887" y="25808"/>
                  </a:cubicBezTo>
                  <a:close/>
                  <a:moveTo>
                    <a:pt x="57038" y="28600"/>
                  </a:moveTo>
                  <a:cubicBezTo>
                    <a:pt x="57545" y="20960"/>
                    <a:pt x="55084" y="13419"/>
                    <a:pt x="50186" y="7538"/>
                  </a:cubicBezTo>
                  <a:cubicBezTo>
                    <a:pt x="45022" y="2314"/>
                    <a:pt x="37853" y="-416"/>
                    <a:pt x="30519" y="52"/>
                  </a:cubicBezTo>
                  <a:cubicBezTo>
                    <a:pt x="22221" y="-274"/>
                    <a:pt x="14190" y="3066"/>
                    <a:pt x="8569" y="9187"/>
                  </a:cubicBezTo>
                  <a:cubicBezTo>
                    <a:pt x="2619" y="15861"/>
                    <a:pt x="-440" y="24622"/>
                    <a:pt x="68" y="33548"/>
                  </a:cubicBezTo>
                  <a:cubicBezTo>
                    <a:pt x="-515" y="42417"/>
                    <a:pt x="2657" y="51122"/>
                    <a:pt x="8823" y="57528"/>
                  </a:cubicBezTo>
                  <a:cubicBezTo>
                    <a:pt x="15510" y="63464"/>
                    <a:pt x="24264" y="66520"/>
                    <a:pt x="33184" y="66029"/>
                  </a:cubicBezTo>
                  <a:cubicBezTo>
                    <a:pt x="37130" y="66048"/>
                    <a:pt x="41051" y="65536"/>
                    <a:pt x="44857" y="64507"/>
                  </a:cubicBezTo>
                  <a:cubicBezTo>
                    <a:pt x="48575" y="63485"/>
                    <a:pt x="52216" y="62214"/>
                    <a:pt x="55768" y="60700"/>
                  </a:cubicBezTo>
                  <a:lnTo>
                    <a:pt x="55768" y="49154"/>
                  </a:lnTo>
                  <a:lnTo>
                    <a:pt x="55768" y="49154"/>
                  </a:lnTo>
                  <a:cubicBezTo>
                    <a:pt x="52990" y="51353"/>
                    <a:pt x="49856" y="53070"/>
                    <a:pt x="46506" y="54230"/>
                  </a:cubicBezTo>
                  <a:cubicBezTo>
                    <a:pt x="42459" y="55831"/>
                    <a:pt x="38170" y="56691"/>
                    <a:pt x="33818" y="56767"/>
                  </a:cubicBezTo>
                  <a:cubicBezTo>
                    <a:pt x="30849" y="56819"/>
                    <a:pt x="27893" y="56390"/>
                    <a:pt x="25063" y="55498"/>
                  </a:cubicBezTo>
                  <a:cubicBezTo>
                    <a:pt x="22501" y="54608"/>
                    <a:pt x="20128" y="53228"/>
                    <a:pt x="18085" y="51438"/>
                  </a:cubicBezTo>
                  <a:cubicBezTo>
                    <a:pt x="15992" y="49460"/>
                    <a:pt x="14393" y="47029"/>
                    <a:pt x="13391" y="44333"/>
                  </a:cubicBezTo>
                  <a:cubicBezTo>
                    <a:pt x="11817" y="41174"/>
                    <a:pt x="10954" y="37710"/>
                    <a:pt x="10853" y="34182"/>
                  </a:cubicBezTo>
                  <a:lnTo>
                    <a:pt x="57038" y="34182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122667B-C654-4E70-BA7B-FE43625DE71C}"/>
                </a:ext>
              </a:extLst>
            </p:cNvPr>
            <p:cNvSpPr/>
            <p:nvPr/>
          </p:nvSpPr>
          <p:spPr>
            <a:xfrm>
              <a:off x="11187546" y="6421497"/>
              <a:ext cx="39206" cy="62932"/>
            </a:xfrm>
            <a:custGeom>
              <a:avLst/>
              <a:gdLst>
                <a:gd name="connsiteX0" fmla="*/ 39206 w 39206"/>
                <a:gd name="connsiteY0" fmla="*/ 11546 h 62932"/>
                <a:gd name="connsiteX1" fmla="*/ 38572 w 39206"/>
                <a:gd name="connsiteY1" fmla="*/ 11546 h 62932"/>
                <a:gd name="connsiteX2" fmla="*/ 34004 w 39206"/>
                <a:gd name="connsiteY2" fmla="*/ 10658 h 62932"/>
                <a:gd name="connsiteX3" fmla="*/ 28802 w 39206"/>
                <a:gd name="connsiteY3" fmla="*/ 10658 h 62932"/>
                <a:gd name="connsiteX4" fmla="*/ 19286 w 39206"/>
                <a:gd name="connsiteY4" fmla="*/ 12815 h 62932"/>
                <a:gd name="connsiteX5" fmla="*/ 10531 w 39206"/>
                <a:gd name="connsiteY5" fmla="*/ 18398 h 62932"/>
                <a:gd name="connsiteX6" fmla="*/ 10531 w 39206"/>
                <a:gd name="connsiteY6" fmla="*/ 62933 h 62932"/>
                <a:gd name="connsiteX7" fmla="*/ 0 w 39206"/>
                <a:gd name="connsiteY7" fmla="*/ 62933 h 62932"/>
                <a:gd name="connsiteX8" fmla="*/ 0 w 39206"/>
                <a:gd name="connsiteY8" fmla="*/ 0 h 62932"/>
                <a:gd name="connsiteX9" fmla="*/ 10531 w 39206"/>
                <a:gd name="connsiteY9" fmla="*/ 0 h 62932"/>
                <a:gd name="connsiteX10" fmla="*/ 10531 w 39206"/>
                <a:gd name="connsiteY10" fmla="*/ 9262 h 62932"/>
                <a:gd name="connsiteX11" fmla="*/ 21697 w 39206"/>
                <a:gd name="connsiteY11" fmla="*/ 2157 h 62932"/>
                <a:gd name="connsiteX12" fmla="*/ 31466 w 39206"/>
                <a:gd name="connsiteY12" fmla="*/ 0 h 62932"/>
                <a:gd name="connsiteX13" fmla="*/ 35400 w 39206"/>
                <a:gd name="connsiteY13" fmla="*/ 0 h 62932"/>
                <a:gd name="connsiteX14" fmla="*/ 39206 w 39206"/>
                <a:gd name="connsiteY14" fmla="*/ 0 h 62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206" h="62932">
                  <a:moveTo>
                    <a:pt x="39206" y="11546"/>
                  </a:moveTo>
                  <a:lnTo>
                    <a:pt x="38572" y="11546"/>
                  </a:lnTo>
                  <a:lnTo>
                    <a:pt x="34004" y="10658"/>
                  </a:lnTo>
                  <a:lnTo>
                    <a:pt x="28802" y="10658"/>
                  </a:lnTo>
                  <a:cubicBezTo>
                    <a:pt x="25515" y="10680"/>
                    <a:pt x="22268" y="11415"/>
                    <a:pt x="19286" y="12815"/>
                  </a:cubicBezTo>
                  <a:cubicBezTo>
                    <a:pt x="16203" y="14401"/>
                    <a:pt x="13272" y="16270"/>
                    <a:pt x="10531" y="18398"/>
                  </a:cubicBezTo>
                  <a:lnTo>
                    <a:pt x="10531" y="62933"/>
                  </a:lnTo>
                  <a:lnTo>
                    <a:pt x="0" y="62933"/>
                  </a:lnTo>
                  <a:lnTo>
                    <a:pt x="0" y="0"/>
                  </a:lnTo>
                  <a:lnTo>
                    <a:pt x="10531" y="0"/>
                  </a:lnTo>
                  <a:lnTo>
                    <a:pt x="10531" y="9262"/>
                  </a:lnTo>
                  <a:cubicBezTo>
                    <a:pt x="13957" y="6451"/>
                    <a:pt x="17700" y="4065"/>
                    <a:pt x="21697" y="2157"/>
                  </a:cubicBezTo>
                  <a:cubicBezTo>
                    <a:pt x="24767" y="766"/>
                    <a:pt x="28091" y="32"/>
                    <a:pt x="31466" y="0"/>
                  </a:cubicBezTo>
                  <a:lnTo>
                    <a:pt x="35400" y="0"/>
                  </a:lnTo>
                  <a:lnTo>
                    <a:pt x="39206" y="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69DE5E0-EA53-4A5F-B4D1-F4E3B14DF1B7}"/>
                </a:ext>
              </a:extLst>
            </p:cNvPr>
            <p:cNvSpPr/>
            <p:nvPr/>
          </p:nvSpPr>
          <p:spPr>
            <a:xfrm>
              <a:off x="11236521" y="6419672"/>
              <a:ext cx="52595" cy="64504"/>
            </a:xfrm>
            <a:custGeom>
              <a:avLst/>
              <a:gdLst>
                <a:gd name="connsiteX0" fmla="*/ 52021 w 52595"/>
                <a:gd name="connsiteY0" fmla="*/ 64505 h 64504"/>
                <a:gd name="connsiteX1" fmla="*/ 41363 w 52595"/>
                <a:gd name="connsiteY1" fmla="*/ 64505 h 64504"/>
                <a:gd name="connsiteX2" fmla="*/ 41363 w 52595"/>
                <a:gd name="connsiteY2" fmla="*/ 28851 h 64504"/>
                <a:gd name="connsiteX3" fmla="*/ 41363 w 52595"/>
                <a:gd name="connsiteY3" fmla="*/ 20731 h 64504"/>
                <a:gd name="connsiteX4" fmla="*/ 39587 w 52595"/>
                <a:gd name="connsiteY4" fmla="*/ 14768 h 64504"/>
                <a:gd name="connsiteX5" fmla="*/ 35527 w 52595"/>
                <a:gd name="connsiteY5" fmla="*/ 11342 h 64504"/>
                <a:gd name="connsiteX6" fmla="*/ 28675 w 52595"/>
                <a:gd name="connsiteY6" fmla="*/ 10200 h 64504"/>
                <a:gd name="connsiteX7" fmla="*/ 19667 w 52595"/>
                <a:gd name="connsiteY7" fmla="*/ 12230 h 64504"/>
                <a:gd name="connsiteX8" fmla="*/ 10658 w 52595"/>
                <a:gd name="connsiteY8" fmla="*/ 17686 h 64504"/>
                <a:gd name="connsiteX9" fmla="*/ 10658 w 52595"/>
                <a:gd name="connsiteY9" fmla="*/ 64505 h 64504"/>
                <a:gd name="connsiteX10" fmla="*/ 0 w 52595"/>
                <a:gd name="connsiteY10" fmla="*/ 64505 h 64504"/>
                <a:gd name="connsiteX11" fmla="*/ 0 w 52595"/>
                <a:gd name="connsiteY11" fmla="*/ 1826 h 64504"/>
                <a:gd name="connsiteX12" fmla="*/ 10658 w 52595"/>
                <a:gd name="connsiteY12" fmla="*/ 1826 h 64504"/>
                <a:gd name="connsiteX13" fmla="*/ 10658 w 52595"/>
                <a:gd name="connsiteY13" fmla="*/ 8804 h 64504"/>
                <a:gd name="connsiteX14" fmla="*/ 20809 w 52595"/>
                <a:gd name="connsiteY14" fmla="*/ 2333 h 64504"/>
                <a:gd name="connsiteX15" fmla="*/ 31594 w 52595"/>
                <a:gd name="connsiteY15" fmla="*/ 49 h 64504"/>
                <a:gd name="connsiteX16" fmla="*/ 47200 w 52595"/>
                <a:gd name="connsiteY16" fmla="*/ 6267 h 64504"/>
                <a:gd name="connsiteX17" fmla="*/ 52529 w 52595"/>
                <a:gd name="connsiteY17" fmla="*/ 23776 h 6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595" h="64504">
                  <a:moveTo>
                    <a:pt x="52021" y="64505"/>
                  </a:moveTo>
                  <a:lnTo>
                    <a:pt x="41363" y="64505"/>
                  </a:lnTo>
                  <a:lnTo>
                    <a:pt x="41363" y="28851"/>
                  </a:lnTo>
                  <a:cubicBezTo>
                    <a:pt x="41566" y="26149"/>
                    <a:pt x="41566" y="23433"/>
                    <a:pt x="41363" y="20731"/>
                  </a:cubicBezTo>
                  <a:cubicBezTo>
                    <a:pt x="41236" y="18634"/>
                    <a:pt x="40627" y="16595"/>
                    <a:pt x="39587" y="14768"/>
                  </a:cubicBezTo>
                  <a:cubicBezTo>
                    <a:pt x="38610" y="13244"/>
                    <a:pt x="37189" y="12050"/>
                    <a:pt x="35527" y="11342"/>
                  </a:cubicBezTo>
                  <a:cubicBezTo>
                    <a:pt x="33345" y="10507"/>
                    <a:pt x="31010" y="10119"/>
                    <a:pt x="28675" y="10200"/>
                  </a:cubicBezTo>
                  <a:cubicBezTo>
                    <a:pt x="25567" y="10219"/>
                    <a:pt x="22484" y="10910"/>
                    <a:pt x="19667" y="12230"/>
                  </a:cubicBezTo>
                  <a:cubicBezTo>
                    <a:pt x="16482" y="13731"/>
                    <a:pt x="13462" y="15559"/>
                    <a:pt x="10658" y="17686"/>
                  </a:cubicBezTo>
                  <a:lnTo>
                    <a:pt x="10658" y="64505"/>
                  </a:lnTo>
                  <a:lnTo>
                    <a:pt x="0" y="64505"/>
                  </a:lnTo>
                  <a:lnTo>
                    <a:pt x="0" y="1826"/>
                  </a:lnTo>
                  <a:lnTo>
                    <a:pt x="10658" y="1826"/>
                  </a:lnTo>
                  <a:lnTo>
                    <a:pt x="10658" y="8804"/>
                  </a:lnTo>
                  <a:cubicBezTo>
                    <a:pt x="13729" y="6194"/>
                    <a:pt x="17142" y="4017"/>
                    <a:pt x="20809" y="2333"/>
                  </a:cubicBezTo>
                  <a:cubicBezTo>
                    <a:pt x="24221" y="897"/>
                    <a:pt x="27888" y="122"/>
                    <a:pt x="31594" y="49"/>
                  </a:cubicBezTo>
                  <a:cubicBezTo>
                    <a:pt x="37468" y="-372"/>
                    <a:pt x="43216" y="1918"/>
                    <a:pt x="47200" y="6267"/>
                  </a:cubicBezTo>
                  <a:cubicBezTo>
                    <a:pt x="51095" y="11236"/>
                    <a:pt x="52986" y="17480"/>
                    <a:pt x="52529" y="23776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C102B3E-8AAB-48EE-B2A7-6BEFA744A29B}"/>
                </a:ext>
              </a:extLst>
            </p:cNvPr>
            <p:cNvSpPr/>
            <p:nvPr/>
          </p:nvSpPr>
          <p:spPr>
            <a:xfrm>
              <a:off x="11305798" y="6419672"/>
              <a:ext cx="91526" cy="64504"/>
            </a:xfrm>
            <a:custGeom>
              <a:avLst/>
              <a:gdLst>
                <a:gd name="connsiteX0" fmla="*/ 91354 w 91526"/>
                <a:gd name="connsiteY0" fmla="*/ 64504 h 64504"/>
                <a:gd name="connsiteX1" fmla="*/ 80696 w 91526"/>
                <a:gd name="connsiteY1" fmla="*/ 64504 h 64504"/>
                <a:gd name="connsiteX2" fmla="*/ 80696 w 91526"/>
                <a:gd name="connsiteY2" fmla="*/ 28851 h 64504"/>
                <a:gd name="connsiteX3" fmla="*/ 80696 w 91526"/>
                <a:gd name="connsiteY3" fmla="*/ 20985 h 64504"/>
                <a:gd name="connsiteX4" fmla="*/ 79046 w 91526"/>
                <a:gd name="connsiteY4" fmla="*/ 15021 h 64504"/>
                <a:gd name="connsiteX5" fmla="*/ 75367 w 91526"/>
                <a:gd name="connsiteY5" fmla="*/ 11342 h 64504"/>
                <a:gd name="connsiteX6" fmla="*/ 68389 w 91526"/>
                <a:gd name="connsiteY6" fmla="*/ 10200 h 64504"/>
                <a:gd name="connsiteX7" fmla="*/ 59634 w 91526"/>
                <a:gd name="connsiteY7" fmla="*/ 12357 h 64504"/>
                <a:gd name="connsiteX8" fmla="*/ 50625 w 91526"/>
                <a:gd name="connsiteY8" fmla="*/ 17939 h 64504"/>
                <a:gd name="connsiteX9" fmla="*/ 50625 w 91526"/>
                <a:gd name="connsiteY9" fmla="*/ 20985 h 64504"/>
                <a:gd name="connsiteX10" fmla="*/ 50625 w 91526"/>
                <a:gd name="connsiteY10" fmla="*/ 24410 h 64504"/>
                <a:gd name="connsiteX11" fmla="*/ 50625 w 91526"/>
                <a:gd name="connsiteY11" fmla="*/ 64504 h 64504"/>
                <a:gd name="connsiteX12" fmla="*/ 40094 w 91526"/>
                <a:gd name="connsiteY12" fmla="*/ 64504 h 64504"/>
                <a:gd name="connsiteX13" fmla="*/ 40094 w 91526"/>
                <a:gd name="connsiteY13" fmla="*/ 28851 h 64504"/>
                <a:gd name="connsiteX14" fmla="*/ 40094 w 91526"/>
                <a:gd name="connsiteY14" fmla="*/ 20985 h 64504"/>
                <a:gd name="connsiteX15" fmla="*/ 38445 w 91526"/>
                <a:gd name="connsiteY15" fmla="*/ 15021 h 64504"/>
                <a:gd name="connsiteX16" fmla="*/ 34765 w 91526"/>
                <a:gd name="connsiteY16" fmla="*/ 11342 h 64504"/>
                <a:gd name="connsiteX17" fmla="*/ 27787 w 91526"/>
                <a:gd name="connsiteY17" fmla="*/ 10200 h 64504"/>
                <a:gd name="connsiteX18" fmla="*/ 19159 w 91526"/>
                <a:gd name="connsiteY18" fmla="*/ 12230 h 64504"/>
                <a:gd name="connsiteX19" fmla="*/ 10531 w 91526"/>
                <a:gd name="connsiteY19" fmla="*/ 17686 h 64504"/>
                <a:gd name="connsiteX20" fmla="*/ 10531 w 91526"/>
                <a:gd name="connsiteY20" fmla="*/ 64504 h 64504"/>
                <a:gd name="connsiteX21" fmla="*/ 0 w 91526"/>
                <a:gd name="connsiteY21" fmla="*/ 64504 h 64504"/>
                <a:gd name="connsiteX22" fmla="*/ 0 w 91526"/>
                <a:gd name="connsiteY22" fmla="*/ 1826 h 64504"/>
                <a:gd name="connsiteX23" fmla="*/ 10531 w 91526"/>
                <a:gd name="connsiteY23" fmla="*/ 1826 h 64504"/>
                <a:gd name="connsiteX24" fmla="*/ 10531 w 91526"/>
                <a:gd name="connsiteY24" fmla="*/ 8804 h 64504"/>
                <a:gd name="connsiteX25" fmla="*/ 20301 w 91526"/>
                <a:gd name="connsiteY25" fmla="*/ 2333 h 64504"/>
                <a:gd name="connsiteX26" fmla="*/ 30832 w 91526"/>
                <a:gd name="connsiteY26" fmla="*/ 49 h 64504"/>
                <a:gd name="connsiteX27" fmla="*/ 41617 w 91526"/>
                <a:gd name="connsiteY27" fmla="*/ 2841 h 64504"/>
                <a:gd name="connsiteX28" fmla="*/ 48341 w 91526"/>
                <a:gd name="connsiteY28" fmla="*/ 10200 h 64504"/>
                <a:gd name="connsiteX29" fmla="*/ 60014 w 91526"/>
                <a:gd name="connsiteY29" fmla="*/ 2460 h 64504"/>
                <a:gd name="connsiteX30" fmla="*/ 71307 w 91526"/>
                <a:gd name="connsiteY30" fmla="*/ 49 h 64504"/>
                <a:gd name="connsiteX31" fmla="*/ 86532 w 91526"/>
                <a:gd name="connsiteY31" fmla="*/ 6393 h 64504"/>
                <a:gd name="connsiteX32" fmla="*/ 91481 w 91526"/>
                <a:gd name="connsiteY32" fmla="*/ 23776 h 6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26" h="64504">
                  <a:moveTo>
                    <a:pt x="91354" y="64504"/>
                  </a:moveTo>
                  <a:lnTo>
                    <a:pt x="80696" y="64504"/>
                  </a:lnTo>
                  <a:lnTo>
                    <a:pt x="80696" y="28851"/>
                  </a:lnTo>
                  <a:cubicBezTo>
                    <a:pt x="80696" y="26187"/>
                    <a:pt x="80696" y="23522"/>
                    <a:pt x="80696" y="20985"/>
                  </a:cubicBezTo>
                  <a:cubicBezTo>
                    <a:pt x="80569" y="18904"/>
                    <a:pt x="79998" y="16874"/>
                    <a:pt x="79046" y="15021"/>
                  </a:cubicBezTo>
                  <a:cubicBezTo>
                    <a:pt x="78260" y="13419"/>
                    <a:pt x="76965" y="12123"/>
                    <a:pt x="75367" y="11342"/>
                  </a:cubicBezTo>
                  <a:cubicBezTo>
                    <a:pt x="73147" y="10461"/>
                    <a:pt x="70774" y="10072"/>
                    <a:pt x="68389" y="10200"/>
                  </a:cubicBezTo>
                  <a:cubicBezTo>
                    <a:pt x="65344" y="10192"/>
                    <a:pt x="62337" y="10933"/>
                    <a:pt x="59634" y="12357"/>
                  </a:cubicBezTo>
                  <a:cubicBezTo>
                    <a:pt x="56462" y="13939"/>
                    <a:pt x="53455" y="15808"/>
                    <a:pt x="50625" y="17939"/>
                  </a:cubicBezTo>
                  <a:cubicBezTo>
                    <a:pt x="50702" y="18953"/>
                    <a:pt x="50702" y="19971"/>
                    <a:pt x="50625" y="20985"/>
                  </a:cubicBezTo>
                  <a:cubicBezTo>
                    <a:pt x="50625" y="22127"/>
                    <a:pt x="50625" y="23268"/>
                    <a:pt x="50625" y="24410"/>
                  </a:cubicBezTo>
                  <a:lnTo>
                    <a:pt x="50625" y="64504"/>
                  </a:lnTo>
                  <a:lnTo>
                    <a:pt x="40094" y="64504"/>
                  </a:lnTo>
                  <a:lnTo>
                    <a:pt x="40094" y="28851"/>
                  </a:lnTo>
                  <a:cubicBezTo>
                    <a:pt x="40234" y="26231"/>
                    <a:pt x="40234" y="23605"/>
                    <a:pt x="40094" y="20985"/>
                  </a:cubicBezTo>
                  <a:cubicBezTo>
                    <a:pt x="39992" y="18899"/>
                    <a:pt x="39435" y="16861"/>
                    <a:pt x="38445" y="15021"/>
                  </a:cubicBezTo>
                  <a:cubicBezTo>
                    <a:pt x="37709" y="13387"/>
                    <a:pt x="36402" y="12079"/>
                    <a:pt x="34765" y="11342"/>
                  </a:cubicBezTo>
                  <a:cubicBezTo>
                    <a:pt x="32545" y="10461"/>
                    <a:pt x="30172" y="10072"/>
                    <a:pt x="27787" y="10200"/>
                  </a:cubicBezTo>
                  <a:cubicBezTo>
                    <a:pt x="24792" y="10220"/>
                    <a:pt x="21849" y="10914"/>
                    <a:pt x="19159" y="12230"/>
                  </a:cubicBezTo>
                  <a:cubicBezTo>
                    <a:pt x="16139" y="13818"/>
                    <a:pt x="13259" y="15643"/>
                    <a:pt x="10531" y="17686"/>
                  </a:cubicBezTo>
                  <a:lnTo>
                    <a:pt x="10531" y="64504"/>
                  </a:lnTo>
                  <a:lnTo>
                    <a:pt x="0" y="64504"/>
                  </a:lnTo>
                  <a:lnTo>
                    <a:pt x="0" y="1826"/>
                  </a:lnTo>
                  <a:lnTo>
                    <a:pt x="10531" y="1826"/>
                  </a:lnTo>
                  <a:lnTo>
                    <a:pt x="10531" y="8804"/>
                  </a:lnTo>
                  <a:cubicBezTo>
                    <a:pt x="13538" y="6286"/>
                    <a:pt x="16812" y="4115"/>
                    <a:pt x="20301" y="2333"/>
                  </a:cubicBezTo>
                  <a:cubicBezTo>
                    <a:pt x="23625" y="873"/>
                    <a:pt x="27203" y="96"/>
                    <a:pt x="30832" y="49"/>
                  </a:cubicBezTo>
                  <a:cubicBezTo>
                    <a:pt x="34626" y="-86"/>
                    <a:pt x="38368" y="883"/>
                    <a:pt x="41617" y="2841"/>
                  </a:cubicBezTo>
                  <a:cubicBezTo>
                    <a:pt x="44573" y="4535"/>
                    <a:pt x="46920" y="7108"/>
                    <a:pt x="48341" y="10200"/>
                  </a:cubicBezTo>
                  <a:cubicBezTo>
                    <a:pt x="51894" y="7141"/>
                    <a:pt x="55814" y="4540"/>
                    <a:pt x="60014" y="2460"/>
                  </a:cubicBezTo>
                  <a:cubicBezTo>
                    <a:pt x="63567" y="886"/>
                    <a:pt x="67411" y="65"/>
                    <a:pt x="71307" y="49"/>
                  </a:cubicBezTo>
                  <a:cubicBezTo>
                    <a:pt x="77106" y="-377"/>
                    <a:pt x="82751" y="1978"/>
                    <a:pt x="86532" y="6393"/>
                  </a:cubicBezTo>
                  <a:cubicBezTo>
                    <a:pt x="90098" y="11466"/>
                    <a:pt x="91836" y="17591"/>
                    <a:pt x="91481" y="23776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DBF1EA5-5816-41C9-8959-8DC87D393413}"/>
                </a:ext>
              </a:extLst>
            </p:cNvPr>
            <p:cNvSpPr/>
            <p:nvPr/>
          </p:nvSpPr>
          <p:spPr>
            <a:xfrm>
              <a:off x="11410787" y="6419669"/>
              <a:ext cx="57798" cy="65699"/>
            </a:xfrm>
            <a:custGeom>
              <a:avLst/>
              <a:gdLst>
                <a:gd name="connsiteX0" fmla="*/ 10472 w 57798"/>
                <a:gd name="connsiteY0" fmla="*/ 26189 h 65699"/>
                <a:gd name="connsiteX1" fmla="*/ 16055 w 57798"/>
                <a:gd name="connsiteY1" fmla="*/ 13501 h 65699"/>
                <a:gd name="connsiteX2" fmla="*/ 29631 w 57798"/>
                <a:gd name="connsiteY2" fmla="*/ 8553 h 65699"/>
                <a:gd name="connsiteX3" fmla="*/ 42319 w 57798"/>
                <a:gd name="connsiteY3" fmla="*/ 13120 h 65699"/>
                <a:gd name="connsiteX4" fmla="*/ 46506 w 57798"/>
                <a:gd name="connsiteY4" fmla="*/ 25808 h 65699"/>
                <a:gd name="connsiteX5" fmla="*/ 56657 w 57798"/>
                <a:gd name="connsiteY5" fmla="*/ 28600 h 65699"/>
                <a:gd name="connsiteX6" fmla="*/ 49805 w 57798"/>
                <a:gd name="connsiteY6" fmla="*/ 7538 h 65699"/>
                <a:gd name="connsiteX7" fmla="*/ 30139 w 57798"/>
                <a:gd name="connsiteY7" fmla="*/ 52 h 65699"/>
                <a:gd name="connsiteX8" fmla="*/ 8442 w 57798"/>
                <a:gd name="connsiteY8" fmla="*/ 8806 h 65699"/>
                <a:gd name="connsiteX9" fmla="*/ 68 w 57798"/>
                <a:gd name="connsiteY9" fmla="*/ 33167 h 65699"/>
                <a:gd name="connsiteX10" fmla="*/ 8823 w 57798"/>
                <a:gd name="connsiteY10" fmla="*/ 57148 h 65699"/>
                <a:gd name="connsiteX11" fmla="*/ 33184 w 57798"/>
                <a:gd name="connsiteY11" fmla="*/ 65649 h 65699"/>
                <a:gd name="connsiteX12" fmla="*/ 44857 w 57798"/>
                <a:gd name="connsiteY12" fmla="*/ 64126 h 65699"/>
                <a:gd name="connsiteX13" fmla="*/ 55768 w 57798"/>
                <a:gd name="connsiteY13" fmla="*/ 60320 h 65699"/>
                <a:gd name="connsiteX14" fmla="*/ 55768 w 57798"/>
                <a:gd name="connsiteY14" fmla="*/ 48774 h 65699"/>
                <a:gd name="connsiteX15" fmla="*/ 55768 w 57798"/>
                <a:gd name="connsiteY15" fmla="*/ 48774 h 65699"/>
                <a:gd name="connsiteX16" fmla="*/ 46506 w 57798"/>
                <a:gd name="connsiteY16" fmla="*/ 53849 h 65699"/>
                <a:gd name="connsiteX17" fmla="*/ 33818 w 57798"/>
                <a:gd name="connsiteY17" fmla="*/ 56386 h 65699"/>
                <a:gd name="connsiteX18" fmla="*/ 25063 w 57798"/>
                <a:gd name="connsiteY18" fmla="*/ 55118 h 65699"/>
                <a:gd name="connsiteX19" fmla="*/ 18085 w 57798"/>
                <a:gd name="connsiteY19" fmla="*/ 51058 h 65699"/>
                <a:gd name="connsiteX20" fmla="*/ 13264 w 57798"/>
                <a:gd name="connsiteY20" fmla="*/ 43952 h 65699"/>
                <a:gd name="connsiteX21" fmla="*/ 11614 w 57798"/>
                <a:gd name="connsiteY21" fmla="*/ 33929 h 65699"/>
                <a:gd name="connsiteX22" fmla="*/ 57799 w 57798"/>
                <a:gd name="connsiteY22" fmla="*/ 33929 h 6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798" h="65699">
                  <a:moveTo>
                    <a:pt x="10472" y="26189"/>
                  </a:moveTo>
                  <a:cubicBezTo>
                    <a:pt x="10714" y="21417"/>
                    <a:pt x="12693" y="16899"/>
                    <a:pt x="16055" y="13501"/>
                  </a:cubicBezTo>
                  <a:cubicBezTo>
                    <a:pt x="19735" y="10094"/>
                    <a:pt x="24620" y="8310"/>
                    <a:pt x="29631" y="8553"/>
                  </a:cubicBezTo>
                  <a:cubicBezTo>
                    <a:pt x="34326" y="8164"/>
                    <a:pt x="38957" y="9830"/>
                    <a:pt x="42319" y="13120"/>
                  </a:cubicBezTo>
                  <a:cubicBezTo>
                    <a:pt x="45174" y="16721"/>
                    <a:pt x="46659" y="21217"/>
                    <a:pt x="46506" y="25808"/>
                  </a:cubicBezTo>
                  <a:close/>
                  <a:moveTo>
                    <a:pt x="56657" y="28600"/>
                  </a:moveTo>
                  <a:cubicBezTo>
                    <a:pt x="57101" y="20968"/>
                    <a:pt x="54652" y="13449"/>
                    <a:pt x="49805" y="7538"/>
                  </a:cubicBezTo>
                  <a:cubicBezTo>
                    <a:pt x="44642" y="2314"/>
                    <a:pt x="37473" y="-416"/>
                    <a:pt x="30139" y="52"/>
                  </a:cubicBezTo>
                  <a:cubicBezTo>
                    <a:pt x="21993" y="-264"/>
                    <a:pt x="14088" y="2923"/>
                    <a:pt x="8442" y="8806"/>
                  </a:cubicBezTo>
                  <a:cubicBezTo>
                    <a:pt x="2593" y="15529"/>
                    <a:pt x="-414" y="24267"/>
                    <a:pt x="68" y="33167"/>
                  </a:cubicBezTo>
                  <a:cubicBezTo>
                    <a:pt x="-515" y="42036"/>
                    <a:pt x="2657" y="50742"/>
                    <a:pt x="8823" y="57148"/>
                  </a:cubicBezTo>
                  <a:cubicBezTo>
                    <a:pt x="15510" y="63083"/>
                    <a:pt x="24264" y="66140"/>
                    <a:pt x="33184" y="65649"/>
                  </a:cubicBezTo>
                  <a:cubicBezTo>
                    <a:pt x="37130" y="65668"/>
                    <a:pt x="41051" y="65155"/>
                    <a:pt x="44857" y="64126"/>
                  </a:cubicBezTo>
                  <a:cubicBezTo>
                    <a:pt x="48575" y="63105"/>
                    <a:pt x="52216" y="61833"/>
                    <a:pt x="55768" y="60320"/>
                  </a:cubicBezTo>
                  <a:lnTo>
                    <a:pt x="55768" y="48774"/>
                  </a:lnTo>
                  <a:lnTo>
                    <a:pt x="55768" y="48774"/>
                  </a:lnTo>
                  <a:cubicBezTo>
                    <a:pt x="52990" y="50973"/>
                    <a:pt x="49856" y="52689"/>
                    <a:pt x="46506" y="53849"/>
                  </a:cubicBezTo>
                  <a:cubicBezTo>
                    <a:pt x="42459" y="55450"/>
                    <a:pt x="38170" y="56310"/>
                    <a:pt x="33818" y="56386"/>
                  </a:cubicBezTo>
                  <a:cubicBezTo>
                    <a:pt x="30849" y="56438"/>
                    <a:pt x="27893" y="56010"/>
                    <a:pt x="25063" y="55118"/>
                  </a:cubicBezTo>
                  <a:cubicBezTo>
                    <a:pt x="22500" y="54227"/>
                    <a:pt x="20128" y="52848"/>
                    <a:pt x="18085" y="51058"/>
                  </a:cubicBezTo>
                  <a:cubicBezTo>
                    <a:pt x="16004" y="49053"/>
                    <a:pt x="14355" y="46632"/>
                    <a:pt x="13264" y="43952"/>
                  </a:cubicBezTo>
                  <a:cubicBezTo>
                    <a:pt x="12084" y="40747"/>
                    <a:pt x="11525" y="37344"/>
                    <a:pt x="11614" y="33929"/>
                  </a:cubicBezTo>
                  <a:lnTo>
                    <a:pt x="57799" y="33929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C80A42-4140-45DB-A3DB-A34FFD579EED}"/>
                </a:ext>
              </a:extLst>
            </p:cNvPr>
            <p:cNvSpPr/>
            <p:nvPr/>
          </p:nvSpPr>
          <p:spPr>
            <a:xfrm>
              <a:off x="11482162" y="6419676"/>
              <a:ext cx="52468" cy="64500"/>
            </a:xfrm>
            <a:custGeom>
              <a:avLst/>
              <a:gdLst>
                <a:gd name="connsiteX0" fmla="*/ 51894 w 52468"/>
                <a:gd name="connsiteY0" fmla="*/ 64500 h 64500"/>
                <a:gd name="connsiteX1" fmla="*/ 41362 w 52468"/>
                <a:gd name="connsiteY1" fmla="*/ 64500 h 64500"/>
                <a:gd name="connsiteX2" fmla="*/ 41362 w 52468"/>
                <a:gd name="connsiteY2" fmla="*/ 28847 h 64500"/>
                <a:gd name="connsiteX3" fmla="*/ 41362 w 52468"/>
                <a:gd name="connsiteY3" fmla="*/ 20727 h 64500"/>
                <a:gd name="connsiteX4" fmla="*/ 39460 w 52468"/>
                <a:gd name="connsiteY4" fmla="*/ 14763 h 64500"/>
                <a:gd name="connsiteX5" fmla="*/ 35526 w 52468"/>
                <a:gd name="connsiteY5" fmla="*/ 11337 h 64500"/>
                <a:gd name="connsiteX6" fmla="*/ 28674 w 52468"/>
                <a:gd name="connsiteY6" fmla="*/ 10196 h 64500"/>
                <a:gd name="connsiteX7" fmla="*/ 19666 w 52468"/>
                <a:gd name="connsiteY7" fmla="*/ 12226 h 64500"/>
                <a:gd name="connsiteX8" fmla="*/ 10531 w 52468"/>
                <a:gd name="connsiteY8" fmla="*/ 17681 h 64500"/>
                <a:gd name="connsiteX9" fmla="*/ 10531 w 52468"/>
                <a:gd name="connsiteY9" fmla="*/ 64500 h 64500"/>
                <a:gd name="connsiteX10" fmla="*/ 0 w 52468"/>
                <a:gd name="connsiteY10" fmla="*/ 64500 h 64500"/>
                <a:gd name="connsiteX11" fmla="*/ 0 w 52468"/>
                <a:gd name="connsiteY11" fmla="*/ 1821 h 64500"/>
                <a:gd name="connsiteX12" fmla="*/ 10531 w 52468"/>
                <a:gd name="connsiteY12" fmla="*/ 1821 h 64500"/>
                <a:gd name="connsiteX13" fmla="*/ 10531 w 52468"/>
                <a:gd name="connsiteY13" fmla="*/ 8800 h 64500"/>
                <a:gd name="connsiteX14" fmla="*/ 20808 w 52468"/>
                <a:gd name="connsiteY14" fmla="*/ 2329 h 64500"/>
                <a:gd name="connsiteX15" fmla="*/ 31593 w 52468"/>
                <a:gd name="connsiteY15" fmla="*/ 45 h 64500"/>
                <a:gd name="connsiteX16" fmla="*/ 47072 w 52468"/>
                <a:gd name="connsiteY16" fmla="*/ 6262 h 64500"/>
                <a:gd name="connsiteX17" fmla="*/ 52402 w 52468"/>
                <a:gd name="connsiteY17" fmla="*/ 23772 h 6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468" h="64500">
                  <a:moveTo>
                    <a:pt x="51894" y="64500"/>
                  </a:moveTo>
                  <a:lnTo>
                    <a:pt x="41362" y="64500"/>
                  </a:lnTo>
                  <a:lnTo>
                    <a:pt x="41362" y="28847"/>
                  </a:lnTo>
                  <a:cubicBezTo>
                    <a:pt x="41566" y="26144"/>
                    <a:pt x="41566" y="23429"/>
                    <a:pt x="41362" y="20727"/>
                  </a:cubicBezTo>
                  <a:cubicBezTo>
                    <a:pt x="41197" y="18619"/>
                    <a:pt x="40551" y="16578"/>
                    <a:pt x="39460" y="14763"/>
                  </a:cubicBezTo>
                  <a:cubicBezTo>
                    <a:pt x="38571" y="13214"/>
                    <a:pt x="37188" y="12007"/>
                    <a:pt x="35526" y="11337"/>
                  </a:cubicBezTo>
                  <a:cubicBezTo>
                    <a:pt x="33344" y="10503"/>
                    <a:pt x="31009" y="10114"/>
                    <a:pt x="28674" y="10196"/>
                  </a:cubicBezTo>
                  <a:cubicBezTo>
                    <a:pt x="25566" y="10215"/>
                    <a:pt x="22483" y="10906"/>
                    <a:pt x="19666" y="12226"/>
                  </a:cubicBezTo>
                  <a:cubicBezTo>
                    <a:pt x="16456" y="13751"/>
                    <a:pt x="13398" y="15578"/>
                    <a:pt x="10531" y="17681"/>
                  </a:cubicBezTo>
                  <a:lnTo>
                    <a:pt x="10531" y="64500"/>
                  </a:lnTo>
                  <a:lnTo>
                    <a:pt x="0" y="64500"/>
                  </a:lnTo>
                  <a:lnTo>
                    <a:pt x="0" y="1821"/>
                  </a:lnTo>
                  <a:lnTo>
                    <a:pt x="10531" y="1821"/>
                  </a:lnTo>
                  <a:lnTo>
                    <a:pt x="10531" y="8800"/>
                  </a:lnTo>
                  <a:cubicBezTo>
                    <a:pt x="13652" y="6186"/>
                    <a:pt x="17103" y="4009"/>
                    <a:pt x="20808" y="2329"/>
                  </a:cubicBezTo>
                  <a:cubicBezTo>
                    <a:pt x="24221" y="893"/>
                    <a:pt x="27888" y="117"/>
                    <a:pt x="31593" y="45"/>
                  </a:cubicBezTo>
                  <a:cubicBezTo>
                    <a:pt x="37429" y="-356"/>
                    <a:pt x="43126" y="1934"/>
                    <a:pt x="47072" y="6262"/>
                  </a:cubicBezTo>
                  <a:cubicBezTo>
                    <a:pt x="50967" y="11232"/>
                    <a:pt x="52858" y="17476"/>
                    <a:pt x="52402" y="23772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7938226-B51A-4A3E-8A64-078D75EEA49E}"/>
                </a:ext>
              </a:extLst>
            </p:cNvPr>
            <p:cNvSpPr/>
            <p:nvPr/>
          </p:nvSpPr>
          <p:spPr>
            <a:xfrm>
              <a:off x="11544714" y="6403100"/>
              <a:ext cx="39459" cy="81965"/>
            </a:xfrm>
            <a:custGeom>
              <a:avLst/>
              <a:gdLst>
                <a:gd name="connsiteX0" fmla="*/ 39460 w 39459"/>
                <a:gd name="connsiteY0" fmla="*/ 80569 h 81965"/>
                <a:gd name="connsiteX1" fmla="*/ 32989 w 39459"/>
                <a:gd name="connsiteY1" fmla="*/ 81838 h 81965"/>
                <a:gd name="connsiteX2" fmla="*/ 26772 w 39459"/>
                <a:gd name="connsiteY2" fmla="*/ 81838 h 81965"/>
                <a:gd name="connsiteX3" fmla="*/ 12180 w 39459"/>
                <a:gd name="connsiteY3" fmla="*/ 76636 h 81965"/>
                <a:gd name="connsiteX4" fmla="*/ 7105 w 39459"/>
                <a:gd name="connsiteY4" fmla="*/ 60141 h 81965"/>
                <a:gd name="connsiteX5" fmla="*/ 7105 w 39459"/>
                <a:gd name="connsiteY5" fmla="*/ 27279 h 81965"/>
                <a:gd name="connsiteX6" fmla="*/ 0 w 39459"/>
                <a:gd name="connsiteY6" fmla="*/ 27279 h 81965"/>
                <a:gd name="connsiteX7" fmla="*/ 0 w 39459"/>
                <a:gd name="connsiteY7" fmla="*/ 18398 h 81965"/>
                <a:gd name="connsiteX8" fmla="*/ 7105 w 39459"/>
                <a:gd name="connsiteY8" fmla="*/ 18398 h 81965"/>
                <a:gd name="connsiteX9" fmla="*/ 7105 w 39459"/>
                <a:gd name="connsiteY9" fmla="*/ 0 h 81965"/>
                <a:gd name="connsiteX10" fmla="*/ 17763 w 39459"/>
                <a:gd name="connsiteY10" fmla="*/ 0 h 81965"/>
                <a:gd name="connsiteX11" fmla="*/ 17763 w 39459"/>
                <a:gd name="connsiteY11" fmla="*/ 18017 h 81965"/>
                <a:gd name="connsiteX12" fmla="*/ 39460 w 39459"/>
                <a:gd name="connsiteY12" fmla="*/ 18017 h 81965"/>
                <a:gd name="connsiteX13" fmla="*/ 39460 w 39459"/>
                <a:gd name="connsiteY13" fmla="*/ 26899 h 81965"/>
                <a:gd name="connsiteX14" fmla="*/ 17763 w 39459"/>
                <a:gd name="connsiteY14" fmla="*/ 26899 h 81965"/>
                <a:gd name="connsiteX15" fmla="*/ 17763 w 39459"/>
                <a:gd name="connsiteY15" fmla="*/ 55827 h 81965"/>
                <a:gd name="connsiteX16" fmla="*/ 17763 w 39459"/>
                <a:gd name="connsiteY16" fmla="*/ 63567 h 81965"/>
                <a:gd name="connsiteX17" fmla="*/ 19412 w 39459"/>
                <a:gd name="connsiteY17" fmla="*/ 68769 h 81965"/>
                <a:gd name="connsiteX18" fmla="*/ 22711 w 39459"/>
                <a:gd name="connsiteY18" fmla="*/ 72068 h 81965"/>
                <a:gd name="connsiteX19" fmla="*/ 29309 w 39459"/>
                <a:gd name="connsiteY19" fmla="*/ 73083 h 81965"/>
                <a:gd name="connsiteX20" fmla="*/ 34765 w 39459"/>
                <a:gd name="connsiteY20" fmla="*/ 72322 h 81965"/>
                <a:gd name="connsiteX21" fmla="*/ 38825 w 39459"/>
                <a:gd name="connsiteY21" fmla="*/ 71053 h 81965"/>
                <a:gd name="connsiteX22" fmla="*/ 38825 w 39459"/>
                <a:gd name="connsiteY22" fmla="*/ 71053 h 8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459" h="81965">
                  <a:moveTo>
                    <a:pt x="39460" y="80569"/>
                  </a:moveTo>
                  <a:cubicBezTo>
                    <a:pt x="37328" y="81101"/>
                    <a:pt x="35171" y="81524"/>
                    <a:pt x="32989" y="81838"/>
                  </a:cubicBezTo>
                  <a:cubicBezTo>
                    <a:pt x="30921" y="82008"/>
                    <a:pt x="28840" y="82008"/>
                    <a:pt x="26772" y="81838"/>
                  </a:cubicBezTo>
                  <a:cubicBezTo>
                    <a:pt x="21392" y="82218"/>
                    <a:pt x="16101" y="80333"/>
                    <a:pt x="12180" y="76636"/>
                  </a:cubicBezTo>
                  <a:cubicBezTo>
                    <a:pt x="8374" y="72026"/>
                    <a:pt x="6547" y="66094"/>
                    <a:pt x="7105" y="60141"/>
                  </a:cubicBezTo>
                  <a:lnTo>
                    <a:pt x="7105" y="27279"/>
                  </a:lnTo>
                  <a:lnTo>
                    <a:pt x="0" y="27279"/>
                  </a:lnTo>
                  <a:lnTo>
                    <a:pt x="0" y="18398"/>
                  </a:lnTo>
                  <a:lnTo>
                    <a:pt x="7105" y="18398"/>
                  </a:lnTo>
                  <a:lnTo>
                    <a:pt x="7105" y="0"/>
                  </a:lnTo>
                  <a:lnTo>
                    <a:pt x="17763" y="0"/>
                  </a:lnTo>
                  <a:lnTo>
                    <a:pt x="17763" y="18017"/>
                  </a:lnTo>
                  <a:lnTo>
                    <a:pt x="39460" y="18017"/>
                  </a:lnTo>
                  <a:lnTo>
                    <a:pt x="39460" y="26899"/>
                  </a:lnTo>
                  <a:lnTo>
                    <a:pt x="17763" y="26899"/>
                  </a:lnTo>
                  <a:lnTo>
                    <a:pt x="17763" y="55827"/>
                  </a:lnTo>
                  <a:cubicBezTo>
                    <a:pt x="17763" y="59126"/>
                    <a:pt x="17763" y="61664"/>
                    <a:pt x="17763" y="63567"/>
                  </a:cubicBezTo>
                  <a:cubicBezTo>
                    <a:pt x="18004" y="65384"/>
                    <a:pt x="18563" y="67145"/>
                    <a:pt x="19412" y="68769"/>
                  </a:cubicBezTo>
                  <a:cubicBezTo>
                    <a:pt x="20136" y="70193"/>
                    <a:pt x="21290" y="71347"/>
                    <a:pt x="22711" y="72068"/>
                  </a:cubicBezTo>
                  <a:cubicBezTo>
                    <a:pt x="24830" y="72827"/>
                    <a:pt x="27064" y="73171"/>
                    <a:pt x="29309" y="73083"/>
                  </a:cubicBezTo>
                  <a:cubicBezTo>
                    <a:pt x="31149" y="73070"/>
                    <a:pt x="32989" y="72815"/>
                    <a:pt x="34765" y="72322"/>
                  </a:cubicBezTo>
                  <a:lnTo>
                    <a:pt x="38825" y="71053"/>
                  </a:lnTo>
                  <a:lnTo>
                    <a:pt x="38825" y="71053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2429438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AE29E-9FC9-4682-B1BF-B530FBF6C74B}" type="datetimeFigureOut">
              <a:rPr lang="en-GB" smtClean="0"/>
              <a:t>01/12/2021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DEB648B-184A-43EC-A06B-4608E887896A}"/>
              </a:ext>
            </a:extLst>
          </p:cNvPr>
          <p:cNvSpPr txBox="1">
            <a:spLocks/>
          </p:cNvSpPr>
          <p:nvPr userDrawn="1"/>
        </p:nvSpPr>
        <p:spPr>
          <a:xfrm>
            <a:off x="8781098" y="2"/>
            <a:ext cx="2872423" cy="63009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7151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AE29E-9FC9-4682-B1BF-B530FBF6C74B}" type="datetimeFigureOut">
              <a:rPr lang="en-GB" smtClean="0"/>
              <a:t>01/12/2021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947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5FABFD85-D62A-4D47-9BB4-91625A517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91279-B2E3-4FD5-BC95-D7BFCA58E3B3}"/>
              </a:ext>
            </a:extLst>
          </p:cNvPr>
          <p:cNvSpPr txBox="1"/>
          <p:nvPr userDrawn="1"/>
        </p:nvSpPr>
        <p:spPr>
          <a:xfrm>
            <a:off x="2485697" y="5376040"/>
            <a:ext cx="7220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1300 655 307 </a:t>
            </a:r>
            <a:r>
              <a:rPr lang="en-GB" sz="1600" dirty="0">
                <a:solidFill>
                  <a:schemeClr val="accent2"/>
                </a:solidFill>
              </a:rPr>
              <a:t>|</a:t>
            </a:r>
            <a:r>
              <a:rPr lang="en-GB" sz="1600" dirty="0">
                <a:solidFill>
                  <a:schemeClr val="bg1"/>
                </a:solidFill>
              </a:rPr>
              <a:t> www.tastafe.tas.edu.au</a:t>
            </a:r>
          </a:p>
          <a:p>
            <a:pPr algn="ctr"/>
            <a:endParaRPr lang="en-GB" sz="1600" dirty="0">
              <a:solidFill>
                <a:schemeClr val="bg1"/>
              </a:solidFill>
            </a:endParaRP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RTO 60142 </a:t>
            </a:r>
            <a:r>
              <a:rPr lang="en-GB" sz="1200" dirty="0">
                <a:solidFill>
                  <a:schemeClr val="accent2"/>
                </a:solidFill>
              </a:rPr>
              <a:t>|</a:t>
            </a:r>
            <a:r>
              <a:rPr lang="en-GB" sz="1200" dirty="0">
                <a:solidFill>
                  <a:schemeClr val="bg1"/>
                </a:solidFill>
              </a:rPr>
              <a:t> CRICOS 03041M</a:t>
            </a:r>
            <a:endParaRPr lang="en-A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9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64CB0F-BA41-41DC-A38E-A4063ECF8994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363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5737833-AEDF-49A3-AD5E-FBE498F6180D}"/>
              </a:ext>
            </a:extLst>
          </p:cNvPr>
          <p:cNvSpPr txBox="1">
            <a:spLocks/>
          </p:cNvSpPr>
          <p:nvPr userDrawn="1"/>
        </p:nvSpPr>
        <p:spPr>
          <a:xfrm>
            <a:off x="8781098" y="2"/>
            <a:ext cx="2872423" cy="63009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B11B08A-93D8-4508-B015-7EE21F6D15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-1"/>
            <a:ext cx="12192000" cy="5476875"/>
          </a:xfrm>
          <a:custGeom>
            <a:avLst/>
            <a:gdLst>
              <a:gd name="connsiteX0" fmla="*/ 0 w 12192000"/>
              <a:gd name="connsiteY0" fmla="*/ 0 h 5460862"/>
              <a:gd name="connsiteX1" fmla="*/ 8788718 w 12192000"/>
              <a:gd name="connsiteY1" fmla="*/ 0 h 5460862"/>
              <a:gd name="connsiteX2" fmla="*/ 8788718 w 12192000"/>
              <a:gd name="connsiteY2" fmla="*/ 254756 h 5460862"/>
              <a:gd name="connsiteX3" fmla="*/ 9172104 w 12192000"/>
              <a:gd name="connsiteY3" fmla="*/ 612000 h 5460862"/>
              <a:gd name="connsiteX4" fmla="*/ 11260132 w 12192000"/>
              <a:gd name="connsiteY4" fmla="*/ 612000 h 5460862"/>
              <a:gd name="connsiteX5" fmla="*/ 11643518 w 12192000"/>
              <a:gd name="connsiteY5" fmla="*/ 254756 h 5460862"/>
              <a:gd name="connsiteX6" fmla="*/ 11643518 w 12192000"/>
              <a:gd name="connsiteY6" fmla="*/ 0 h 5460862"/>
              <a:gd name="connsiteX7" fmla="*/ 12192000 w 12192000"/>
              <a:gd name="connsiteY7" fmla="*/ 0 h 5460862"/>
              <a:gd name="connsiteX8" fmla="*/ 12192000 w 12192000"/>
              <a:gd name="connsiteY8" fmla="*/ 5460862 h 5460862"/>
              <a:gd name="connsiteX9" fmla="*/ 0 w 12192000"/>
              <a:gd name="connsiteY9" fmla="*/ 5460862 h 546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460862">
                <a:moveTo>
                  <a:pt x="0" y="0"/>
                </a:moveTo>
                <a:lnTo>
                  <a:pt x="8788718" y="0"/>
                </a:lnTo>
                <a:lnTo>
                  <a:pt x="8788718" y="254756"/>
                </a:lnTo>
                <a:cubicBezTo>
                  <a:pt x="8788718" y="450948"/>
                  <a:pt x="8959816" y="612000"/>
                  <a:pt x="9172104" y="612000"/>
                </a:cubicBezTo>
                <a:cubicBezTo>
                  <a:pt x="11260132" y="612000"/>
                  <a:pt x="11260132" y="612000"/>
                  <a:pt x="11260132" y="612000"/>
                </a:cubicBezTo>
                <a:cubicBezTo>
                  <a:pt x="11472420" y="612000"/>
                  <a:pt x="11643518" y="450948"/>
                  <a:pt x="11643518" y="254756"/>
                </a:cubicBezTo>
                <a:cubicBezTo>
                  <a:pt x="11643518" y="0"/>
                  <a:pt x="11643518" y="0"/>
                  <a:pt x="11643518" y="0"/>
                </a:cubicBezTo>
                <a:lnTo>
                  <a:pt x="12192000" y="0"/>
                </a:lnTo>
                <a:lnTo>
                  <a:pt x="12192000" y="5460862"/>
                </a:lnTo>
                <a:lnTo>
                  <a:pt x="0" y="546086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216000" tIns="216000" rIns="4860000" bIns="216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52E9E4-22F8-455C-AFBB-F43804A327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6603" y="1092619"/>
            <a:ext cx="4165200" cy="41832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45" b="945"/>
            </a:stretch>
          </a:blipFill>
        </p:spPr>
        <p:txBody>
          <a:bodyPr lIns="252000" tIns="360000" rIns="252000" bIns="360000" anchor="ctr" anchorCtr="0">
            <a:normAutofit/>
          </a:bodyPr>
          <a:lstStyle>
            <a:lvl1pPr algn="ctr">
              <a:spcBef>
                <a:spcPts val="0"/>
              </a:spcBef>
              <a:buFont typeface="Arial" panose="020B0604020202020204" pitchFamily="34" charset="0"/>
              <a:buNone/>
              <a:defRPr sz="452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452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4520" cap="all" baseline="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Font typeface="Arial" panose="020B0604020202020204" pitchFamily="34" charset="0"/>
              <a:buNone/>
              <a:defRPr sz="4520" cap="all" baseline="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Font typeface="Arial" panose="020B0604020202020204" pitchFamily="34" charset="0"/>
              <a:buNone/>
              <a:defRPr sz="4520" cap="all" baseline="0">
                <a:solidFill>
                  <a:schemeClr val="bg1"/>
                </a:solidFill>
              </a:defRPr>
            </a:lvl5pPr>
            <a:lvl6pPr algn="ctr">
              <a:spcBef>
                <a:spcPts val="0"/>
              </a:spcBef>
              <a:buFont typeface="Arial" panose="020B0604020202020204" pitchFamily="34" charset="0"/>
              <a:buNone/>
              <a:defRPr sz="4520" cap="all" baseline="0">
                <a:solidFill>
                  <a:schemeClr val="bg1"/>
                </a:solidFill>
              </a:defRPr>
            </a:lvl6pPr>
            <a:lvl7pPr algn="ctr">
              <a:spcBef>
                <a:spcPts val="0"/>
              </a:spcBef>
              <a:buFont typeface="Arial" panose="020B0604020202020204" pitchFamily="34" charset="0"/>
              <a:buNone/>
              <a:defRPr sz="4520" cap="all" baseline="0">
                <a:solidFill>
                  <a:schemeClr val="bg1"/>
                </a:solidFill>
              </a:defRPr>
            </a:lvl7pPr>
            <a:lvl8pPr algn="ctr">
              <a:spcBef>
                <a:spcPts val="0"/>
              </a:spcBef>
              <a:buFont typeface="Arial" panose="020B0604020202020204" pitchFamily="34" charset="0"/>
              <a:buNone/>
              <a:defRPr sz="4520" cap="all" baseline="0">
                <a:solidFill>
                  <a:schemeClr val="bg1"/>
                </a:solidFill>
              </a:defRPr>
            </a:lvl8pPr>
            <a:lvl9pPr algn="ctr">
              <a:spcBef>
                <a:spcPts val="0"/>
              </a:spcBef>
              <a:buFont typeface="Arial" panose="020B0604020202020204" pitchFamily="34" charset="0"/>
              <a:buNone/>
              <a:defRPr sz="452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Title</a:t>
            </a:r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942B6C-42E2-4413-B8D4-8FE69EB0C001}"/>
              </a:ext>
            </a:extLst>
          </p:cNvPr>
          <p:cNvGrpSpPr/>
          <p:nvPr userDrawn="1"/>
        </p:nvGrpSpPr>
        <p:grpSpPr>
          <a:xfrm>
            <a:off x="10037972" y="5838942"/>
            <a:ext cx="1532206" cy="641263"/>
            <a:chOff x="10051967" y="5852937"/>
            <a:chExt cx="1532206" cy="6412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A13137D-750F-41DC-A582-C40D00FC1394}"/>
                </a:ext>
              </a:extLst>
            </p:cNvPr>
            <p:cNvSpPr/>
            <p:nvPr/>
          </p:nvSpPr>
          <p:spPr>
            <a:xfrm>
              <a:off x="10647289" y="5899132"/>
              <a:ext cx="150539" cy="595068"/>
            </a:xfrm>
            <a:custGeom>
              <a:avLst/>
              <a:gdLst>
                <a:gd name="connsiteX0" fmla="*/ 27407 w 150539"/>
                <a:gd name="connsiteY0" fmla="*/ 0 h 595068"/>
                <a:gd name="connsiteX1" fmla="*/ 0 w 150539"/>
                <a:gd name="connsiteY1" fmla="*/ 27406 h 595068"/>
                <a:gd name="connsiteX2" fmla="*/ 0 w 150539"/>
                <a:gd name="connsiteY2" fmla="*/ 567662 h 595068"/>
                <a:gd name="connsiteX3" fmla="*/ 27280 w 150539"/>
                <a:gd name="connsiteY3" fmla="*/ 595068 h 595068"/>
                <a:gd name="connsiteX4" fmla="*/ 27343 w 150539"/>
                <a:gd name="connsiteY4" fmla="*/ 60 h 595068"/>
                <a:gd name="connsiteX5" fmla="*/ 27280 w 150539"/>
                <a:gd name="connsiteY5" fmla="*/ 0 h 59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539" h="595068">
                  <a:moveTo>
                    <a:pt x="27407" y="0"/>
                  </a:moveTo>
                  <a:lnTo>
                    <a:pt x="0" y="27406"/>
                  </a:lnTo>
                  <a:cubicBezTo>
                    <a:pt x="149173" y="176598"/>
                    <a:pt x="149173" y="418470"/>
                    <a:pt x="0" y="567662"/>
                  </a:cubicBezTo>
                  <a:lnTo>
                    <a:pt x="27280" y="595068"/>
                  </a:lnTo>
                  <a:cubicBezTo>
                    <a:pt x="191602" y="430777"/>
                    <a:pt x="191628" y="164383"/>
                    <a:pt x="27343" y="60"/>
                  </a:cubicBezTo>
                  <a:cubicBezTo>
                    <a:pt x="27318" y="39"/>
                    <a:pt x="27305" y="20"/>
                    <a:pt x="27280" y="0"/>
                  </a:cubicBezTo>
                </a:path>
              </a:pathLst>
            </a:custGeom>
            <a:solidFill>
              <a:srgbClr val="F26522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5C3A24D-7DB8-4F9C-8CB7-63750126DCA4}"/>
                </a:ext>
              </a:extLst>
            </p:cNvPr>
            <p:cNvSpPr/>
            <p:nvPr/>
          </p:nvSpPr>
          <p:spPr>
            <a:xfrm>
              <a:off x="10503534" y="5855231"/>
              <a:ext cx="242667" cy="482144"/>
            </a:xfrm>
            <a:custGeom>
              <a:avLst/>
              <a:gdLst>
                <a:gd name="connsiteX0" fmla="*/ 14845 w 242667"/>
                <a:gd name="connsiteY0" fmla="*/ 381 h 482144"/>
                <a:gd name="connsiteX1" fmla="*/ 0 w 242667"/>
                <a:gd name="connsiteY1" fmla="*/ 36034 h 482144"/>
                <a:gd name="connsiteX2" fmla="*/ 178901 w 242667"/>
                <a:gd name="connsiteY2" fmla="*/ 467427 h 482144"/>
                <a:gd name="connsiteX3" fmla="*/ 214681 w 242667"/>
                <a:gd name="connsiteY3" fmla="*/ 482145 h 482144"/>
                <a:gd name="connsiteX4" fmla="*/ 14845 w 242667"/>
                <a:gd name="connsiteY4" fmla="*/ 0 h 48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67" h="482144">
                  <a:moveTo>
                    <a:pt x="14845" y="381"/>
                  </a:moveTo>
                  <a:lnTo>
                    <a:pt x="0" y="36034"/>
                  </a:lnTo>
                  <a:cubicBezTo>
                    <a:pt x="168192" y="106093"/>
                    <a:pt x="248152" y="298899"/>
                    <a:pt x="178901" y="467427"/>
                  </a:cubicBezTo>
                  <a:lnTo>
                    <a:pt x="214681" y="482145"/>
                  </a:lnTo>
                  <a:cubicBezTo>
                    <a:pt x="292306" y="293822"/>
                    <a:pt x="202932" y="78190"/>
                    <a:pt x="14845" y="0"/>
                  </a:cubicBezTo>
                </a:path>
              </a:pathLst>
            </a:custGeom>
            <a:solidFill>
              <a:srgbClr val="F58220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8453637-E233-4692-AFE8-2449B29FCA52}"/>
                </a:ext>
              </a:extLst>
            </p:cNvPr>
            <p:cNvSpPr/>
            <p:nvPr/>
          </p:nvSpPr>
          <p:spPr>
            <a:xfrm>
              <a:off x="10377161" y="5879085"/>
              <a:ext cx="317200" cy="317834"/>
            </a:xfrm>
            <a:custGeom>
              <a:avLst/>
              <a:gdLst>
                <a:gd name="connsiteX0" fmla="*/ 0 w 317200"/>
                <a:gd name="connsiteY0" fmla="*/ 0 h 317834"/>
                <a:gd name="connsiteX1" fmla="*/ 0 w 317200"/>
                <a:gd name="connsiteY1" fmla="*/ 38698 h 317834"/>
                <a:gd name="connsiteX2" fmla="*/ 279137 w 317200"/>
                <a:gd name="connsiteY2" fmla="*/ 317835 h 317834"/>
                <a:gd name="connsiteX3" fmla="*/ 317201 w 317200"/>
                <a:gd name="connsiteY3" fmla="*/ 317835 h 317834"/>
                <a:gd name="connsiteX4" fmla="*/ 0 w 317200"/>
                <a:gd name="connsiteY4" fmla="*/ 634 h 31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200" h="317834">
                  <a:moveTo>
                    <a:pt x="0" y="0"/>
                  </a:moveTo>
                  <a:lnTo>
                    <a:pt x="0" y="38698"/>
                  </a:lnTo>
                  <a:cubicBezTo>
                    <a:pt x="154160" y="38698"/>
                    <a:pt x="279137" y="163672"/>
                    <a:pt x="279137" y="317835"/>
                  </a:cubicBezTo>
                  <a:lnTo>
                    <a:pt x="317201" y="317835"/>
                  </a:lnTo>
                  <a:cubicBezTo>
                    <a:pt x="316782" y="142824"/>
                    <a:pt x="175006" y="1053"/>
                    <a:pt x="0" y="634"/>
                  </a:cubicBezTo>
                </a:path>
              </a:pathLst>
            </a:custGeom>
            <a:solidFill>
              <a:srgbClr val="F99D1C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5FD088E-13F7-42FA-A9DA-94B3861F2E33}"/>
                </a:ext>
              </a:extLst>
            </p:cNvPr>
            <p:cNvSpPr/>
            <p:nvPr/>
          </p:nvSpPr>
          <p:spPr>
            <a:xfrm>
              <a:off x="10275150" y="5930733"/>
              <a:ext cx="347524" cy="178892"/>
            </a:xfrm>
            <a:custGeom>
              <a:avLst/>
              <a:gdLst>
                <a:gd name="connsiteX0" fmla="*/ 127 w 347524"/>
                <a:gd name="connsiteY0" fmla="*/ 20165 h 178892"/>
                <a:gd name="connsiteX1" fmla="*/ 14845 w 347524"/>
                <a:gd name="connsiteY1" fmla="*/ 55946 h 178892"/>
                <a:gd name="connsiteX2" fmla="*/ 311871 w 347524"/>
                <a:gd name="connsiteY2" fmla="*/ 178893 h 178892"/>
                <a:gd name="connsiteX3" fmla="*/ 347525 w 347524"/>
                <a:gd name="connsiteY3" fmla="*/ 164174 h 178892"/>
                <a:gd name="connsiteX4" fmla="*/ 0 w 347524"/>
                <a:gd name="connsiteY4" fmla="*/ 20165 h 178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524" h="178892">
                  <a:moveTo>
                    <a:pt x="127" y="20165"/>
                  </a:moveTo>
                  <a:lnTo>
                    <a:pt x="14845" y="55946"/>
                  </a:lnTo>
                  <a:cubicBezTo>
                    <a:pt x="130814" y="8061"/>
                    <a:pt x="263670" y="63052"/>
                    <a:pt x="311871" y="178893"/>
                  </a:cubicBezTo>
                  <a:lnTo>
                    <a:pt x="347525" y="164174"/>
                  </a:lnTo>
                  <a:cubicBezTo>
                    <a:pt x="291139" y="28630"/>
                    <a:pt x="135737" y="-35767"/>
                    <a:pt x="0" y="20165"/>
                  </a:cubicBezTo>
                </a:path>
              </a:pathLst>
            </a:custGeom>
            <a:solidFill>
              <a:srgbClr val="FDB913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A9900EA-391B-4549-B58F-1C9D4F1AC5E2}"/>
                </a:ext>
              </a:extLst>
            </p:cNvPr>
            <p:cNvSpPr/>
            <p:nvPr/>
          </p:nvSpPr>
          <p:spPr>
            <a:xfrm>
              <a:off x="10225539" y="5982357"/>
              <a:ext cx="303117" cy="90092"/>
            </a:xfrm>
            <a:custGeom>
              <a:avLst/>
              <a:gdLst>
                <a:gd name="connsiteX0" fmla="*/ 0 w 303117"/>
                <a:gd name="connsiteY0" fmla="*/ 62687 h 90092"/>
                <a:gd name="connsiteX1" fmla="*/ 27407 w 303117"/>
                <a:gd name="connsiteY1" fmla="*/ 90093 h 90092"/>
                <a:gd name="connsiteX2" fmla="*/ 275838 w 303117"/>
                <a:gd name="connsiteY2" fmla="*/ 90093 h 90092"/>
                <a:gd name="connsiteX3" fmla="*/ 303117 w 303117"/>
                <a:gd name="connsiteY3" fmla="*/ 62687 h 90092"/>
                <a:gd name="connsiteX4" fmla="*/ 0 w 303117"/>
                <a:gd name="connsiteY4" fmla="*/ 62687 h 9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117" h="90092">
                  <a:moveTo>
                    <a:pt x="0" y="62687"/>
                  </a:moveTo>
                  <a:lnTo>
                    <a:pt x="27407" y="90093"/>
                  </a:lnTo>
                  <a:cubicBezTo>
                    <a:pt x="96049" y="21594"/>
                    <a:pt x="207196" y="21594"/>
                    <a:pt x="275838" y="90093"/>
                  </a:cubicBezTo>
                  <a:lnTo>
                    <a:pt x="303117" y="62687"/>
                  </a:lnTo>
                  <a:cubicBezTo>
                    <a:pt x="219363" y="-20896"/>
                    <a:pt x="83754" y="-20896"/>
                    <a:pt x="0" y="62687"/>
                  </a:cubicBezTo>
                </a:path>
              </a:pathLst>
            </a:custGeom>
            <a:solidFill>
              <a:srgbClr val="FFD400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454DD53-2B82-40F5-A226-16D386152F66}"/>
                </a:ext>
              </a:extLst>
            </p:cNvPr>
            <p:cNvSpPr/>
            <p:nvPr/>
          </p:nvSpPr>
          <p:spPr>
            <a:xfrm>
              <a:off x="10226427" y="6196666"/>
              <a:ext cx="72702" cy="91861"/>
            </a:xfrm>
            <a:custGeom>
              <a:avLst/>
              <a:gdLst>
                <a:gd name="connsiteX0" fmla="*/ 26264 w 72702"/>
                <a:gd name="connsiteY0" fmla="*/ 17890 h 91861"/>
                <a:gd name="connsiteX1" fmla="*/ 0 w 72702"/>
                <a:gd name="connsiteY1" fmla="*/ 17890 h 91861"/>
                <a:gd name="connsiteX2" fmla="*/ 0 w 72702"/>
                <a:gd name="connsiteY2" fmla="*/ 0 h 91861"/>
                <a:gd name="connsiteX3" fmla="*/ 72702 w 72702"/>
                <a:gd name="connsiteY3" fmla="*/ 0 h 91861"/>
                <a:gd name="connsiteX4" fmla="*/ 72702 w 72702"/>
                <a:gd name="connsiteY4" fmla="*/ 17890 h 91861"/>
                <a:gd name="connsiteX5" fmla="*/ 46565 w 72702"/>
                <a:gd name="connsiteY5" fmla="*/ 17890 h 91861"/>
                <a:gd name="connsiteX6" fmla="*/ 46565 w 72702"/>
                <a:gd name="connsiteY6" fmla="*/ 91861 h 91861"/>
                <a:gd name="connsiteX7" fmla="*/ 26264 w 72702"/>
                <a:gd name="connsiteY7" fmla="*/ 91861 h 91861"/>
                <a:gd name="connsiteX8" fmla="*/ 26264 w 72702"/>
                <a:gd name="connsiteY8" fmla="*/ 17890 h 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702" h="91861">
                  <a:moveTo>
                    <a:pt x="26264" y="17890"/>
                  </a:moveTo>
                  <a:lnTo>
                    <a:pt x="0" y="17890"/>
                  </a:lnTo>
                  <a:lnTo>
                    <a:pt x="0" y="0"/>
                  </a:lnTo>
                  <a:lnTo>
                    <a:pt x="72702" y="0"/>
                  </a:lnTo>
                  <a:lnTo>
                    <a:pt x="72702" y="17890"/>
                  </a:lnTo>
                  <a:lnTo>
                    <a:pt x="46565" y="17890"/>
                  </a:lnTo>
                  <a:lnTo>
                    <a:pt x="46565" y="91861"/>
                  </a:lnTo>
                  <a:lnTo>
                    <a:pt x="26264" y="91861"/>
                  </a:lnTo>
                  <a:lnTo>
                    <a:pt x="26264" y="1789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48D9C81-11FC-4650-B57E-FA1C89BA0D69}"/>
                </a:ext>
              </a:extLst>
            </p:cNvPr>
            <p:cNvSpPr/>
            <p:nvPr/>
          </p:nvSpPr>
          <p:spPr>
            <a:xfrm>
              <a:off x="10287965" y="6196666"/>
              <a:ext cx="96555" cy="92241"/>
            </a:xfrm>
            <a:custGeom>
              <a:avLst/>
              <a:gdLst>
                <a:gd name="connsiteX0" fmla="*/ 40094 w 96555"/>
                <a:gd name="connsiteY0" fmla="*/ 0 h 92241"/>
                <a:gd name="connsiteX1" fmla="*/ 56842 w 96555"/>
                <a:gd name="connsiteY1" fmla="*/ 0 h 92241"/>
                <a:gd name="connsiteX2" fmla="*/ 96556 w 96555"/>
                <a:gd name="connsiteY2" fmla="*/ 92242 h 92241"/>
                <a:gd name="connsiteX3" fmla="*/ 73590 w 96555"/>
                <a:gd name="connsiteY3" fmla="*/ 92242 h 92241"/>
                <a:gd name="connsiteX4" fmla="*/ 65470 w 96555"/>
                <a:gd name="connsiteY4" fmla="*/ 72449 h 92241"/>
                <a:gd name="connsiteX5" fmla="*/ 29817 w 96555"/>
                <a:gd name="connsiteY5" fmla="*/ 72449 h 92241"/>
                <a:gd name="connsiteX6" fmla="*/ 22330 w 96555"/>
                <a:gd name="connsiteY6" fmla="*/ 92242 h 92241"/>
                <a:gd name="connsiteX7" fmla="*/ 0 w 96555"/>
                <a:gd name="connsiteY7" fmla="*/ 92242 h 92241"/>
                <a:gd name="connsiteX8" fmla="*/ 47833 w 96555"/>
                <a:gd name="connsiteY8" fmla="*/ 26772 h 92241"/>
                <a:gd name="connsiteX9" fmla="*/ 36668 w 96555"/>
                <a:gd name="connsiteY9" fmla="*/ 55320 h 92241"/>
                <a:gd name="connsiteX10" fmla="*/ 59126 w 96555"/>
                <a:gd name="connsiteY10" fmla="*/ 55320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555" h="92241">
                  <a:moveTo>
                    <a:pt x="40094" y="0"/>
                  </a:moveTo>
                  <a:lnTo>
                    <a:pt x="56842" y="0"/>
                  </a:lnTo>
                  <a:lnTo>
                    <a:pt x="96556" y="92242"/>
                  </a:lnTo>
                  <a:lnTo>
                    <a:pt x="73590" y="92242"/>
                  </a:lnTo>
                  <a:lnTo>
                    <a:pt x="65470" y="72449"/>
                  </a:lnTo>
                  <a:lnTo>
                    <a:pt x="29817" y="72449"/>
                  </a:lnTo>
                  <a:lnTo>
                    <a:pt x="22330" y="92242"/>
                  </a:lnTo>
                  <a:lnTo>
                    <a:pt x="0" y="92242"/>
                  </a:lnTo>
                  <a:close/>
                  <a:moveTo>
                    <a:pt x="47833" y="26772"/>
                  </a:moveTo>
                  <a:lnTo>
                    <a:pt x="36668" y="55320"/>
                  </a:lnTo>
                  <a:lnTo>
                    <a:pt x="59126" y="5532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A142387-B6F1-413A-9809-18BB3F7AB818}"/>
                </a:ext>
              </a:extLst>
            </p:cNvPr>
            <p:cNvSpPr/>
            <p:nvPr/>
          </p:nvSpPr>
          <p:spPr>
            <a:xfrm>
              <a:off x="10391880" y="6196666"/>
              <a:ext cx="61663" cy="91861"/>
            </a:xfrm>
            <a:custGeom>
              <a:avLst/>
              <a:gdLst>
                <a:gd name="connsiteX0" fmla="*/ 0 w 61663"/>
                <a:gd name="connsiteY0" fmla="*/ 0 h 91861"/>
                <a:gd name="connsiteX1" fmla="*/ 61664 w 61663"/>
                <a:gd name="connsiteY1" fmla="*/ 0 h 91861"/>
                <a:gd name="connsiteX2" fmla="*/ 61664 w 61663"/>
                <a:gd name="connsiteY2" fmla="*/ 18651 h 91861"/>
                <a:gd name="connsiteX3" fmla="*/ 20301 w 61663"/>
                <a:gd name="connsiteY3" fmla="*/ 18651 h 91861"/>
                <a:gd name="connsiteX4" fmla="*/ 20301 w 61663"/>
                <a:gd name="connsiteY4" fmla="*/ 37303 h 91861"/>
                <a:gd name="connsiteX5" fmla="*/ 58492 w 61663"/>
                <a:gd name="connsiteY5" fmla="*/ 37303 h 91861"/>
                <a:gd name="connsiteX6" fmla="*/ 58492 w 61663"/>
                <a:gd name="connsiteY6" fmla="*/ 56081 h 91861"/>
                <a:gd name="connsiteX7" fmla="*/ 20301 w 61663"/>
                <a:gd name="connsiteY7" fmla="*/ 56081 h 91861"/>
                <a:gd name="connsiteX8" fmla="*/ 20301 w 61663"/>
                <a:gd name="connsiteY8" fmla="*/ 91861 h 91861"/>
                <a:gd name="connsiteX9" fmla="*/ 0 w 61663"/>
                <a:gd name="connsiteY9" fmla="*/ 91861 h 91861"/>
                <a:gd name="connsiteX10" fmla="*/ 0 w 61663"/>
                <a:gd name="connsiteY10" fmla="*/ 0 h 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663" h="91861">
                  <a:moveTo>
                    <a:pt x="0" y="0"/>
                  </a:moveTo>
                  <a:lnTo>
                    <a:pt x="61664" y="0"/>
                  </a:lnTo>
                  <a:lnTo>
                    <a:pt x="61664" y="18651"/>
                  </a:lnTo>
                  <a:lnTo>
                    <a:pt x="20301" y="18651"/>
                  </a:lnTo>
                  <a:lnTo>
                    <a:pt x="20301" y="37303"/>
                  </a:lnTo>
                  <a:lnTo>
                    <a:pt x="58492" y="37303"/>
                  </a:lnTo>
                  <a:lnTo>
                    <a:pt x="58492" y="56081"/>
                  </a:lnTo>
                  <a:lnTo>
                    <a:pt x="20301" y="56081"/>
                  </a:lnTo>
                  <a:lnTo>
                    <a:pt x="20301" y="91861"/>
                  </a:lnTo>
                  <a:lnTo>
                    <a:pt x="0" y="91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1A5D1B6-7E32-424D-BA6C-6B519D0362FB}"/>
                </a:ext>
              </a:extLst>
            </p:cNvPr>
            <p:cNvSpPr/>
            <p:nvPr/>
          </p:nvSpPr>
          <p:spPr>
            <a:xfrm>
              <a:off x="10466231" y="6196666"/>
              <a:ext cx="64835" cy="91861"/>
            </a:xfrm>
            <a:custGeom>
              <a:avLst/>
              <a:gdLst>
                <a:gd name="connsiteX0" fmla="*/ 0 w 64835"/>
                <a:gd name="connsiteY0" fmla="*/ 0 h 91861"/>
                <a:gd name="connsiteX1" fmla="*/ 62425 w 64835"/>
                <a:gd name="connsiteY1" fmla="*/ 0 h 91861"/>
                <a:gd name="connsiteX2" fmla="*/ 62425 w 64835"/>
                <a:gd name="connsiteY2" fmla="*/ 18651 h 91861"/>
                <a:gd name="connsiteX3" fmla="*/ 20301 w 64835"/>
                <a:gd name="connsiteY3" fmla="*/ 18651 h 91861"/>
                <a:gd name="connsiteX4" fmla="*/ 20301 w 64835"/>
                <a:gd name="connsiteY4" fmla="*/ 35780 h 91861"/>
                <a:gd name="connsiteX5" fmla="*/ 60141 w 64835"/>
                <a:gd name="connsiteY5" fmla="*/ 35780 h 91861"/>
                <a:gd name="connsiteX6" fmla="*/ 60141 w 64835"/>
                <a:gd name="connsiteY6" fmla="*/ 54432 h 91861"/>
                <a:gd name="connsiteX7" fmla="*/ 20301 w 64835"/>
                <a:gd name="connsiteY7" fmla="*/ 54432 h 91861"/>
                <a:gd name="connsiteX8" fmla="*/ 20301 w 64835"/>
                <a:gd name="connsiteY8" fmla="*/ 73210 h 91861"/>
                <a:gd name="connsiteX9" fmla="*/ 64836 w 64835"/>
                <a:gd name="connsiteY9" fmla="*/ 73210 h 91861"/>
                <a:gd name="connsiteX10" fmla="*/ 64836 w 64835"/>
                <a:gd name="connsiteY10" fmla="*/ 91861 h 91861"/>
                <a:gd name="connsiteX11" fmla="*/ 0 w 64835"/>
                <a:gd name="connsiteY11" fmla="*/ 91861 h 91861"/>
                <a:gd name="connsiteX12" fmla="*/ 0 w 64835"/>
                <a:gd name="connsiteY12" fmla="*/ 0 h 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835" h="91861">
                  <a:moveTo>
                    <a:pt x="0" y="0"/>
                  </a:moveTo>
                  <a:lnTo>
                    <a:pt x="62425" y="0"/>
                  </a:lnTo>
                  <a:lnTo>
                    <a:pt x="62425" y="18651"/>
                  </a:lnTo>
                  <a:lnTo>
                    <a:pt x="20301" y="18651"/>
                  </a:lnTo>
                  <a:lnTo>
                    <a:pt x="20301" y="35780"/>
                  </a:lnTo>
                  <a:lnTo>
                    <a:pt x="60141" y="35780"/>
                  </a:lnTo>
                  <a:lnTo>
                    <a:pt x="60141" y="54432"/>
                  </a:lnTo>
                  <a:lnTo>
                    <a:pt x="20301" y="54432"/>
                  </a:lnTo>
                  <a:lnTo>
                    <a:pt x="20301" y="73210"/>
                  </a:lnTo>
                  <a:lnTo>
                    <a:pt x="64836" y="73210"/>
                  </a:lnTo>
                  <a:lnTo>
                    <a:pt x="64836" y="91861"/>
                  </a:lnTo>
                  <a:lnTo>
                    <a:pt x="0" y="91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073970C-8833-4792-9ADB-6084099AF8A2}"/>
                </a:ext>
              </a:extLst>
            </p:cNvPr>
            <p:cNvSpPr/>
            <p:nvPr/>
          </p:nvSpPr>
          <p:spPr>
            <a:xfrm>
              <a:off x="10051967" y="6196412"/>
              <a:ext cx="71687" cy="92115"/>
            </a:xfrm>
            <a:custGeom>
              <a:avLst/>
              <a:gdLst>
                <a:gd name="connsiteX0" fmla="*/ 31593 w 71687"/>
                <a:gd name="connsiteY0" fmla="*/ 7740 h 92115"/>
                <a:gd name="connsiteX1" fmla="*/ 0 w 71687"/>
                <a:gd name="connsiteY1" fmla="*/ 7740 h 92115"/>
                <a:gd name="connsiteX2" fmla="*/ 0 w 71687"/>
                <a:gd name="connsiteY2" fmla="*/ 0 h 92115"/>
                <a:gd name="connsiteX3" fmla="*/ 71688 w 71687"/>
                <a:gd name="connsiteY3" fmla="*/ 0 h 92115"/>
                <a:gd name="connsiteX4" fmla="*/ 71688 w 71687"/>
                <a:gd name="connsiteY4" fmla="*/ 7740 h 92115"/>
                <a:gd name="connsiteX5" fmla="*/ 40095 w 71687"/>
                <a:gd name="connsiteY5" fmla="*/ 7740 h 92115"/>
                <a:gd name="connsiteX6" fmla="*/ 40095 w 71687"/>
                <a:gd name="connsiteY6" fmla="*/ 92115 h 92115"/>
                <a:gd name="connsiteX7" fmla="*/ 31593 w 71687"/>
                <a:gd name="connsiteY7" fmla="*/ 92115 h 92115"/>
                <a:gd name="connsiteX8" fmla="*/ 31593 w 71687"/>
                <a:gd name="connsiteY8" fmla="*/ 7740 h 9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87" h="92115">
                  <a:moveTo>
                    <a:pt x="31593" y="7740"/>
                  </a:moveTo>
                  <a:lnTo>
                    <a:pt x="0" y="7740"/>
                  </a:lnTo>
                  <a:lnTo>
                    <a:pt x="0" y="0"/>
                  </a:lnTo>
                  <a:lnTo>
                    <a:pt x="71688" y="0"/>
                  </a:lnTo>
                  <a:lnTo>
                    <a:pt x="71688" y="7740"/>
                  </a:lnTo>
                  <a:lnTo>
                    <a:pt x="40095" y="7740"/>
                  </a:lnTo>
                  <a:lnTo>
                    <a:pt x="40095" y="92115"/>
                  </a:lnTo>
                  <a:lnTo>
                    <a:pt x="31593" y="92115"/>
                  </a:lnTo>
                  <a:lnTo>
                    <a:pt x="31593" y="774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5D94FE0-AF5C-48BC-98DF-4163B3F163E1}"/>
                </a:ext>
              </a:extLst>
            </p:cNvPr>
            <p:cNvSpPr/>
            <p:nvPr/>
          </p:nvSpPr>
          <p:spPr>
            <a:xfrm>
              <a:off x="10114012" y="6227243"/>
              <a:ext cx="50371" cy="63473"/>
            </a:xfrm>
            <a:custGeom>
              <a:avLst/>
              <a:gdLst>
                <a:gd name="connsiteX0" fmla="*/ 49103 w 50371"/>
                <a:gd name="connsiteY0" fmla="*/ 36289 h 63473"/>
                <a:gd name="connsiteX1" fmla="*/ 50371 w 50371"/>
                <a:gd name="connsiteY1" fmla="*/ 61665 h 63473"/>
                <a:gd name="connsiteX2" fmla="*/ 43013 w 50371"/>
                <a:gd name="connsiteY2" fmla="*/ 61665 h 63473"/>
                <a:gd name="connsiteX3" fmla="*/ 42251 w 50371"/>
                <a:gd name="connsiteY3" fmla="*/ 51895 h 63473"/>
                <a:gd name="connsiteX4" fmla="*/ 42251 w 50371"/>
                <a:gd name="connsiteY4" fmla="*/ 51895 h 63473"/>
                <a:gd name="connsiteX5" fmla="*/ 21189 w 50371"/>
                <a:gd name="connsiteY5" fmla="*/ 63314 h 63473"/>
                <a:gd name="connsiteX6" fmla="*/ 139 w 50371"/>
                <a:gd name="connsiteY6" fmla="*/ 47118 h 63473"/>
                <a:gd name="connsiteX7" fmla="*/ 0 w 50371"/>
                <a:gd name="connsiteY7" fmla="*/ 45424 h 63473"/>
                <a:gd name="connsiteX8" fmla="*/ 33243 w 50371"/>
                <a:gd name="connsiteY8" fmla="*/ 25250 h 63473"/>
                <a:gd name="connsiteX9" fmla="*/ 42378 w 50371"/>
                <a:gd name="connsiteY9" fmla="*/ 25250 h 63473"/>
                <a:gd name="connsiteX10" fmla="*/ 42378 w 50371"/>
                <a:gd name="connsiteY10" fmla="*/ 21571 h 63473"/>
                <a:gd name="connsiteX11" fmla="*/ 25503 w 50371"/>
                <a:gd name="connsiteY11" fmla="*/ 6980 h 63473"/>
                <a:gd name="connsiteX12" fmla="*/ 7105 w 50371"/>
                <a:gd name="connsiteY12" fmla="*/ 13831 h 63473"/>
                <a:gd name="connsiteX13" fmla="*/ 2538 w 50371"/>
                <a:gd name="connsiteY13" fmla="*/ 8502 h 63473"/>
                <a:gd name="connsiteX14" fmla="*/ 25503 w 50371"/>
                <a:gd name="connsiteY14" fmla="*/ 1 h 63473"/>
                <a:gd name="connsiteX15" fmla="*/ 49357 w 50371"/>
                <a:gd name="connsiteY15" fmla="*/ 21698 h 63473"/>
                <a:gd name="connsiteX16" fmla="*/ 33497 w 50371"/>
                <a:gd name="connsiteY16" fmla="*/ 31341 h 63473"/>
                <a:gd name="connsiteX17" fmla="*/ 7486 w 50371"/>
                <a:gd name="connsiteY17" fmla="*/ 44917 h 63473"/>
                <a:gd name="connsiteX18" fmla="*/ 21189 w 50371"/>
                <a:gd name="connsiteY18" fmla="*/ 56082 h 63473"/>
                <a:gd name="connsiteX19" fmla="*/ 42099 w 50371"/>
                <a:gd name="connsiteY19" fmla="*/ 39710 h 63473"/>
                <a:gd name="connsiteX20" fmla="*/ 42124 w 50371"/>
                <a:gd name="connsiteY20" fmla="*/ 35401 h 63473"/>
                <a:gd name="connsiteX21" fmla="*/ 42124 w 50371"/>
                <a:gd name="connsiteY21" fmla="*/ 31341 h 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0371" h="63473">
                  <a:moveTo>
                    <a:pt x="49103" y="36289"/>
                  </a:moveTo>
                  <a:cubicBezTo>
                    <a:pt x="48938" y="44767"/>
                    <a:pt x="49369" y="53245"/>
                    <a:pt x="50371" y="61665"/>
                  </a:cubicBezTo>
                  <a:lnTo>
                    <a:pt x="43013" y="61665"/>
                  </a:lnTo>
                  <a:cubicBezTo>
                    <a:pt x="42492" y="58436"/>
                    <a:pt x="42238" y="55167"/>
                    <a:pt x="42251" y="51895"/>
                  </a:cubicBezTo>
                  <a:lnTo>
                    <a:pt x="42251" y="51895"/>
                  </a:lnTo>
                  <a:cubicBezTo>
                    <a:pt x="38140" y="59560"/>
                    <a:pt x="29855" y="64046"/>
                    <a:pt x="21189" y="63314"/>
                  </a:cubicBezTo>
                  <a:cubicBezTo>
                    <a:pt x="10912" y="64653"/>
                    <a:pt x="1485" y="57402"/>
                    <a:pt x="139" y="47118"/>
                  </a:cubicBezTo>
                  <a:cubicBezTo>
                    <a:pt x="64" y="46556"/>
                    <a:pt x="26" y="45990"/>
                    <a:pt x="0" y="45424"/>
                  </a:cubicBezTo>
                  <a:cubicBezTo>
                    <a:pt x="0" y="27027"/>
                    <a:pt x="21443" y="25250"/>
                    <a:pt x="33243" y="25250"/>
                  </a:cubicBezTo>
                  <a:lnTo>
                    <a:pt x="42378" y="25250"/>
                  </a:lnTo>
                  <a:lnTo>
                    <a:pt x="42378" y="21571"/>
                  </a:lnTo>
                  <a:cubicBezTo>
                    <a:pt x="42378" y="11167"/>
                    <a:pt x="35146" y="6980"/>
                    <a:pt x="25503" y="6980"/>
                  </a:cubicBezTo>
                  <a:cubicBezTo>
                    <a:pt x="18728" y="6888"/>
                    <a:pt x="12168" y="9333"/>
                    <a:pt x="7105" y="13831"/>
                  </a:cubicBezTo>
                  <a:lnTo>
                    <a:pt x="2538" y="8502"/>
                  </a:lnTo>
                  <a:cubicBezTo>
                    <a:pt x="8894" y="2956"/>
                    <a:pt x="17065" y="-67"/>
                    <a:pt x="25503" y="1"/>
                  </a:cubicBezTo>
                  <a:cubicBezTo>
                    <a:pt x="40094" y="1"/>
                    <a:pt x="49357" y="6472"/>
                    <a:pt x="49357" y="21698"/>
                  </a:cubicBezTo>
                  <a:close/>
                  <a:moveTo>
                    <a:pt x="33497" y="31341"/>
                  </a:moveTo>
                  <a:cubicBezTo>
                    <a:pt x="20809" y="31341"/>
                    <a:pt x="7486" y="34639"/>
                    <a:pt x="7486" y="44917"/>
                  </a:cubicBezTo>
                  <a:cubicBezTo>
                    <a:pt x="8285" y="51731"/>
                    <a:pt x="14350" y="56677"/>
                    <a:pt x="21189" y="56082"/>
                  </a:cubicBezTo>
                  <a:cubicBezTo>
                    <a:pt x="31479" y="57334"/>
                    <a:pt x="40843" y="50005"/>
                    <a:pt x="42099" y="39710"/>
                  </a:cubicBezTo>
                  <a:cubicBezTo>
                    <a:pt x="42276" y="38280"/>
                    <a:pt x="42276" y="36833"/>
                    <a:pt x="42124" y="35401"/>
                  </a:cubicBezTo>
                  <a:lnTo>
                    <a:pt x="42124" y="31341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AED1B09-A3DC-4320-943E-50D0C93494AE}"/>
                </a:ext>
              </a:extLst>
            </p:cNvPr>
            <p:cNvSpPr/>
            <p:nvPr/>
          </p:nvSpPr>
          <p:spPr>
            <a:xfrm>
              <a:off x="10176944" y="6226747"/>
              <a:ext cx="45930" cy="63551"/>
            </a:xfrm>
            <a:custGeom>
              <a:avLst/>
              <a:gdLst>
                <a:gd name="connsiteX0" fmla="*/ 6724 w 45930"/>
                <a:gd name="connsiteY0" fmla="*/ 46428 h 63551"/>
                <a:gd name="connsiteX1" fmla="*/ 24107 w 45930"/>
                <a:gd name="connsiteY1" fmla="*/ 56324 h 63551"/>
                <a:gd name="connsiteX2" fmla="*/ 37937 w 45930"/>
                <a:gd name="connsiteY2" fmla="*/ 45286 h 63551"/>
                <a:gd name="connsiteX3" fmla="*/ 2284 w 45930"/>
                <a:gd name="connsiteY3" fmla="*/ 17372 h 63551"/>
                <a:gd name="connsiteX4" fmla="*/ 21924 w 45930"/>
                <a:gd name="connsiteY4" fmla="*/ 37 h 63551"/>
                <a:gd name="connsiteX5" fmla="*/ 22838 w 45930"/>
                <a:gd name="connsiteY5" fmla="*/ 117 h 63551"/>
                <a:gd name="connsiteX6" fmla="*/ 44027 w 45930"/>
                <a:gd name="connsiteY6" fmla="*/ 11409 h 63551"/>
                <a:gd name="connsiteX7" fmla="*/ 37049 w 45930"/>
                <a:gd name="connsiteY7" fmla="*/ 15596 h 63551"/>
                <a:gd name="connsiteX8" fmla="*/ 22838 w 45930"/>
                <a:gd name="connsiteY8" fmla="*/ 7095 h 63551"/>
                <a:gd name="connsiteX9" fmla="*/ 10150 w 45930"/>
                <a:gd name="connsiteY9" fmla="*/ 16738 h 63551"/>
                <a:gd name="connsiteX10" fmla="*/ 45931 w 45930"/>
                <a:gd name="connsiteY10" fmla="*/ 44778 h 63551"/>
                <a:gd name="connsiteX11" fmla="*/ 25642 w 45930"/>
                <a:gd name="connsiteY11" fmla="*/ 63536 h 63551"/>
                <a:gd name="connsiteX12" fmla="*/ 24234 w 45930"/>
                <a:gd name="connsiteY12" fmla="*/ 63430 h 63551"/>
                <a:gd name="connsiteX13" fmla="*/ 0 w 45930"/>
                <a:gd name="connsiteY13" fmla="*/ 50742 h 6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930" h="63551">
                  <a:moveTo>
                    <a:pt x="6724" y="46428"/>
                  </a:moveTo>
                  <a:cubicBezTo>
                    <a:pt x="10239" y="52688"/>
                    <a:pt x="16926" y="56494"/>
                    <a:pt x="24107" y="56324"/>
                  </a:cubicBezTo>
                  <a:cubicBezTo>
                    <a:pt x="30946" y="56997"/>
                    <a:pt x="37074" y="52103"/>
                    <a:pt x="37937" y="45286"/>
                  </a:cubicBezTo>
                  <a:cubicBezTo>
                    <a:pt x="37937" y="28791"/>
                    <a:pt x="2284" y="40338"/>
                    <a:pt x="2284" y="17372"/>
                  </a:cubicBezTo>
                  <a:cubicBezTo>
                    <a:pt x="2918" y="7161"/>
                    <a:pt x="11711" y="-600"/>
                    <a:pt x="21924" y="37"/>
                  </a:cubicBezTo>
                  <a:cubicBezTo>
                    <a:pt x="22229" y="56"/>
                    <a:pt x="22534" y="82"/>
                    <a:pt x="22838" y="117"/>
                  </a:cubicBezTo>
                  <a:cubicBezTo>
                    <a:pt x="31504" y="-624"/>
                    <a:pt x="39802" y="3797"/>
                    <a:pt x="44027" y="11409"/>
                  </a:cubicBezTo>
                  <a:lnTo>
                    <a:pt x="37049" y="15596"/>
                  </a:lnTo>
                  <a:cubicBezTo>
                    <a:pt x="34473" y="10137"/>
                    <a:pt x="28865" y="6778"/>
                    <a:pt x="22838" y="7095"/>
                  </a:cubicBezTo>
                  <a:cubicBezTo>
                    <a:pt x="17256" y="7095"/>
                    <a:pt x="10150" y="10521"/>
                    <a:pt x="10150" y="16738"/>
                  </a:cubicBezTo>
                  <a:cubicBezTo>
                    <a:pt x="10150" y="32978"/>
                    <a:pt x="45931" y="20417"/>
                    <a:pt x="45931" y="44778"/>
                  </a:cubicBezTo>
                  <a:cubicBezTo>
                    <a:pt x="45512" y="55562"/>
                    <a:pt x="36427" y="63959"/>
                    <a:pt x="25642" y="63536"/>
                  </a:cubicBezTo>
                  <a:cubicBezTo>
                    <a:pt x="25172" y="63517"/>
                    <a:pt x="24703" y="63482"/>
                    <a:pt x="24234" y="63430"/>
                  </a:cubicBezTo>
                  <a:cubicBezTo>
                    <a:pt x="14426" y="64015"/>
                    <a:pt x="5100" y="59132"/>
                    <a:pt x="0" y="50742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3B059FD-252A-4969-889F-405724452752}"/>
                </a:ext>
              </a:extLst>
            </p:cNvPr>
            <p:cNvSpPr/>
            <p:nvPr/>
          </p:nvSpPr>
          <p:spPr>
            <a:xfrm>
              <a:off x="11263928" y="6171036"/>
              <a:ext cx="49229" cy="18899"/>
            </a:xfrm>
            <a:custGeom>
              <a:avLst/>
              <a:gdLst>
                <a:gd name="connsiteX0" fmla="*/ 0 w 49229"/>
                <a:gd name="connsiteY0" fmla="*/ 0 h 18899"/>
                <a:gd name="connsiteX1" fmla="*/ 49230 w 49229"/>
                <a:gd name="connsiteY1" fmla="*/ 4948 h 18899"/>
                <a:gd name="connsiteX2" fmla="*/ 21823 w 49229"/>
                <a:gd name="connsiteY2" fmla="*/ 18524 h 18899"/>
                <a:gd name="connsiteX3" fmla="*/ 0 w 49229"/>
                <a:gd name="connsiteY3" fmla="*/ 0 h 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29" h="18899">
                  <a:moveTo>
                    <a:pt x="0" y="0"/>
                  </a:moveTo>
                  <a:cubicBezTo>
                    <a:pt x="15657" y="6095"/>
                    <a:pt x="32672" y="7807"/>
                    <a:pt x="49230" y="4948"/>
                  </a:cubicBezTo>
                  <a:cubicBezTo>
                    <a:pt x="36542" y="11165"/>
                    <a:pt x="41743" y="20935"/>
                    <a:pt x="21823" y="18524"/>
                  </a:cubicBezTo>
                  <a:cubicBezTo>
                    <a:pt x="1903" y="16114"/>
                    <a:pt x="9135" y="9770"/>
                    <a:pt x="0" y="0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42F45E-5267-45BD-84CE-5727D7A0AB07}"/>
                </a:ext>
              </a:extLst>
            </p:cNvPr>
            <p:cNvSpPr/>
            <p:nvPr/>
          </p:nvSpPr>
          <p:spPr>
            <a:xfrm>
              <a:off x="11088072" y="5925777"/>
              <a:ext cx="84374" cy="52147"/>
            </a:xfrm>
            <a:custGeom>
              <a:avLst/>
              <a:gdLst>
                <a:gd name="connsiteX0" fmla="*/ 33496 w 84374"/>
                <a:gd name="connsiteY0" fmla="*/ 52148 h 52147"/>
                <a:gd name="connsiteX1" fmla="*/ 0 w 84374"/>
                <a:gd name="connsiteY1" fmla="*/ 0 h 52147"/>
                <a:gd name="connsiteX2" fmla="*/ 84375 w 84374"/>
                <a:gd name="connsiteY2" fmla="*/ 46946 h 52147"/>
                <a:gd name="connsiteX3" fmla="*/ 33623 w 84374"/>
                <a:gd name="connsiteY3" fmla="*/ 52148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374" h="52147">
                  <a:moveTo>
                    <a:pt x="33496" y="52148"/>
                  </a:moveTo>
                  <a:cubicBezTo>
                    <a:pt x="33496" y="52148"/>
                    <a:pt x="31720" y="39460"/>
                    <a:pt x="0" y="0"/>
                  </a:cubicBezTo>
                  <a:cubicBezTo>
                    <a:pt x="46058" y="16368"/>
                    <a:pt x="56715" y="23473"/>
                    <a:pt x="84375" y="46946"/>
                  </a:cubicBezTo>
                  <a:cubicBezTo>
                    <a:pt x="67335" y="47230"/>
                    <a:pt x="50359" y="48971"/>
                    <a:pt x="33623" y="52148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9ECCA3E-C3E4-4C7A-BBE6-AAC875D67C8F}"/>
                </a:ext>
              </a:extLst>
            </p:cNvPr>
            <p:cNvSpPr/>
            <p:nvPr/>
          </p:nvSpPr>
          <p:spPr>
            <a:xfrm>
              <a:off x="11376725" y="5886190"/>
              <a:ext cx="78919" cy="92876"/>
            </a:xfrm>
            <a:custGeom>
              <a:avLst/>
              <a:gdLst>
                <a:gd name="connsiteX0" fmla="*/ 28928 w 78919"/>
                <a:gd name="connsiteY0" fmla="*/ 92876 h 92876"/>
                <a:gd name="connsiteX1" fmla="*/ 78919 w 78919"/>
                <a:gd name="connsiteY1" fmla="*/ 0 h 92876"/>
                <a:gd name="connsiteX2" fmla="*/ 0 w 78919"/>
                <a:gd name="connsiteY2" fmla="*/ 86913 h 92876"/>
                <a:gd name="connsiteX3" fmla="*/ 28928 w 78919"/>
                <a:gd name="connsiteY3" fmla="*/ 92876 h 9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19" h="92876">
                  <a:moveTo>
                    <a:pt x="28928" y="92876"/>
                  </a:moveTo>
                  <a:cubicBezTo>
                    <a:pt x="38381" y="58548"/>
                    <a:pt x="55471" y="26798"/>
                    <a:pt x="78919" y="0"/>
                  </a:cubicBezTo>
                  <a:cubicBezTo>
                    <a:pt x="41845" y="16970"/>
                    <a:pt x="13322" y="48376"/>
                    <a:pt x="0" y="86913"/>
                  </a:cubicBezTo>
                  <a:cubicBezTo>
                    <a:pt x="9516" y="89458"/>
                    <a:pt x="19184" y="91449"/>
                    <a:pt x="28928" y="92876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3EAC7C9-3FC2-401C-AD6C-9C8CCABBAF5E}"/>
                </a:ext>
              </a:extLst>
            </p:cNvPr>
            <p:cNvSpPr/>
            <p:nvPr/>
          </p:nvSpPr>
          <p:spPr>
            <a:xfrm>
              <a:off x="11222438" y="6051098"/>
              <a:ext cx="45847" cy="40257"/>
            </a:xfrm>
            <a:custGeom>
              <a:avLst/>
              <a:gdLst>
                <a:gd name="connsiteX0" fmla="*/ 38191 w 45847"/>
                <a:gd name="connsiteY0" fmla="*/ 5873 h 40257"/>
                <a:gd name="connsiteX1" fmla="*/ 42124 w 45847"/>
                <a:gd name="connsiteY1" fmla="*/ 9172 h 40257"/>
                <a:gd name="connsiteX2" fmla="*/ 42124 w 45847"/>
                <a:gd name="connsiteY2" fmla="*/ 9172 h 40257"/>
                <a:gd name="connsiteX3" fmla="*/ 45677 w 45847"/>
                <a:gd name="connsiteY3" fmla="*/ 40257 h 40257"/>
                <a:gd name="connsiteX4" fmla="*/ 44535 w 45847"/>
                <a:gd name="connsiteY4" fmla="*/ 40257 h 40257"/>
                <a:gd name="connsiteX5" fmla="*/ 0 w 45847"/>
                <a:gd name="connsiteY5" fmla="*/ 2193 h 40257"/>
                <a:gd name="connsiteX6" fmla="*/ 888 w 45847"/>
                <a:gd name="connsiteY6" fmla="*/ 1305 h 40257"/>
                <a:gd name="connsiteX7" fmla="*/ 7740 w 45847"/>
                <a:gd name="connsiteY7" fmla="*/ 36 h 40257"/>
                <a:gd name="connsiteX8" fmla="*/ 38191 w 45847"/>
                <a:gd name="connsiteY8" fmla="*/ 5873 h 4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47" h="40257">
                  <a:moveTo>
                    <a:pt x="38191" y="5873"/>
                  </a:moveTo>
                  <a:cubicBezTo>
                    <a:pt x="39587" y="6761"/>
                    <a:pt x="41617" y="7269"/>
                    <a:pt x="42124" y="9172"/>
                  </a:cubicBezTo>
                  <a:lnTo>
                    <a:pt x="42124" y="9172"/>
                  </a:lnTo>
                  <a:cubicBezTo>
                    <a:pt x="45119" y="19246"/>
                    <a:pt x="46324" y="29767"/>
                    <a:pt x="45677" y="40257"/>
                  </a:cubicBezTo>
                  <a:lnTo>
                    <a:pt x="44535" y="40257"/>
                  </a:lnTo>
                  <a:cubicBezTo>
                    <a:pt x="32748" y="24377"/>
                    <a:pt x="17522" y="11366"/>
                    <a:pt x="0" y="2193"/>
                  </a:cubicBezTo>
                  <a:lnTo>
                    <a:pt x="888" y="1305"/>
                  </a:lnTo>
                  <a:lnTo>
                    <a:pt x="7740" y="36"/>
                  </a:lnTo>
                  <a:cubicBezTo>
                    <a:pt x="18195" y="-300"/>
                    <a:pt x="28599" y="1693"/>
                    <a:pt x="38191" y="5873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8240B66-BFB5-458A-9B37-61CE4583101C}"/>
                </a:ext>
              </a:extLst>
            </p:cNvPr>
            <p:cNvSpPr/>
            <p:nvPr/>
          </p:nvSpPr>
          <p:spPr>
            <a:xfrm>
              <a:off x="11303852" y="6051097"/>
              <a:ext cx="45720" cy="40258"/>
            </a:xfrm>
            <a:custGeom>
              <a:avLst/>
              <a:gdLst>
                <a:gd name="connsiteX0" fmla="*/ 7529 w 45720"/>
                <a:gd name="connsiteY0" fmla="*/ 5873 h 40258"/>
                <a:gd name="connsiteX1" fmla="*/ 3723 w 45720"/>
                <a:gd name="connsiteY1" fmla="*/ 9172 h 40258"/>
                <a:gd name="connsiteX2" fmla="*/ 3723 w 45720"/>
                <a:gd name="connsiteY2" fmla="*/ 9172 h 40258"/>
                <a:gd name="connsiteX3" fmla="*/ 170 w 45720"/>
                <a:gd name="connsiteY3" fmla="*/ 40258 h 40258"/>
                <a:gd name="connsiteX4" fmla="*/ 1185 w 45720"/>
                <a:gd name="connsiteY4" fmla="*/ 40258 h 40258"/>
                <a:gd name="connsiteX5" fmla="*/ 45720 w 45720"/>
                <a:gd name="connsiteY5" fmla="*/ 2194 h 40258"/>
                <a:gd name="connsiteX6" fmla="*/ 44832 w 45720"/>
                <a:gd name="connsiteY6" fmla="*/ 1306 h 40258"/>
                <a:gd name="connsiteX7" fmla="*/ 37981 w 45720"/>
                <a:gd name="connsiteY7" fmla="*/ 37 h 40258"/>
                <a:gd name="connsiteX8" fmla="*/ 7402 w 45720"/>
                <a:gd name="connsiteY8" fmla="*/ 5873 h 4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20" h="40258">
                  <a:moveTo>
                    <a:pt x="7529" y="5873"/>
                  </a:moveTo>
                  <a:cubicBezTo>
                    <a:pt x="6133" y="6762"/>
                    <a:pt x="4230" y="7269"/>
                    <a:pt x="3723" y="9172"/>
                  </a:cubicBezTo>
                  <a:lnTo>
                    <a:pt x="3723" y="9172"/>
                  </a:lnTo>
                  <a:cubicBezTo>
                    <a:pt x="728" y="19247"/>
                    <a:pt x="-477" y="29768"/>
                    <a:pt x="170" y="40258"/>
                  </a:cubicBezTo>
                  <a:lnTo>
                    <a:pt x="1185" y="40258"/>
                  </a:lnTo>
                  <a:cubicBezTo>
                    <a:pt x="12972" y="24378"/>
                    <a:pt x="28198" y="11366"/>
                    <a:pt x="45720" y="2194"/>
                  </a:cubicBezTo>
                  <a:lnTo>
                    <a:pt x="44832" y="1306"/>
                  </a:lnTo>
                  <a:lnTo>
                    <a:pt x="37981" y="37"/>
                  </a:lnTo>
                  <a:cubicBezTo>
                    <a:pt x="27487" y="-302"/>
                    <a:pt x="17033" y="1691"/>
                    <a:pt x="7402" y="5873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1AE77A5-0E09-4663-84BB-75255DF83FC0}"/>
                </a:ext>
              </a:extLst>
            </p:cNvPr>
            <p:cNvSpPr/>
            <p:nvPr/>
          </p:nvSpPr>
          <p:spPr>
            <a:xfrm>
              <a:off x="11039056" y="5988963"/>
              <a:ext cx="206473" cy="225592"/>
            </a:xfrm>
            <a:custGeom>
              <a:avLst/>
              <a:gdLst>
                <a:gd name="connsiteX0" fmla="*/ 148235 w 206473"/>
                <a:gd name="connsiteY0" fmla="*/ 30832 h 225592"/>
                <a:gd name="connsiteX1" fmla="*/ 206474 w 206473"/>
                <a:gd name="connsiteY1" fmla="*/ 174841 h 225592"/>
                <a:gd name="connsiteX2" fmla="*/ 5622 w 206473"/>
                <a:gd name="connsiteY2" fmla="*/ 225593 h 225592"/>
                <a:gd name="connsiteX3" fmla="*/ 6637 w 206473"/>
                <a:gd name="connsiteY3" fmla="*/ 115080 h 225592"/>
                <a:gd name="connsiteX4" fmla="*/ 56374 w 206473"/>
                <a:gd name="connsiteY4" fmla="*/ 153144 h 225592"/>
                <a:gd name="connsiteX5" fmla="*/ 7906 w 206473"/>
                <a:gd name="connsiteY5" fmla="*/ 74225 h 225592"/>
                <a:gd name="connsiteX6" fmla="*/ 35312 w 206473"/>
                <a:gd name="connsiteY6" fmla="*/ 22838 h 225592"/>
                <a:gd name="connsiteX7" fmla="*/ 109410 w 206473"/>
                <a:gd name="connsiteY7" fmla="*/ 98078 h 225592"/>
                <a:gd name="connsiteX8" fmla="*/ 87460 w 206473"/>
                <a:gd name="connsiteY8" fmla="*/ 0 h 225592"/>
                <a:gd name="connsiteX9" fmla="*/ 148235 w 206473"/>
                <a:gd name="connsiteY9" fmla="*/ 30071 h 22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473" h="225592">
                  <a:moveTo>
                    <a:pt x="148235" y="30832"/>
                  </a:moveTo>
                  <a:cubicBezTo>
                    <a:pt x="148235" y="30832"/>
                    <a:pt x="198988" y="112416"/>
                    <a:pt x="206474" y="174841"/>
                  </a:cubicBezTo>
                  <a:cubicBezTo>
                    <a:pt x="106365" y="159615"/>
                    <a:pt x="54217" y="173826"/>
                    <a:pt x="5622" y="225593"/>
                  </a:cubicBezTo>
                  <a:cubicBezTo>
                    <a:pt x="-2207" y="189131"/>
                    <a:pt x="-1851" y="151391"/>
                    <a:pt x="6637" y="115080"/>
                  </a:cubicBezTo>
                  <a:cubicBezTo>
                    <a:pt x="24286" y="126297"/>
                    <a:pt x="40933" y="139034"/>
                    <a:pt x="56374" y="153144"/>
                  </a:cubicBezTo>
                  <a:cubicBezTo>
                    <a:pt x="43369" y="125028"/>
                    <a:pt x="27103" y="98539"/>
                    <a:pt x="7906" y="74225"/>
                  </a:cubicBezTo>
                  <a:cubicBezTo>
                    <a:pt x="14148" y="55705"/>
                    <a:pt x="23411" y="38343"/>
                    <a:pt x="35312" y="22838"/>
                  </a:cubicBezTo>
                  <a:cubicBezTo>
                    <a:pt x="66981" y="39942"/>
                    <a:pt x="92789" y="66152"/>
                    <a:pt x="109410" y="98078"/>
                  </a:cubicBezTo>
                  <a:cubicBezTo>
                    <a:pt x="105109" y="64782"/>
                    <a:pt x="97763" y="31952"/>
                    <a:pt x="87460" y="0"/>
                  </a:cubicBezTo>
                  <a:cubicBezTo>
                    <a:pt x="106302" y="12672"/>
                    <a:pt x="126730" y="22783"/>
                    <a:pt x="148235" y="30071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7EA2AD2-4A1D-4D20-9C76-655831798FB2}"/>
                </a:ext>
              </a:extLst>
            </p:cNvPr>
            <p:cNvSpPr/>
            <p:nvPr/>
          </p:nvSpPr>
          <p:spPr>
            <a:xfrm>
              <a:off x="11047597" y="6149339"/>
              <a:ext cx="402971" cy="114758"/>
            </a:xfrm>
            <a:custGeom>
              <a:avLst/>
              <a:gdLst>
                <a:gd name="connsiteX0" fmla="*/ 380 w 402971"/>
                <a:gd name="connsiteY0" fmla="*/ 79554 h 114758"/>
                <a:gd name="connsiteX1" fmla="*/ 83106 w 402971"/>
                <a:gd name="connsiteY1" fmla="*/ 38064 h 114758"/>
                <a:gd name="connsiteX2" fmla="*/ 402971 w 402971"/>
                <a:gd name="connsiteY2" fmla="*/ 0 h 114758"/>
                <a:gd name="connsiteX3" fmla="*/ 212651 w 402971"/>
                <a:gd name="connsiteY3" fmla="*/ 106326 h 114758"/>
                <a:gd name="connsiteX4" fmla="*/ 76128 w 402971"/>
                <a:gd name="connsiteY4" fmla="*/ 60776 h 114758"/>
                <a:gd name="connsiteX5" fmla="*/ 0 w 402971"/>
                <a:gd name="connsiteY5" fmla="*/ 79046 h 11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2971" h="114758">
                  <a:moveTo>
                    <a:pt x="380" y="79554"/>
                  </a:moveTo>
                  <a:cubicBezTo>
                    <a:pt x="21544" y="55542"/>
                    <a:pt x="51196" y="40670"/>
                    <a:pt x="83106" y="38064"/>
                  </a:cubicBezTo>
                  <a:cubicBezTo>
                    <a:pt x="178267" y="28802"/>
                    <a:pt x="294616" y="141218"/>
                    <a:pt x="402971" y="0"/>
                  </a:cubicBezTo>
                  <a:cubicBezTo>
                    <a:pt x="397135" y="68388"/>
                    <a:pt x="329254" y="139568"/>
                    <a:pt x="212651" y="106326"/>
                  </a:cubicBezTo>
                  <a:cubicBezTo>
                    <a:pt x="149973" y="88816"/>
                    <a:pt x="124723" y="61029"/>
                    <a:pt x="76128" y="60776"/>
                  </a:cubicBezTo>
                  <a:cubicBezTo>
                    <a:pt x="49597" y="60126"/>
                    <a:pt x="23346" y="66424"/>
                    <a:pt x="0" y="79046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52547B-E15B-4C47-90E8-C12DE924925A}"/>
                </a:ext>
              </a:extLst>
            </p:cNvPr>
            <p:cNvSpPr/>
            <p:nvPr/>
          </p:nvSpPr>
          <p:spPr>
            <a:xfrm>
              <a:off x="11327368" y="6000128"/>
              <a:ext cx="129418" cy="173825"/>
            </a:xfrm>
            <a:custGeom>
              <a:avLst/>
              <a:gdLst>
                <a:gd name="connsiteX0" fmla="*/ 73844 w 129418"/>
                <a:gd name="connsiteY0" fmla="*/ 507 h 173825"/>
                <a:gd name="connsiteX1" fmla="*/ 39333 w 129418"/>
                <a:gd name="connsiteY1" fmla="*/ 21443 h 173825"/>
                <a:gd name="connsiteX2" fmla="*/ 18271 w 129418"/>
                <a:gd name="connsiteY2" fmla="*/ 91481 h 173825"/>
                <a:gd name="connsiteX3" fmla="*/ 0 w 129418"/>
                <a:gd name="connsiteY3" fmla="*/ 173826 h 173825"/>
                <a:gd name="connsiteX4" fmla="*/ 111655 w 129418"/>
                <a:gd name="connsiteY4" fmla="*/ 135762 h 173825"/>
                <a:gd name="connsiteX5" fmla="*/ 129418 w 129418"/>
                <a:gd name="connsiteY5" fmla="*/ 34258 h 173825"/>
                <a:gd name="connsiteX6" fmla="*/ 68262 w 129418"/>
                <a:gd name="connsiteY6" fmla="*/ 93130 h 173825"/>
                <a:gd name="connsiteX7" fmla="*/ 73844 w 129418"/>
                <a:gd name="connsiteY7" fmla="*/ 0 h 17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418" h="173825">
                  <a:moveTo>
                    <a:pt x="73844" y="507"/>
                  </a:moveTo>
                  <a:cubicBezTo>
                    <a:pt x="61511" y="6028"/>
                    <a:pt x="49927" y="13061"/>
                    <a:pt x="39333" y="21443"/>
                  </a:cubicBezTo>
                  <a:cubicBezTo>
                    <a:pt x="30730" y="44282"/>
                    <a:pt x="23689" y="67683"/>
                    <a:pt x="18271" y="91481"/>
                  </a:cubicBezTo>
                  <a:cubicBezTo>
                    <a:pt x="7486" y="134493"/>
                    <a:pt x="0" y="173826"/>
                    <a:pt x="0" y="173826"/>
                  </a:cubicBezTo>
                  <a:cubicBezTo>
                    <a:pt x="0" y="173826"/>
                    <a:pt x="77143" y="170400"/>
                    <a:pt x="111655" y="135762"/>
                  </a:cubicBezTo>
                  <a:cubicBezTo>
                    <a:pt x="96049" y="110386"/>
                    <a:pt x="112670" y="55827"/>
                    <a:pt x="129418" y="34258"/>
                  </a:cubicBezTo>
                  <a:cubicBezTo>
                    <a:pt x="96049" y="46946"/>
                    <a:pt x="68262" y="93130"/>
                    <a:pt x="68262" y="93130"/>
                  </a:cubicBezTo>
                  <a:cubicBezTo>
                    <a:pt x="68262" y="93130"/>
                    <a:pt x="55574" y="37683"/>
                    <a:pt x="73844" y="0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F4CF01-1EA3-4DBC-940A-E4D2FCA34CD2}"/>
                </a:ext>
              </a:extLst>
            </p:cNvPr>
            <p:cNvSpPr/>
            <p:nvPr/>
          </p:nvSpPr>
          <p:spPr>
            <a:xfrm>
              <a:off x="11205944" y="5892316"/>
              <a:ext cx="135000" cy="60993"/>
            </a:xfrm>
            <a:custGeom>
              <a:avLst/>
              <a:gdLst>
                <a:gd name="connsiteX0" fmla="*/ 254 w 135000"/>
                <a:gd name="connsiteY0" fmla="*/ 60993 h 60993"/>
                <a:gd name="connsiteX1" fmla="*/ 72449 w 135000"/>
                <a:gd name="connsiteY1" fmla="*/ 31684 h 60993"/>
                <a:gd name="connsiteX2" fmla="*/ 135001 w 135000"/>
                <a:gd name="connsiteY2" fmla="*/ 41454 h 60993"/>
                <a:gd name="connsiteX3" fmla="*/ 96937 w 135000"/>
                <a:gd name="connsiteY3" fmla="*/ 471 h 60993"/>
                <a:gd name="connsiteX4" fmla="*/ 41616 w 135000"/>
                <a:gd name="connsiteY4" fmla="*/ 13159 h 60993"/>
                <a:gd name="connsiteX5" fmla="*/ 0 w 135000"/>
                <a:gd name="connsiteY5" fmla="*/ 60612 h 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000" h="60993">
                  <a:moveTo>
                    <a:pt x="254" y="60993"/>
                  </a:moveTo>
                  <a:cubicBezTo>
                    <a:pt x="19806" y="42547"/>
                    <a:pt x="45563" y="32091"/>
                    <a:pt x="72449" y="31684"/>
                  </a:cubicBezTo>
                  <a:cubicBezTo>
                    <a:pt x="123201" y="29654"/>
                    <a:pt x="135001" y="41454"/>
                    <a:pt x="135001" y="41454"/>
                  </a:cubicBezTo>
                  <a:cubicBezTo>
                    <a:pt x="135001" y="41454"/>
                    <a:pt x="116096" y="3389"/>
                    <a:pt x="96937" y="471"/>
                  </a:cubicBezTo>
                  <a:cubicBezTo>
                    <a:pt x="77600" y="-1540"/>
                    <a:pt x="58149" y="2923"/>
                    <a:pt x="41616" y="13159"/>
                  </a:cubicBezTo>
                  <a:cubicBezTo>
                    <a:pt x="22153" y="23029"/>
                    <a:pt x="7245" y="40026"/>
                    <a:pt x="0" y="60612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79009D-14AF-4FDC-9F16-488A570153EE}"/>
                </a:ext>
              </a:extLst>
            </p:cNvPr>
            <p:cNvSpPr/>
            <p:nvPr/>
          </p:nvSpPr>
          <p:spPr>
            <a:xfrm>
              <a:off x="11170440" y="5852937"/>
              <a:ext cx="97548" cy="95170"/>
            </a:xfrm>
            <a:custGeom>
              <a:avLst/>
              <a:gdLst>
                <a:gd name="connsiteX0" fmla="*/ 35884 w 97548"/>
                <a:gd name="connsiteY0" fmla="*/ 137 h 95170"/>
                <a:gd name="connsiteX1" fmla="*/ 97548 w 97548"/>
                <a:gd name="connsiteY1" fmla="*/ 8003 h 95170"/>
                <a:gd name="connsiteX2" fmla="*/ 739 w 97548"/>
                <a:gd name="connsiteY2" fmla="*/ 95170 h 95170"/>
                <a:gd name="connsiteX3" fmla="*/ 35884 w 97548"/>
                <a:gd name="connsiteY3" fmla="*/ 137 h 9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48" h="95170">
                  <a:moveTo>
                    <a:pt x="35884" y="137"/>
                  </a:moveTo>
                  <a:cubicBezTo>
                    <a:pt x="56730" y="-656"/>
                    <a:pt x="77565" y="2001"/>
                    <a:pt x="97548" y="8003"/>
                  </a:cubicBezTo>
                  <a:cubicBezTo>
                    <a:pt x="52759" y="19090"/>
                    <a:pt x="16446" y="51785"/>
                    <a:pt x="739" y="95170"/>
                  </a:cubicBezTo>
                  <a:cubicBezTo>
                    <a:pt x="104" y="64084"/>
                    <a:pt x="-6494" y="26147"/>
                    <a:pt x="35884" y="137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AF158B-6DD1-4BB8-BB2A-EC27ECD90A37}"/>
                </a:ext>
              </a:extLst>
            </p:cNvPr>
            <p:cNvSpPr/>
            <p:nvPr/>
          </p:nvSpPr>
          <p:spPr>
            <a:xfrm>
              <a:off x="10943428" y="6283452"/>
              <a:ext cx="70799" cy="83614"/>
            </a:xfrm>
            <a:custGeom>
              <a:avLst/>
              <a:gdLst>
                <a:gd name="connsiteX0" fmla="*/ 70799 w 70799"/>
                <a:gd name="connsiteY0" fmla="*/ 9897 h 83614"/>
                <a:gd name="connsiteX1" fmla="*/ 40982 w 70799"/>
                <a:gd name="connsiteY1" fmla="*/ 9897 h 83614"/>
                <a:gd name="connsiteX2" fmla="*/ 40982 w 70799"/>
                <a:gd name="connsiteY2" fmla="*/ 83614 h 83614"/>
                <a:gd name="connsiteX3" fmla="*/ 29944 w 70799"/>
                <a:gd name="connsiteY3" fmla="*/ 83614 h 83614"/>
                <a:gd name="connsiteX4" fmla="*/ 29944 w 70799"/>
                <a:gd name="connsiteY4" fmla="*/ 9897 h 83614"/>
                <a:gd name="connsiteX5" fmla="*/ 0 w 70799"/>
                <a:gd name="connsiteY5" fmla="*/ 9897 h 83614"/>
                <a:gd name="connsiteX6" fmla="*/ 0 w 70799"/>
                <a:gd name="connsiteY6" fmla="*/ 0 h 83614"/>
                <a:gd name="connsiteX7" fmla="*/ 70799 w 70799"/>
                <a:gd name="connsiteY7" fmla="*/ 0 h 83614"/>
                <a:gd name="connsiteX8" fmla="*/ 70799 w 70799"/>
                <a:gd name="connsiteY8" fmla="*/ 9897 h 8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99" h="83614">
                  <a:moveTo>
                    <a:pt x="70799" y="9897"/>
                  </a:moveTo>
                  <a:lnTo>
                    <a:pt x="40982" y="9897"/>
                  </a:lnTo>
                  <a:lnTo>
                    <a:pt x="40982" y="83614"/>
                  </a:lnTo>
                  <a:lnTo>
                    <a:pt x="29944" y="83614"/>
                  </a:lnTo>
                  <a:lnTo>
                    <a:pt x="29944" y="9897"/>
                  </a:lnTo>
                  <a:lnTo>
                    <a:pt x="0" y="9897"/>
                  </a:lnTo>
                  <a:lnTo>
                    <a:pt x="0" y="0"/>
                  </a:lnTo>
                  <a:lnTo>
                    <a:pt x="70799" y="0"/>
                  </a:lnTo>
                  <a:lnTo>
                    <a:pt x="70799" y="9897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C66A3E9-CFF7-415B-A537-968B87569C43}"/>
                </a:ext>
              </a:extLst>
            </p:cNvPr>
            <p:cNvSpPr/>
            <p:nvPr/>
          </p:nvSpPr>
          <p:spPr>
            <a:xfrm>
              <a:off x="11006215" y="6302850"/>
              <a:ext cx="53949" cy="65494"/>
            </a:xfrm>
            <a:custGeom>
              <a:avLst/>
              <a:gdLst>
                <a:gd name="connsiteX0" fmla="*/ 43412 w 53949"/>
                <a:gd name="connsiteY0" fmla="*/ 48737 h 65494"/>
                <a:gd name="connsiteX1" fmla="*/ 34911 w 53949"/>
                <a:gd name="connsiteY1" fmla="*/ 53939 h 65494"/>
                <a:gd name="connsiteX2" fmla="*/ 24761 w 53949"/>
                <a:gd name="connsiteY2" fmla="*/ 56096 h 65494"/>
                <a:gd name="connsiteX3" fmla="*/ 14864 w 53949"/>
                <a:gd name="connsiteY3" fmla="*/ 53305 h 65494"/>
                <a:gd name="connsiteX4" fmla="*/ 11565 w 53949"/>
                <a:gd name="connsiteY4" fmla="*/ 45311 h 65494"/>
                <a:gd name="connsiteX5" fmla="*/ 14357 w 53949"/>
                <a:gd name="connsiteY5" fmla="*/ 37698 h 65494"/>
                <a:gd name="connsiteX6" fmla="*/ 21715 w 53949"/>
                <a:gd name="connsiteY6" fmla="*/ 33765 h 65494"/>
                <a:gd name="connsiteX7" fmla="*/ 32120 w 53949"/>
                <a:gd name="connsiteY7" fmla="*/ 32116 h 65494"/>
                <a:gd name="connsiteX8" fmla="*/ 43412 w 53949"/>
                <a:gd name="connsiteY8" fmla="*/ 31227 h 65494"/>
                <a:gd name="connsiteX9" fmla="*/ 53944 w 53949"/>
                <a:gd name="connsiteY9" fmla="*/ 64216 h 65494"/>
                <a:gd name="connsiteX10" fmla="*/ 53944 w 53949"/>
                <a:gd name="connsiteY10" fmla="*/ 21585 h 65494"/>
                <a:gd name="connsiteX11" fmla="*/ 52167 w 53949"/>
                <a:gd name="connsiteY11" fmla="*/ 11434 h 65494"/>
                <a:gd name="connsiteX12" fmla="*/ 46711 w 53949"/>
                <a:gd name="connsiteY12" fmla="*/ 4836 h 65494"/>
                <a:gd name="connsiteX13" fmla="*/ 38210 w 53949"/>
                <a:gd name="connsiteY13" fmla="*/ 1030 h 65494"/>
                <a:gd name="connsiteX14" fmla="*/ 26664 w 53949"/>
                <a:gd name="connsiteY14" fmla="*/ 15 h 65494"/>
                <a:gd name="connsiteX15" fmla="*/ 15118 w 53949"/>
                <a:gd name="connsiteY15" fmla="*/ 1030 h 65494"/>
                <a:gd name="connsiteX16" fmla="*/ 6236 w 53949"/>
                <a:gd name="connsiteY16" fmla="*/ 2806 h 65494"/>
                <a:gd name="connsiteX17" fmla="*/ 6236 w 53949"/>
                <a:gd name="connsiteY17" fmla="*/ 13591 h 65494"/>
                <a:gd name="connsiteX18" fmla="*/ 6236 w 53949"/>
                <a:gd name="connsiteY18" fmla="*/ 13591 h 65494"/>
                <a:gd name="connsiteX19" fmla="*/ 16768 w 53949"/>
                <a:gd name="connsiteY19" fmla="*/ 10419 h 65494"/>
                <a:gd name="connsiteX20" fmla="*/ 26030 w 53949"/>
                <a:gd name="connsiteY20" fmla="*/ 9277 h 65494"/>
                <a:gd name="connsiteX21" fmla="*/ 32501 w 53949"/>
                <a:gd name="connsiteY21" fmla="*/ 9277 h 65494"/>
                <a:gd name="connsiteX22" fmla="*/ 37956 w 53949"/>
                <a:gd name="connsiteY22" fmla="*/ 11053 h 65494"/>
                <a:gd name="connsiteX23" fmla="*/ 41509 w 53949"/>
                <a:gd name="connsiteY23" fmla="*/ 14860 h 65494"/>
                <a:gd name="connsiteX24" fmla="*/ 42778 w 53949"/>
                <a:gd name="connsiteY24" fmla="*/ 20696 h 65494"/>
                <a:gd name="connsiteX25" fmla="*/ 42778 w 53949"/>
                <a:gd name="connsiteY25" fmla="*/ 22346 h 65494"/>
                <a:gd name="connsiteX26" fmla="*/ 25649 w 53949"/>
                <a:gd name="connsiteY26" fmla="*/ 23742 h 65494"/>
                <a:gd name="connsiteX27" fmla="*/ 11819 w 53949"/>
                <a:gd name="connsiteY27" fmla="*/ 27167 h 65494"/>
                <a:gd name="connsiteX28" fmla="*/ 3064 w 53949"/>
                <a:gd name="connsiteY28" fmla="*/ 34019 h 65494"/>
                <a:gd name="connsiteX29" fmla="*/ 19 w 53949"/>
                <a:gd name="connsiteY29" fmla="*/ 45565 h 65494"/>
                <a:gd name="connsiteX30" fmla="*/ 5982 w 53949"/>
                <a:gd name="connsiteY30" fmla="*/ 59902 h 65494"/>
                <a:gd name="connsiteX31" fmla="*/ 20320 w 53949"/>
                <a:gd name="connsiteY31" fmla="*/ 65485 h 65494"/>
                <a:gd name="connsiteX32" fmla="*/ 28313 w 53949"/>
                <a:gd name="connsiteY32" fmla="*/ 64597 h 65494"/>
                <a:gd name="connsiteX33" fmla="*/ 34403 w 53949"/>
                <a:gd name="connsiteY33" fmla="*/ 62440 h 65494"/>
                <a:gd name="connsiteX34" fmla="*/ 38972 w 53949"/>
                <a:gd name="connsiteY34" fmla="*/ 59775 h 65494"/>
                <a:gd name="connsiteX35" fmla="*/ 42778 w 53949"/>
                <a:gd name="connsiteY35" fmla="*/ 57111 h 65494"/>
                <a:gd name="connsiteX36" fmla="*/ 42778 w 53949"/>
                <a:gd name="connsiteY36" fmla="*/ 63836 h 6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949" h="65494">
                  <a:moveTo>
                    <a:pt x="43412" y="48737"/>
                  </a:moveTo>
                  <a:cubicBezTo>
                    <a:pt x="40799" y="50809"/>
                    <a:pt x="37944" y="52555"/>
                    <a:pt x="34911" y="53939"/>
                  </a:cubicBezTo>
                  <a:cubicBezTo>
                    <a:pt x="31726" y="55383"/>
                    <a:pt x="28263" y="56119"/>
                    <a:pt x="24761" y="56096"/>
                  </a:cubicBezTo>
                  <a:cubicBezTo>
                    <a:pt x="21234" y="56397"/>
                    <a:pt x="17719" y="55406"/>
                    <a:pt x="14864" y="53305"/>
                  </a:cubicBezTo>
                  <a:cubicBezTo>
                    <a:pt x="12580" y="51299"/>
                    <a:pt x="11362" y="48344"/>
                    <a:pt x="11565" y="45311"/>
                  </a:cubicBezTo>
                  <a:cubicBezTo>
                    <a:pt x="11388" y="42493"/>
                    <a:pt x="12390" y="39730"/>
                    <a:pt x="14357" y="37698"/>
                  </a:cubicBezTo>
                  <a:cubicBezTo>
                    <a:pt x="16463" y="35822"/>
                    <a:pt x="18988" y="34473"/>
                    <a:pt x="21715" y="33765"/>
                  </a:cubicBezTo>
                  <a:cubicBezTo>
                    <a:pt x="25116" y="32878"/>
                    <a:pt x="28605" y="32325"/>
                    <a:pt x="32120" y="32116"/>
                  </a:cubicBezTo>
                  <a:lnTo>
                    <a:pt x="43412" y="31227"/>
                  </a:lnTo>
                  <a:close/>
                  <a:moveTo>
                    <a:pt x="53944" y="64216"/>
                  </a:moveTo>
                  <a:lnTo>
                    <a:pt x="53944" y="21585"/>
                  </a:lnTo>
                  <a:cubicBezTo>
                    <a:pt x="54019" y="18117"/>
                    <a:pt x="53423" y="14668"/>
                    <a:pt x="52167" y="11434"/>
                  </a:cubicBezTo>
                  <a:cubicBezTo>
                    <a:pt x="50974" y="8786"/>
                    <a:pt x="49084" y="6509"/>
                    <a:pt x="46711" y="4836"/>
                  </a:cubicBezTo>
                  <a:cubicBezTo>
                    <a:pt x="44173" y="2990"/>
                    <a:pt x="41281" y="1695"/>
                    <a:pt x="38210" y="1030"/>
                  </a:cubicBezTo>
                  <a:cubicBezTo>
                    <a:pt x="34417" y="262"/>
                    <a:pt x="30534" y="-78"/>
                    <a:pt x="26664" y="15"/>
                  </a:cubicBezTo>
                  <a:cubicBezTo>
                    <a:pt x="22794" y="-21"/>
                    <a:pt x="18924" y="319"/>
                    <a:pt x="15118" y="1030"/>
                  </a:cubicBezTo>
                  <a:lnTo>
                    <a:pt x="6236" y="2806"/>
                  </a:lnTo>
                  <a:lnTo>
                    <a:pt x="6236" y="13591"/>
                  </a:lnTo>
                  <a:lnTo>
                    <a:pt x="6236" y="13591"/>
                  </a:lnTo>
                  <a:cubicBezTo>
                    <a:pt x="9637" y="12204"/>
                    <a:pt x="13164" y="11142"/>
                    <a:pt x="16768" y="10419"/>
                  </a:cubicBezTo>
                  <a:cubicBezTo>
                    <a:pt x="19800" y="9702"/>
                    <a:pt x="22909" y="9319"/>
                    <a:pt x="26030" y="9277"/>
                  </a:cubicBezTo>
                  <a:cubicBezTo>
                    <a:pt x="28186" y="9144"/>
                    <a:pt x="30344" y="9144"/>
                    <a:pt x="32501" y="9277"/>
                  </a:cubicBezTo>
                  <a:cubicBezTo>
                    <a:pt x="34417" y="9541"/>
                    <a:pt x="36257" y="10142"/>
                    <a:pt x="37956" y="11053"/>
                  </a:cubicBezTo>
                  <a:cubicBezTo>
                    <a:pt x="39505" y="11926"/>
                    <a:pt x="40747" y="13256"/>
                    <a:pt x="41509" y="14860"/>
                  </a:cubicBezTo>
                  <a:cubicBezTo>
                    <a:pt x="42448" y="16659"/>
                    <a:pt x="42879" y="18673"/>
                    <a:pt x="42778" y="20696"/>
                  </a:cubicBezTo>
                  <a:lnTo>
                    <a:pt x="42778" y="22346"/>
                  </a:lnTo>
                  <a:cubicBezTo>
                    <a:pt x="36688" y="22346"/>
                    <a:pt x="30978" y="23107"/>
                    <a:pt x="25649" y="23742"/>
                  </a:cubicBezTo>
                  <a:cubicBezTo>
                    <a:pt x="20891" y="24142"/>
                    <a:pt x="16222" y="25298"/>
                    <a:pt x="11819" y="27167"/>
                  </a:cubicBezTo>
                  <a:cubicBezTo>
                    <a:pt x="8355" y="28647"/>
                    <a:pt x="5336" y="31009"/>
                    <a:pt x="3064" y="34019"/>
                  </a:cubicBezTo>
                  <a:cubicBezTo>
                    <a:pt x="894" y="37469"/>
                    <a:pt x="-159" y="41496"/>
                    <a:pt x="19" y="45565"/>
                  </a:cubicBezTo>
                  <a:cubicBezTo>
                    <a:pt x="-133" y="50978"/>
                    <a:pt x="2037" y="56197"/>
                    <a:pt x="5982" y="59902"/>
                  </a:cubicBezTo>
                  <a:cubicBezTo>
                    <a:pt x="9802" y="63633"/>
                    <a:pt x="14979" y="65649"/>
                    <a:pt x="20320" y="65485"/>
                  </a:cubicBezTo>
                  <a:cubicBezTo>
                    <a:pt x="23010" y="65547"/>
                    <a:pt x="25700" y="65248"/>
                    <a:pt x="28313" y="64597"/>
                  </a:cubicBezTo>
                  <a:cubicBezTo>
                    <a:pt x="30420" y="64130"/>
                    <a:pt x="32475" y="63406"/>
                    <a:pt x="34403" y="62440"/>
                  </a:cubicBezTo>
                  <a:cubicBezTo>
                    <a:pt x="36028" y="61745"/>
                    <a:pt x="37563" y="60850"/>
                    <a:pt x="38972" y="59775"/>
                  </a:cubicBezTo>
                  <a:lnTo>
                    <a:pt x="42778" y="57111"/>
                  </a:lnTo>
                  <a:lnTo>
                    <a:pt x="42778" y="63836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7997762-1CF5-4536-8D8E-E447C4B84666}"/>
                </a:ext>
              </a:extLst>
            </p:cNvPr>
            <p:cNvSpPr/>
            <p:nvPr/>
          </p:nvSpPr>
          <p:spPr>
            <a:xfrm>
              <a:off x="11073980" y="6302481"/>
              <a:ext cx="49385" cy="66037"/>
            </a:xfrm>
            <a:custGeom>
              <a:avLst/>
              <a:gdLst>
                <a:gd name="connsiteX0" fmla="*/ 49237 w 49385"/>
                <a:gd name="connsiteY0" fmla="*/ 46441 h 66037"/>
                <a:gd name="connsiteX1" fmla="*/ 42132 w 49385"/>
                <a:gd name="connsiteY1" fmla="*/ 60525 h 66037"/>
                <a:gd name="connsiteX2" fmla="*/ 22719 w 49385"/>
                <a:gd name="connsiteY2" fmla="*/ 65981 h 66037"/>
                <a:gd name="connsiteX3" fmla="*/ 10031 w 49385"/>
                <a:gd name="connsiteY3" fmla="*/ 64331 h 66037"/>
                <a:gd name="connsiteX4" fmla="*/ 261 w 49385"/>
                <a:gd name="connsiteY4" fmla="*/ 60779 h 66037"/>
                <a:gd name="connsiteX5" fmla="*/ 261 w 49385"/>
                <a:gd name="connsiteY5" fmla="*/ 48979 h 66037"/>
                <a:gd name="connsiteX6" fmla="*/ 261 w 49385"/>
                <a:gd name="connsiteY6" fmla="*/ 48979 h 66037"/>
                <a:gd name="connsiteX7" fmla="*/ 11427 w 49385"/>
                <a:gd name="connsiteY7" fmla="*/ 54942 h 66037"/>
                <a:gd name="connsiteX8" fmla="*/ 23100 w 49385"/>
                <a:gd name="connsiteY8" fmla="*/ 57099 h 66037"/>
                <a:gd name="connsiteX9" fmla="*/ 34011 w 49385"/>
                <a:gd name="connsiteY9" fmla="*/ 54942 h 66037"/>
                <a:gd name="connsiteX10" fmla="*/ 37945 w 49385"/>
                <a:gd name="connsiteY10" fmla="*/ 47837 h 66037"/>
                <a:gd name="connsiteX11" fmla="*/ 35788 w 49385"/>
                <a:gd name="connsiteY11" fmla="*/ 42254 h 66037"/>
                <a:gd name="connsiteX12" fmla="*/ 27667 w 49385"/>
                <a:gd name="connsiteY12" fmla="*/ 38955 h 66037"/>
                <a:gd name="connsiteX13" fmla="*/ 21831 w 49385"/>
                <a:gd name="connsiteY13" fmla="*/ 37813 h 66037"/>
                <a:gd name="connsiteX14" fmla="*/ 15233 w 49385"/>
                <a:gd name="connsiteY14" fmla="*/ 36291 h 66037"/>
                <a:gd name="connsiteX15" fmla="*/ 3433 w 49385"/>
                <a:gd name="connsiteY15" fmla="*/ 29947 h 66037"/>
                <a:gd name="connsiteX16" fmla="*/ 7 w 49385"/>
                <a:gd name="connsiteY16" fmla="*/ 19416 h 66037"/>
                <a:gd name="connsiteX17" fmla="*/ 2672 w 49385"/>
                <a:gd name="connsiteY17" fmla="*/ 11803 h 66037"/>
                <a:gd name="connsiteX18" fmla="*/ 7494 w 49385"/>
                <a:gd name="connsiteY18" fmla="*/ 5713 h 66037"/>
                <a:gd name="connsiteX19" fmla="*/ 15487 w 49385"/>
                <a:gd name="connsiteY19" fmla="*/ 1526 h 66037"/>
                <a:gd name="connsiteX20" fmla="*/ 26399 w 49385"/>
                <a:gd name="connsiteY20" fmla="*/ 3 h 66037"/>
                <a:gd name="connsiteX21" fmla="*/ 37691 w 49385"/>
                <a:gd name="connsiteY21" fmla="*/ 1272 h 66037"/>
                <a:gd name="connsiteX22" fmla="*/ 47334 w 49385"/>
                <a:gd name="connsiteY22" fmla="*/ 4698 h 66037"/>
                <a:gd name="connsiteX23" fmla="*/ 47334 w 49385"/>
                <a:gd name="connsiteY23" fmla="*/ 15990 h 66037"/>
                <a:gd name="connsiteX24" fmla="*/ 46699 w 49385"/>
                <a:gd name="connsiteY24" fmla="*/ 15990 h 66037"/>
                <a:gd name="connsiteX25" fmla="*/ 36930 w 49385"/>
                <a:gd name="connsiteY25" fmla="*/ 10915 h 66037"/>
                <a:gd name="connsiteX26" fmla="*/ 25510 w 49385"/>
                <a:gd name="connsiteY26" fmla="*/ 8885 h 66037"/>
                <a:gd name="connsiteX27" fmla="*/ 15360 w 49385"/>
                <a:gd name="connsiteY27" fmla="*/ 11803 h 66037"/>
                <a:gd name="connsiteX28" fmla="*/ 11427 w 49385"/>
                <a:gd name="connsiteY28" fmla="*/ 18401 h 66037"/>
                <a:gd name="connsiteX29" fmla="*/ 13838 w 49385"/>
                <a:gd name="connsiteY29" fmla="*/ 24237 h 66037"/>
                <a:gd name="connsiteX30" fmla="*/ 21450 w 49385"/>
                <a:gd name="connsiteY30" fmla="*/ 27409 h 66037"/>
                <a:gd name="connsiteX31" fmla="*/ 28048 w 49385"/>
                <a:gd name="connsiteY31" fmla="*/ 28805 h 66037"/>
                <a:gd name="connsiteX32" fmla="*/ 34011 w 49385"/>
                <a:gd name="connsiteY32" fmla="*/ 30074 h 66037"/>
                <a:gd name="connsiteX33" fmla="*/ 45431 w 49385"/>
                <a:gd name="connsiteY33" fmla="*/ 35783 h 66037"/>
                <a:gd name="connsiteX34" fmla="*/ 49364 w 49385"/>
                <a:gd name="connsiteY34" fmla="*/ 46822 h 6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385" h="66037">
                  <a:moveTo>
                    <a:pt x="49237" y="46441"/>
                  </a:moveTo>
                  <a:cubicBezTo>
                    <a:pt x="49275" y="52007"/>
                    <a:pt x="46637" y="57251"/>
                    <a:pt x="42132" y="60525"/>
                  </a:cubicBezTo>
                  <a:cubicBezTo>
                    <a:pt x="36461" y="64477"/>
                    <a:pt x="29622" y="66399"/>
                    <a:pt x="22719" y="65981"/>
                  </a:cubicBezTo>
                  <a:cubicBezTo>
                    <a:pt x="18431" y="66044"/>
                    <a:pt x="14155" y="65488"/>
                    <a:pt x="10031" y="64331"/>
                  </a:cubicBezTo>
                  <a:cubicBezTo>
                    <a:pt x="6669" y="63467"/>
                    <a:pt x="3395" y="62278"/>
                    <a:pt x="261" y="60779"/>
                  </a:cubicBezTo>
                  <a:lnTo>
                    <a:pt x="261" y="48979"/>
                  </a:lnTo>
                  <a:lnTo>
                    <a:pt x="261" y="48979"/>
                  </a:lnTo>
                  <a:cubicBezTo>
                    <a:pt x="3712" y="51435"/>
                    <a:pt x="7468" y="53440"/>
                    <a:pt x="11427" y="54942"/>
                  </a:cubicBezTo>
                  <a:cubicBezTo>
                    <a:pt x="15170" y="56297"/>
                    <a:pt x="19116" y="57025"/>
                    <a:pt x="23100" y="57099"/>
                  </a:cubicBezTo>
                  <a:cubicBezTo>
                    <a:pt x="26856" y="57280"/>
                    <a:pt x="30598" y="56540"/>
                    <a:pt x="34011" y="54942"/>
                  </a:cubicBezTo>
                  <a:cubicBezTo>
                    <a:pt x="36587" y="53529"/>
                    <a:pt x="38110" y="50765"/>
                    <a:pt x="37945" y="47837"/>
                  </a:cubicBezTo>
                  <a:cubicBezTo>
                    <a:pt x="38135" y="45741"/>
                    <a:pt x="37336" y="43675"/>
                    <a:pt x="35788" y="42254"/>
                  </a:cubicBezTo>
                  <a:cubicBezTo>
                    <a:pt x="33390" y="40516"/>
                    <a:pt x="30598" y="39384"/>
                    <a:pt x="27667" y="38955"/>
                  </a:cubicBezTo>
                  <a:lnTo>
                    <a:pt x="21831" y="37813"/>
                  </a:lnTo>
                  <a:lnTo>
                    <a:pt x="15233" y="36291"/>
                  </a:lnTo>
                  <a:cubicBezTo>
                    <a:pt x="10729" y="35474"/>
                    <a:pt x="6605" y="33253"/>
                    <a:pt x="3433" y="29947"/>
                  </a:cubicBezTo>
                  <a:cubicBezTo>
                    <a:pt x="1099" y="26941"/>
                    <a:pt x="-106" y="23217"/>
                    <a:pt x="7" y="19416"/>
                  </a:cubicBezTo>
                  <a:cubicBezTo>
                    <a:pt x="223" y="16690"/>
                    <a:pt x="1137" y="14069"/>
                    <a:pt x="2672" y="11803"/>
                  </a:cubicBezTo>
                  <a:cubicBezTo>
                    <a:pt x="3789" y="9425"/>
                    <a:pt x="5438" y="7340"/>
                    <a:pt x="7494" y="5713"/>
                  </a:cubicBezTo>
                  <a:cubicBezTo>
                    <a:pt x="9866" y="3821"/>
                    <a:pt x="12582" y="2400"/>
                    <a:pt x="15487" y="1526"/>
                  </a:cubicBezTo>
                  <a:cubicBezTo>
                    <a:pt x="19027" y="470"/>
                    <a:pt x="22706" y="-44"/>
                    <a:pt x="26399" y="3"/>
                  </a:cubicBezTo>
                  <a:cubicBezTo>
                    <a:pt x="30193" y="-7"/>
                    <a:pt x="33986" y="419"/>
                    <a:pt x="37691" y="1272"/>
                  </a:cubicBezTo>
                  <a:cubicBezTo>
                    <a:pt x="41028" y="2038"/>
                    <a:pt x="44264" y="3188"/>
                    <a:pt x="47334" y="4698"/>
                  </a:cubicBezTo>
                  <a:lnTo>
                    <a:pt x="47334" y="15990"/>
                  </a:lnTo>
                  <a:lnTo>
                    <a:pt x="46699" y="15990"/>
                  </a:lnTo>
                  <a:cubicBezTo>
                    <a:pt x="43718" y="13823"/>
                    <a:pt x="40419" y="12112"/>
                    <a:pt x="36930" y="10915"/>
                  </a:cubicBezTo>
                  <a:cubicBezTo>
                    <a:pt x="33276" y="9576"/>
                    <a:pt x="29406" y="8890"/>
                    <a:pt x="25510" y="8885"/>
                  </a:cubicBezTo>
                  <a:cubicBezTo>
                    <a:pt x="21933" y="8990"/>
                    <a:pt x="18443" y="9993"/>
                    <a:pt x="15360" y="11803"/>
                  </a:cubicBezTo>
                  <a:cubicBezTo>
                    <a:pt x="12911" y="13089"/>
                    <a:pt x="11389" y="15637"/>
                    <a:pt x="11427" y="18401"/>
                  </a:cubicBezTo>
                  <a:cubicBezTo>
                    <a:pt x="11236" y="20622"/>
                    <a:pt x="12125" y="22800"/>
                    <a:pt x="13838" y="24237"/>
                  </a:cubicBezTo>
                  <a:cubicBezTo>
                    <a:pt x="16083" y="25899"/>
                    <a:pt x="18697" y="26988"/>
                    <a:pt x="21450" y="27409"/>
                  </a:cubicBezTo>
                  <a:cubicBezTo>
                    <a:pt x="23481" y="27409"/>
                    <a:pt x="25637" y="28424"/>
                    <a:pt x="28048" y="28805"/>
                  </a:cubicBezTo>
                  <a:lnTo>
                    <a:pt x="34011" y="30074"/>
                  </a:lnTo>
                  <a:cubicBezTo>
                    <a:pt x="38275" y="30865"/>
                    <a:pt x="42233" y="32845"/>
                    <a:pt x="45431" y="35783"/>
                  </a:cubicBezTo>
                  <a:cubicBezTo>
                    <a:pt x="48159" y="38790"/>
                    <a:pt x="49580" y="42765"/>
                    <a:pt x="49364" y="46822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825094B-4967-44F6-BBD0-EC341BB2CD34}"/>
                </a:ext>
              </a:extLst>
            </p:cNvPr>
            <p:cNvSpPr/>
            <p:nvPr/>
          </p:nvSpPr>
          <p:spPr>
            <a:xfrm>
              <a:off x="11136794" y="6302549"/>
              <a:ext cx="91529" cy="64517"/>
            </a:xfrm>
            <a:custGeom>
              <a:avLst/>
              <a:gdLst>
                <a:gd name="connsiteX0" fmla="*/ 91100 w 91529"/>
                <a:gd name="connsiteY0" fmla="*/ 64517 h 64517"/>
                <a:gd name="connsiteX1" fmla="*/ 80569 w 91529"/>
                <a:gd name="connsiteY1" fmla="*/ 64517 h 64517"/>
                <a:gd name="connsiteX2" fmla="*/ 80569 w 91529"/>
                <a:gd name="connsiteY2" fmla="*/ 28737 h 64517"/>
                <a:gd name="connsiteX3" fmla="*/ 80569 w 91529"/>
                <a:gd name="connsiteY3" fmla="*/ 20997 h 64517"/>
                <a:gd name="connsiteX4" fmla="*/ 79046 w 91529"/>
                <a:gd name="connsiteY4" fmla="*/ 14907 h 64517"/>
                <a:gd name="connsiteX5" fmla="*/ 75240 w 91529"/>
                <a:gd name="connsiteY5" fmla="*/ 11354 h 64517"/>
                <a:gd name="connsiteX6" fmla="*/ 68262 w 91529"/>
                <a:gd name="connsiteY6" fmla="*/ 10086 h 64517"/>
                <a:gd name="connsiteX7" fmla="*/ 59507 w 91529"/>
                <a:gd name="connsiteY7" fmla="*/ 12243 h 64517"/>
                <a:gd name="connsiteX8" fmla="*/ 50625 w 91529"/>
                <a:gd name="connsiteY8" fmla="*/ 17952 h 64517"/>
                <a:gd name="connsiteX9" fmla="*/ 50625 w 91529"/>
                <a:gd name="connsiteY9" fmla="*/ 20997 h 64517"/>
                <a:gd name="connsiteX10" fmla="*/ 50625 w 91529"/>
                <a:gd name="connsiteY10" fmla="*/ 24296 h 64517"/>
                <a:gd name="connsiteX11" fmla="*/ 50625 w 91529"/>
                <a:gd name="connsiteY11" fmla="*/ 64517 h 64517"/>
                <a:gd name="connsiteX12" fmla="*/ 40095 w 91529"/>
                <a:gd name="connsiteY12" fmla="*/ 64517 h 64517"/>
                <a:gd name="connsiteX13" fmla="*/ 40095 w 91529"/>
                <a:gd name="connsiteY13" fmla="*/ 28737 h 64517"/>
                <a:gd name="connsiteX14" fmla="*/ 40095 w 91529"/>
                <a:gd name="connsiteY14" fmla="*/ 20870 h 64517"/>
                <a:gd name="connsiteX15" fmla="*/ 38572 w 91529"/>
                <a:gd name="connsiteY15" fmla="*/ 14907 h 64517"/>
                <a:gd name="connsiteX16" fmla="*/ 34765 w 91529"/>
                <a:gd name="connsiteY16" fmla="*/ 11354 h 64517"/>
                <a:gd name="connsiteX17" fmla="*/ 27914 w 91529"/>
                <a:gd name="connsiteY17" fmla="*/ 10086 h 64517"/>
                <a:gd name="connsiteX18" fmla="*/ 19159 w 91529"/>
                <a:gd name="connsiteY18" fmla="*/ 12243 h 64517"/>
                <a:gd name="connsiteX19" fmla="*/ 10531 w 91529"/>
                <a:gd name="connsiteY19" fmla="*/ 17698 h 64517"/>
                <a:gd name="connsiteX20" fmla="*/ 10531 w 91529"/>
                <a:gd name="connsiteY20" fmla="*/ 64517 h 64517"/>
                <a:gd name="connsiteX21" fmla="*/ 0 w 91529"/>
                <a:gd name="connsiteY21" fmla="*/ 64517 h 64517"/>
                <a:gd name="connsiteX22" fmla="*/ 0 w 91529"/>
                <a:gd name="connsiteY22" fmla="*/ 1838 h 64517"/>
                <a:gd name="connsiteX23" fmla="*/ 10531 w 91529"/>
                <a:gd name="connsiteY23" fmla="*/ 1838 h 64517"/>
                <a:gd name="connsiteX24" fmla="*/ 10531 w 91529"/>
                <a:gd name="connsiteY24" fmla="*/ 8690 h 64517"/>
                <a:gd name="connsiteX25" fmla="*/ 20428 w 91529"/>
                <a:gd name="connsiteY25" fmla="*/ 2346 h 64517"/>
                <a:gd name="connsiteX26" fmla="*/ 30832 w 91529"/>
                <a:gd name="connsiteY26" fmla="*/ 62 h 64517"/>
                <a:gd name="connsiteX27" fmla="*/ 41744 w 91529"/>
                <a:gd name="connsiteY27" fmla="*/ 2727 h 64517"/>
                <a:gd name="connsiteX28" fmla="*/ 48341 w 91529"/>
                <a:gd name="connsiteY28" fmla="*/ 10212 h 64517"/>
                <a:gd name="connsiteX29" fmla="*/ 60014 w 91529"/>
                <a:gd name="connsiteY29" fmla="*/ 2473 h 64517"/>
                <a:gd name="connsiteX30" fmla="*/ 71307 w 91529"/>
                <a:gd name="connsiteY30" fmla="*/ 62 h 64517"/>
                <a:gd name="connsiteX31" fmla="*/ 86532 w 91529"/>
                <a:gd name="connsiteY31" fmla="*/ 6279 h 64517"/>
                <a:gd name="connsiteX32" fmla="*/ 91481 w 91529"/>
                <a:gd name="connsiteY32" fmla="*/ 23789 h 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29" h="64517">
                  <a:moveTo>
                    <a:pt x="91100" y="64517"/>
                  </a:moveTo>
                  <a:lnTo>
                    <a:pt x="80569" y="64517"/>
                  </a:lnTo>
                  <a:lnTo>
                    <a:pt x="80569" y="28737"/>
                  </a:lnTo>
                  <a:cubicBezTo>
                    <a:pt x="80696" y="26159"/>
                    <a:pt x="80696" y="23575"/>
                    <a:pt x="80569" y="20997"/>
                  </a:cubicBezTo>
                  <a:cubicBezTo>
                    <a:pt x="80429" y="18892"/>
                    <a:pt x="79910" y="16831"/>
                    <a:pt x="79046" y="14907"/>
                  </a:cubicBezTo>
                  <a:cubicBezTo>
                    <a:pt x="78171" y="13359"/>
                    <a:pt x="76852" y="12118"/>
                    <a:pt x="75240" y="11354"/>
                  </a:cubicBezTo>
                  <a:cubicBezTo>
                    <a:pt x="73058" y="10363"/>
                    <a:pt x="70660" y="9928"/>
                    <a:pt x="68262" y="10086"/>
                  </a:cubicBezTo>
                  <a:cubicBezTo>
                    <a:pt x="65217" y="10135"/>
                    <a:pt x="62222" y="10872"/>
                    <a:pt x="59507" y="12243"/>
                  </a:cubicBezTo>
                  <a:cubicBezTo>
                    <a:pt x="56360" y="13842"/>
                    <a:pt x="53391" y="15756"/>
                    <a:pt x="50625" y="17952"/>
                  </a:cubicBezTo>
                  <a:cubicBezTo>
                    <a:pt x="50625" y="18840"/>
                    <a:pt x="50625" y="19855"/>
                    <a:pt x="50625" y="20997"/>
                  </a:cubicBezTo>
                  <a:cubicBezTo>
                    <a:pt x="50625" y="22139"/>
                    <a:pt x="50625" y="23154"/>
                    <a:pt x="50625" y="24296"/>
                  </a:cubicBezTo>
                  <a:lnTo>
                    <a:pt x="50625" y="64517"/>
                  </a:lnTo>
                  <a:lnTo>
                    <a:pt x="40095" y="64517"/>
                  </a:lnTo>
                  <a:lnTo>
                    <a:pt x="40095" y="28737"/>
                  </a:lnTo>
                  <a:cubicBezTo>
                    <a:pt x="40221" y="26117"/>
                    <a:pt x="40221" y="23490"/>
                    <a:pt x="40095" y="20870"/>
                  </a:cubicBezTo>
                  <a:cubicBezTo>
                    <a:pt x="39954" y="18806"/>
                    <a:pt x="39435" y="16786"/>
                    <a:pt x="38572" y="14907"/>
                  </a:cubicBezTo>
                  <a:cubicBezTo>
                    <a:pt x="37734" y="13331"/>
                    <a:pt x="36389" y="12080"/>
                    <a:pt x="34765" y="11354"/>
                  </a:cubicBezTo>
                  <a:cubicBezTo>
                    <a:pt x="32621" y="10375"/>
                    <a:pt x="30273" y="9938"/>
                    <a:pt x="27914" y="10086"/>
                  </a:cubicBezTo>
                  <a:cubicBezTo>
                    <a:pt x="24869" y="10135"/>
                    <a:pt x="21874" y="10872"/>
                    <a:pt x="19159" y="12243"/>
                  </a:cubicBezTo>
                  <a:cubicBezTo>
                    <a:pt x="16088" y="13737"/>
                    <a:pt x="13196" y="15567"/>
                    <a:pt x="10531" y="17698"/>
                  </a:cubicBezTo>
                  <a:lnTo>
                    <a:pt x="10531" y="64517"/>
                  </a:lnTo>
                  <a:lnTo>
                    <a:pt x="0" y="64517"/>
                  </a:lnTo>
                  <a:lnTo>
                    <a:pt x="0" y="1838"/>
                  </a:lnTo>
                  <a:lnTo>
                    <a:pt x="10531" y="1838"/>
                  </a:lnTo>
                  <a:lnTo>
                    <a:pt x="10531" y="8690"/>
                  </a:lnTo>
                  <a:cubicBezTo>
                    <a:pt x="13564" y="6178"/>
                    <a:pt x="16875" y="4047"/>
                    <a:pt x="20428" y="2346"/>
                  </a:cubicBezTo>
                  <a:cubicBezTo>
                    <a:pt x="23676" y="814"/>
                    <a:pt x="27242" y="34"/>
                    <a:pt x="30832" y="62"/>
                  </a:cubicBezTo>
                  <a:cubicBezTo>
                    <a:pt x="34638" y="-53"/>
                    <a:pt x="38420" y="866"/>
                    <a:pt x="41744" y="2727"/>
                  </a:cubicBezTo>
                  <a:cubicBezTo>
                    <a:pt x="44662" y="4481"/>
                    <a:pt x="46971" y="7096"/>
                    <a:pt x="48341" y="10212"/>
                  </a:cubicBezTo>
                  <a:cubicBezTo>
                    <a:pt x="51831" y="7068"/>
                    <a:pt x="55764" y="4460"/>
                    <a:pt x="60014" y="2473"/>
                  </a:cubicBezTo>
                  <a:cubicBezTo>
                    <a:pt x="63555" y="837"/>
                    <a:pt x="67411" y="14"/>
                    <a:pt x="71307" y="62"/>
                  </a:cubicBezTo>
                  <a:cubicBezTo>
                    <a:pt x="77080" y="-416"/>
                    <a:pt x="82739" y="1893"/>
                    <a:pt x="86532" y="6279"/>
                  </a:cubicBezTo>
                  <a:cubicBezTo>
                    <a:pt x="90110" y="11390"/>
                    <a:pt x="91849" y="17561"/>
                    <a:pt x="91481" y="23789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AF928F-D0DF-4812-9B8C-64128A9BF3C2}"/>
                </a:ext>
              </a:extLst>
            </p:cNvPr>
            <p:cNvSpPr/>
            <p:nvPr/>
          </p:nvSpPr>
          <p:spPr>
            <a:xfrm>
              <a:off x="11240275" y="6302850"/>
              <a:ext cx="53305" cy="65492"/>
            </a:xfrm>
            <a:custGeom>
              <a:avLst/>
              <a:gdLst>
                <a:gd name="connsiteX0" fmla="*/ 43066 w 53305"/>
                <a:gd name="connsiteY0" fmla="*/ 48737 h 65492"/>
                <a:gd name="connsiteX1" fmla="*/ 34438 w 53305"/>
                <a:gd name="connsiteY1" fmla="*/ 53939 h 65492"/>
                <a:gd name="connsiteX2" fmla="*/ 24288 w 53305"/>
                <a:gd name="connsiteY2" fmla="*/ 56096 h 65492"/>
                <a:gd name="connsiteX3" fmla="*/ 14391 w 53305"/>
                <a:gd name="connsiteY3" fmla="*/ 53305 h 65492"/>
                <a:gd name="connsiteX4" fmla="*/ 11092 w 53305"/>
                <a:gd name="connsiteY4" fmla="*/ 45311 h 65492"/>
                <a:gd name="connsiteX5" fmla="*/ 14010 w 53305"/>
                <a:gd name="connsiteY5" fmla="*/ 37698 h 65492"/>
                <a:gd name="connsiteX6" fmla="*/ 21243 w 53305"/>
                <a:gd name="connsiteY6" fmla="*/ 33765 h 65492"/>
                <a:gd name="connsiteX7" fmla="*/ 31647 w 53305"/>
                <a:gd name="connsiteY7" fmla="*/ 32116 h 65492"/>
                <a:gd name="connsiteX8" fmla="*/ 43066 w 53305"/>
                <a:gd name="connsiteY8" fmla="*/ 31227 h 65492"/>
                <a:gd name="connsiteX9" fmla="*/ 52074 w 53305"/>
                <a:gd name="connsiteY9" fmla="*/ 11434 h 65492"/>
                <a:gd name="connsiteX10" fmla="*/ 46619 w 53305"/>
                <a:gd name="connsiteY10" fmla="*/ 4836 h 65492"/>
                <a:gd name="connsiteX11" fmla="*/ 38118 w 53305"/>
                <a:gd name="connsiteY11" fmla="*/ 1030 h 65492"/>
                <a:gd name="connsiteX12" fmla="*/ 26571 w 53305"/>
                <a:gd name="connsiteY12" fmla="*/ 15 h 65492"/>
                <a:gd name="connsiteX13" fmla="*/ 15153 w 53305"/>
                <a:gd name="connsiteY13" fmla="*/ 1030 h 65492"/>
                <a:gd name="connsiteX14" fmla="*/ 6144 w 53305"/>
                <a:gd name="connsiteY14" fmla="*/ 2806 h 65492"/>
                <a:gd name="connsiteX15" fmla="*/ 6144 w 53305"/>
                <a:gd name="connsiteY15" fmla="*/ 13591 h 65492"/>
                <a:gd name="connsiteX16" fmla="*/ 6144 w 53305"/>
                <a:gd name="connsiteY16" fmla="*/ 13591 h 65492"/>
                <a:gd name="connsiteX17" fmla="*/ 16675 w 53305"/>
                <a:gd name="connsiteY17" fmla="*/ 10419 h 65492"/>
                <a:gd name="connsiteX18" fmla="*/ 25937 w 53305"/>
                <a:gd name="connsiteY18" fmla="*/ 9277 h 65492"/>
                <a:gd name="connsiteX19" fmla="*/ 32535 w 53305"/>
                <a:gd name="connsiteY19" fmla="*/ 9277 h 65492"/>
                <a:gd name="connsiteX20" fmla="*/ 37864 w 53305"/>
                <a:gd name="connsiteY20" fmla="*/ 11053 h 65492"/>
                <a:gd name="connsiteX21" fmla="*/ 41543 w 53305"/>
                <a:gd name="connsiteY21" fmla="*/ 14860 h 65492"/>
                <a:gd name="connsiteX22" fmla="*/ 42812 w 53305"/>
                <a:gd name="connsiteY22" fmla="*/ 20696 h 65492"/>
                <a:gd name="connsiteX23" fmla="*/ 42812 w 53305"/>
                <a:gd name="connsiteY23" fmla="*/ 22346 h 65492"/>
                <a:gd name="connsiteX24" fmla="*/ 25556 w 53305"/>
                <a:gd name="connsiteY24" fmla="*/ 23742 h 65492"/>
                <a:gd name="connsiteX25" fmla="*/ 11854 w 53305"/>
                <a:gd name="connsiteY25" fmla="*/ 27167 h 65492"/>
                <a:gd name="connsiteX26" fmla="*/ 54 w 53305"/>
                <a:gd name="connsiteY26" fmla="*/ 45565 h 65492"/>
                <a:gd name="connsiteX27" fmla="*/ 5890 w 53305"/>
                <a:gd name="connsiteY27" fmla="*/ 59902 h 65492"/>
                <a:gd name="connsiteX28" fmla="*/ 20227 w 53305"/>
                <a:gd name="connsiteY28" fmla="*/ 65485 h 65492"/>
                <a:gd name="connsiteX29" fmla="*/ 28348 w 53305"/>
                <a:gd name="connsiteY29" fmla="*/ 64597 h 65492"/>
                <a:gd name="connsiteX30" fmla="*/ 34311 w 53305"/>
                <a:gd name="connsiteY30" fmla="*/ 62440 h 65492"/>
                <a:gd name="connsiteX31" fmla="*/ 39005 w 53305"/>
                <a:gd name="connsiteY31" fmla="*/ 59775 h 65492"/>
                <a:gd name="connsiteX32" fmla="*/ 42812 w 53305"/>
                <a:gd name="connsiteY32" fmla="*/ 57111 h 65492"/>
                <a:gd name="connsiteX33" fmla="*/ 42812 w 53305"/>
                <a:gd name="connsiteY33" fmla="*/ 63836 h 65492"/>
                <a:gd name="connsiteX34" fmla="*/ 53217 w 53305"/>
                <a:gd name="connsiteY34" fmla="*/ 63836 h 65492"/>
                <a:gd name="connsiteX35" fmla="*/ 53217 w 53305"/>
                <a:gd name="connsiteY35" fmla="*/ 21585 h 65492"/>
                <a:gd name="connsiteX36" fmla="*/ 52074 w 53305"/>
                <a:gd name="connsiteY36" fmla="*/ 11434 h 6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305" h="65492">
                  <a:moveTo>
                    <a:pt x="43066" y="48737"/>
                  </a:moveTo>
                  <a:cubicBezTo>
                    <a:pt x="40414" y="50810"/>
                    <a:pt x="37508" y="52556"/>
                    <a:pt x="34438" y="53939"/>
                  </a:cubicBezTo>
                  <a:cubicBezTo>
                    <a:pt x="31253" y="55383"/>
                    <a:pt x="27790" y="56119"/>
                    <a:pt x="24288" y="56096"/>
                  </a:cubicBezTo>
                  <a:cubicBezTo>
                    <a:pt x="20760" y="56397"/>
                    <a:pt x="17246" y="55406"/>
                    <a:pt x="14391" y="53305"/>
                  </a:cubicBezTo>
                  <a:cubicBezTo>
                    <a:pt x="12107" y="51299"/>
                    <a:pt x="10889" y="48344"/>
                    <a:pt x="11092" y="45311"/>
                  </a:cubicBezTo>
                  <a:cubicBezTo>
                    <a:pt x="10952" y="42478"/>
                    <a:pt x="12019" y="39717"/>
                    <a:pt x="14010" y="37698"/>
                  </a:cubicBezTo>
                  <a:cubicBezTo>
                    <a:pt x="16066" y="35823"/>
                    <a:pt x="18552" y="34473"/>
                    <a:pt x="21243" y="33765"/>
                  </a:cubicBezTo>
                  <a:cubicBezTo>
                    <a:pt x="24655" y="32888"/>
                    <a:pt x="28132" y="32336"/>
                    <a:pt x="31647" y="32116"/>
                  </a:cubicBezTo>
                  <a:lnTo>
                    <a:pt x="43066" y="31227"/>
                  </a:lnTo>
                  <a:close/>
                  <a:moveTo>
                    <a:pt x="52074" y="11434"/>
                  </a:moveTo>
                  <a:cubicBezTo>
                    <a:pt x="50882" y="8786"/>
                    <a:pt x="48991" y="6509"/>
                    <a:pt x="46619" y="4836"/>
                  </a:cubicBezTo>
                  <a:cubicBezTo>
                    <a:pt x="44081" y="2990"/>
                    <a:pt x="41188" y="1695"/>
                    <a:pt x="38118" y="1030"/>
                  </a:cubicBezTo>
                  <a:cubicBezTo>
                    <a:pt x="34324" y="262"/>
                    <a:pt x="30441" y="-78"/>
                    <a:pt x="26571" y="15"/>
                  </a:cubicBezTo>
                  <a:cubicBezTo>
                    <a:pt x="22740" y="-19"/>
                    <a:pt x="18921" y="321"/>
                    <a:pt x="15153" y="1030"/>
                  </a:cubicBezTo>
                  <a:cubicBezTo>
                    <a:pt x="11219" y="1030"/>
                    <a:pt x="8301" y="2299"/>
                    <a:pt x="6144" y="2806"/>
                  </a:cubicBezTo>
                  <a:lnTo>
                    <a:pt x="6144" y="13591"/>
                  </a:lnTo>
                  <a:lnTo>
                    <a:pt x="6144" y="13591"/>
                  </a:lnTo>
                  <a:cubicBezTo>
                    <a:pt x="9544" y="12204"/>
                    <a:pt x="13072" y="11142"/>
                    <a:pt x="16675" y="10419"/>
                  </a:cubicBezTo>
                  <a:cubicBezTo>
                    <a:pt x="19707" y="9702"/>
                    <a:pt x="22815" y="9319"/>
                    <a:pt x="25937" y="9277"/>
                  </a:cubicBezTo>
                  <a:cubicBezTo>
                    <a:pt x="28132" y="9148"/>
                    <a:pt x="30340" y="9148"/>
                    <a:pt x="32535" y="9277"/>
                  </a:cubicBezTo>
                  <a:cubicBezTo>
                    <a:pt x="34400" y="9560"/>
                    <a:pt x="36202" y="10161"/>
                    <a:pt x="37864" y="11053"/>
                  </a:cubicBezTo>
                  <a:cubicBezTo>
                    <a:pt x="39450" y="11919"/>
                    <a:pt x="40732" y="13246"/>
                    <a:pt x="41543" y="14860"/>
                  </a:cubicBezTo>
                  <a:cubicBezTo>
                    <a:pt x="42419" y="16677"/>
                    <a:pt x="42863" y="18678"/>
                    <a:pt x="42812" y="20696"/>
                  </a:cubicBezTo>
                  <a:lnTo>
                    <a:pt x="42812" y="22346"/>
                  </a:lnTo>
                  <a:cubicBezTo>
                    <a:pt x="36595" y="22346"/>
                    <a:pt x="30886" y="23107"/>
                    <a:pt x="25556" y="23742"/>
                  </a:cubicBezTo>
                  <a:cubicBezTo>
                    <a:pt x="20849" y="24217"/>
                    <a:pt x="16231" y="25371"/>
                    <a:pt x="11854" y="27167"/>
                  </a:cubicBezTo>
                  <a:cubicBezTo>
                    <a:pt x="4253" y="29976"/>
                    <a:pt x="-568" y="37485"/>
                    <a:pt x="54" y="45565"/>
                  </a:cubicBezTo>
                  <a:cubicBezTo>
                    <a:pt x="-150" y="50961"/>
                    <a:pt x="1970" y="56185"/>
                    <a:pt x="5890" y="59902"/>
                  </a:cubicBezTo>
                  <a:cubicBezTo>
                    <a:pt x="9722" y="63620"/>
                    <a:pt x="14885" y="65634"/>
                    <a:pt x="20227" y="65485"/>
                  </a:cubicBezTo>
                  <a:cubicBezTo>
                    <a:pt x="22956" y="65538"/>
                    <a:pt x="25696" y="65240"/>
                    <a:pt x="28348" y="64597"/>
                  </a:cubicBezTo>
                  <a:cubicBezTo>
                    <a:pt x="30416" y="64130"/>
                    <a:pt x="32421" y="63406"/>
                    <a:pt x="34311" y="62440"/>
                  </a:cubicBezTo>
                  <a:cubicBezTo>
                    <a:pt x="35960" y="61721"/>
                    <a:pt x="37534" y="60829"/>
                    <a:pt x="39005" y="59775"/>
                  </a:cubicBezTo>
                  <a:lnTo>
                    <a:pt x="42812" y="57111"/>
                  </a:lnTo>
                  <a:lnTo>
                    <a:pt x="42812" y="63836"/>
                  </a:lnTo>
                  <a:lnTo>
                    <a:pt x="53217" y="63836"/>
                  </a:lnTo>
                  <a:lnTo>
                    <a:pt x="53217" y="21585"/>
                  </a:lnTo>
                  <a:cubicBezTo>
                    <a:pt x="53495" y="18159"/>
                    <a:pt x="53114" y="14711"/>
                    <a:pt x="52074" y="11434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DDAE2C9-A1F5-4D47-9628-E041AC15D19F}"/>
                </a:ext>
              </a:extLst>
            </p:cNvPr>
            <p:cNvSpPr/>
            <p:nvPr/>
          </p:nvSpPr>
          <p:spPr>
            <a:xfrm>
              <a:off x="11310874" y="6302570"/>
              <a:ext cx="52641" cy="64496"/>
            </a:xfrm>
            <a:custGeom>
              <a:avLst/>
              <a:gdLst>
                <a:gd name="connsiteX0" fmla="*/ 52528 w 52641"/>
                <a:gd name="connsiteY0" fmla="*/ 64496 h 64496"/>
                <a:gd name="connsiteX1" fmla="*/ 41997 w 52641"/>
                <a:gd name="connsiteY1" fmla="*/ 64496 h 64496"/>
                <a:gd name="connsiteX2" fmla="*/ 41997 w 52641"/>
                <a:gd name="connsiteY2" fmla="*/ 28716 h 64496"/>
                <a:gd name="connsiteX3" fmla="*/ 41997 w 52641"/>
                <a:gd name="connsiteY3" fmla="*/ 20596 h 64496"/>
                <a:gd name="connsiteX4" fmla="*/ 40094 w 52641"/>
                <a:gd name="connsiteY4" fmla="*/ 14759 h 64496"/>
                <a:gd name="connsiteX5" fmla="*/ 36034 w 52641"/>
                <a:gd name="connsiteY5" fmla="*/ 11206 h 64496"/>
                <a:gd name="connsiteX6" fmla="*/ 29182 w 52641"/>
                <a:gd name="connsiteY6" fmla="*/ 10065 h 64496"/>
                <a:gd name="connsiteX7" fmla="*/ 19539 w 52641"/>
                <a:gd name="connsiteY7" fmla="*/ 11714 h 64496"/>
                <a:gd name="connsiteX8" fmla="*/ 10531 w 52641"/>
                <a:gd name="connsiteY8" fmla="*/ 17170 h 64496"/>
                <a:gd name="connsiteX9" fmla="*/ 10531 w 52641"/>
                <a:gd name="connsiteY9" fmla="*/ 63989 h 64496"/>
                <a:gd name="connsiteX10" fmla="*/ 0 w 52641"/>
                <a:gd name="connsiteY10" fmla="*/ 63989 h 64496"/>
                <a:gd name="connsiteX11" fmla="*/ 0 w 52641"/>
                <a:gd name="connsiteY11" fmla="*/ 1817 h 64496"/>
                <a:gd name="connsiteX12" fmla="*/ 10531 w 52641"/>
                <a:gd name="connsiteY12" fmla="*/ 1817 h 64496"/>
                <a:gd name="connsiteX13" fmla="*/ 10531 w 52641"/>
                <a:gd name="connsiteY13" fmla="*/ 8669 h 64496"/>
                <a:gd name="connsiteX14" fmla="*/ 20682 w 52641"/>
                <a:gd name="connsiteY14" fmla="*/ 2325 h 64496"/>
                <a:gd name="connsiteX15" fmla="*/ 31593 w 52641"/>
                <a:gd name="connsiteY15" fmla="*/ 41 h 64496"/>
                <a:gd name="connsiteX16" fmla="*/ 47072 w 52641"/>
                <a:gd name="connsiteY16" fmla="*/ 6131 h 64496"/>
                <a:gd name="connsiteX17" fmla="*/ 52528 w 52641"/>
                <a:gd name="connsiteY17" fmla="*/ 24402 h 6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641" h="64496">
                  <a:moveTo>
                    <a:pt x="52528" y="64496"/>
                  </a:moveTo>
                  <a:lnTo>
                    <a:pt x="41997" y="64496"/>
                  </a:lnTo>
                  <a:lnTo>
                    <a:pt x="41997" y="28716"/>
                  </a:lnTo>
                  <a:cubicBezTo>
                    <a:pt x="41997" y="25925"/>
                    <a:pt x="41997" y="23133"/>
                    <a:pt x="41997" y="20596"/>
                  </a:cubicBezTo>
                  <a:cubicBezTo>
                    <a:pt x="41769" y="18539"/>
                    <a:pt x="41121" y="16552"/>
                    <a:pt x="40094" y="14759"/>
                  </a:cubicBezTo>
                  <a:cubicBezTo>
                    <a:pt x="39193" y="13140"/>
                    <a:pt x="37759" y="11884"/>
                    <a:pt x="36034" y="11206"/>
                  </a:cubicBezTo>
                  <a:cubicBezTo>
                    <a:pt x="33851" y="10372"/>
                    <a:pt x="31516" y="9983"/>
                    <a:pt x="29182" y="10065"/>
                  </a:cubicBezTo>
                  <a:cubicBezTo>
                    <a:pt x="25883" y="9891"/>
                    <a:pt x="22597" y="10454"/>
                    <a:pt x="19539" y="11714"/>
                  </a:cubicBezTo>
                  <a:cubicBezTo>
                    <a:pt x="16316" y="13144"/>
                    <a:pt x="13297" y="14977"/>
                    <a:pt x="10531" y="17170"/>
                  </a:cubicBezTo>
                  <a:lnTo>
                    <a:pt x="10531" y="63989"/>
                  </a:lnTo>
                  <a:lnTo>
                    <a:pt x="0" y="63989"/>
                  </a:lnTo>
                  <a:lnTo>
                    <a:pt x="0" y="1817"/>
                  </a:lnTo>
                  <a:lnTo>
                    <a:pt x="10531" y="1817"/>
                  </a:lnTo>
                  <a:lnTo>
                    <a:pt x="10531" y="8669"/>
                  </a:lnTo>
                  <a:cubicBezTo>
                    <a:pt x="13627" y="6124"/>
                    <a:pt x="17039" y="3992"/>
                    <a:pt x="20682" y="2325"/>
                  </a:cubicBezTo>
                  <a:cubicBezTo>
                    <a:pt x="24120" y="818"/>
                    <a:pt x="27837" y="40"/>
                    <a:pt x="31593" y="41"/>
                  </a:cubicBezTo>
                  <a:cubicBezTo>
                    <a:pt x="37404" y="-336"/>
                    <a:pt x="43075" y="1896"/>
                    <a:pt x="47072" y="6131"/>
                  </a:cubicBezTo>
                  <a:cubicBezTo>
                    <a:pt x="51196" y="11281"/>
                    <a:pt x="53150" y="17835"/>
                    <a:pt x="52528" y="24402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993042C-43BD-4BC6-B18C-DF858173931D}"/>
                </a:ext>
              </a:extLst>
            </p:cNvPr>
            <p:cNvSpPr/>
            <p:nvPr/>
          </p:nvSpPr>
          <p:spPr>
            <a:xfrm>
              <a:off x="11379643" y="6282944"/>
              <a:ext cx="11926" cy="10911"/>
            </a:xfrm>
            <a:custGeom>
              <a:avLst/>
              <a:gdLst>
                <a:gd name="connsiteX0" fmla="*/ 0 w 11926"/>
                <a:gd name="connsiteY0" fmla="*/ 0 h 10911"/>
                <a:gd name="connsiteX1" fmla="*/ 11927 w 11926"/>
                <a:gd name="connsiteY1" fmla="*/ 0 h 10911"/>
                <a:gd name="connsiteX2" fmla="*/ 11927 w 11926"/>
                <a:gd name="connsiteY2" fmla="*/ 10912 h 10911"/>
                <a:gd name="connsiteX3" fmla="*/ 0 w 11926"/>
                <a:gd name="connsiteY3" fmla="*/ 10912 h 1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6" h="10911">
                  <a:moveTo>
                    <a:pt x="0" y="0"/>
                  </a:moveTo>
                  <a:lnTo>
                    <a:pt x="11927" y="0"/>
                  </a:lnTo>
                  <a:lnTo>
                    <a:pt x="11927" y="10912"/>
                  </a:lnTo>
                  <a:lnTo>
                    <a:pt x="0" y="10912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428322F-2796-4A4B-AB33-8C2C2F200D41}"/>
                </a:ext>
              </a:extLst>
            </p:cNvPr>
            <p:cNvSpPr/>
            <p:nvPr/>
          </p:nvSpPr>
          <p:spPr>
            <a:xfrm>
              <a:off x="11380404" y="6304260"/>
              <a:ext cx="10531" cy="62678"/>
            </a:xfrm>
            <a:custGeom>
              <a:avLst/>
              <a:gdLst>
                <a:gd name="connsiteX0" fmla="*/ 0 w 10531"/>
                <a:gd name="connsiteY0" fmla="*/ 0 h 62678"/>
                <a:gd name="connsiteX1" fmla="*/ 10531 w 10531"/>
                <a:gd name="connsiteY1" fmla="*/ 0 h 62678"/>
                <a:gd name="connsiteX2" fmla="*/ 10531 w 10531"/>
                <a:gd name="connsiteY2" fmla="*/ 62679 h 62678"/>
                <a:gd name="connsiteX3" fmla="*/ 0 w 10531"/>
                <a:gd name="connsiteY3" fmla="*/ 62679 h 6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31" h="62678">
                  <a:moveTo>
                    <a:pt x="0" y="0"/>
                  </a:moveTo>
                  <a:lnTo>
                    <a:pt x="10531" y="0"/>
                  </a:lnTo>
                  <a:lnTo>
                    <a:pt x="10531" y="62679"/>
                  </a:lnTo>
                  <a:lnTo>
                    <a:pt x="0" y="62679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236D657-C20D-473D-BC9B-E152B4A04694}"/>
                </a:ext>
              </a:extLst>
            </p:cNvPr>
            <p:cNvSpPr/>
            <p:nvPr/>
          </p:nvSpPr>
          <p:spPr>
            <a:xfrm>
              <a:off x="11403189" y="6302850"/>
              <a:ext cx="54115" cy="65494"/>
            </a:xfrm>
            <a:custGeom>
              <a:avLst/>
              <a:gdLst>
                <a:gd name="connsiteX0" fmla="*/ 43447 w 54115"/>
                <a:gd name="connsiteY0" fmla="*/ 48737 h 65494"/>
                <a:gd name="connsiteX1" fmla="*/ 34946 w 54115"/>
                <a:gd name="connsiteY1" fmla="*/ 53939 h 65494"/>
                <a:gd name="connsiteX2" fmla="*/ 24796 w 54115"/>
                <a:gd name="connsiteY2" fmla="*/ 56096 h 65494"/>
                <a:gd name="connsiteX3" fmla="*/ 14899 w 54115"/>
                <a:gd name="connsiteY3" fmla="*/ 53305 h 65494"/>
                <a:gd name="connsiteX4" fmla="*/ 11600 w 54115"/>
                <a:gd name="connsiteY4" fmla="*/ 45311 h 65494"/>
                <a:gd name="connsiteX5" fmla="*/ 14391 w 54115"/>
                <a:gd name="connsiteY5" fmla="*/ 37698 h 65494"/>
                <a:gd name="connsiteX6" fmla="*/ 21751 w 54115"/>
                <a:gd name="connsiteY6" fmla="*/ 33765 h 65494"/>
                <a:gd name="connsiteX7" fmla="*/ 32155 w 54115"/>
                <a:gd name="connsiteY7" fmla="*/ 32116 h 65494"/>
                <a:gd name="connsiteX8" fmla="*/ 43447 w 54115"/>
                <a:gd name="connsiteY8" fmla="*/ 31227 h 65494"/>
                <a:gd name="connsiteX9" fmla="*/ 52075 w 54115"/>
                <a:gd name="connsiteY9" fmla="*/ 11434 h 65494"/>
                <a:gd name="connsiteX10" fmla="*/ 46746 w 54115"/>
                <a:gd name="connsiteY10" fmla="*/ 4836 h 65494"/>
                <a:gd name="connsiteX11" fmla="*/ 38245 w 54115"/>
                <a:gd name="connsiteY11" fmla="*/ 1030 h 65494"/>
                <a:gd name="connsiteX12" fmla="*/ 26699 w 54115"/>
                <a:gd name="connsiteY12" fmla="*/ 15 h 65494"/>
                <a:gd name="connsiteX13" fmla="*/ 15153 w 54115"/>
                <a:gd name="connsiteY13" fmla="*/ 1030 h 65494"/>
                <a:gd name="connsiteX14" fmla="*/ 6271 w 54115"/>
                <a:gd name="connsiteY14" fmla="*/ 2806 h 65494"/>
                <a:gd name="connsiteX15" fmla="*/ 6271 w 54115"/>
                <a:gd name="connsiteY15" fmla="*/ 13591 h 65494"/>
                <a:gd name="connsiteX16" fmla="*/ 6271 w 54115"/>
                <a:gd name="connsiteY16" fmla="*/ 13591 h 65494"/>
                <a:gd name="connsiteX17" fmla="*/ 16802 w 54115"/>
                <a:gd name="connsiteY17" fmla="*/ 10419 h 65494"/>
                <a:gd name="connsiteX18" fmla="*/ 26064 w 54115"/>
                <a:gd name="connsiteY18" fmla="*/ 9277 h 65494"/>
                <a:gd name="connsiteX19" fmla="*/ 32535 w 54115"/>
                <a:gd name="connsiteY19" fmla="*/ 9277 h 65494"/>
                <a:gd name="connsiteX20" fmla="*/ 37991 w 54115"/>
                <a:gd name="connsiteY20" fmla="*/ 11053 h 65494"/>
                <a:gd name="connsiteX21" fmla="*/ 41544 w 54115"/>
                <a:gd name="connsiteY21" fmla="*/ 14860 h 65494"/>
                <a:gd name="connsiteX22" fmla="*/ 42812 w 54115"/>
                <a:gd name="connsiteY22" fmla="*/ 20696 h 65494"/>
                <a:gd name="connsiteX23" fmla="*/ 42812 w 54115"/>
                <a:gd name="connsiteY23" fmla="*/ 22346 h 65494"/>
                <a:gd name="connsiteX24" fmla="*/ 25557 w 54115"/>
                <a:gd name="connsiteY24" fmla="*/ 23742 h 65494"/>
                <a:gd name="connsiteX25" fmla="*/ 11854 w 54115"/>
                <a:gd name="connsiteY25" fmla="*/ 27167 h 65494"/>
                <a:gd name="connsiteX26" fmla="*/ 54 w 54115"/>
                <a:gd name="connsiteY26" fmla="*/ 45565 h 65494"/>
                <a:gd name="connsiteX27" fmla="*/ 6018 w 54115"/>
                <a:gd name="connsiteY27" fmla="*/ 59902 h 65494"/>
                <a:gd name="connsiteX28" fmla="*/ 20355 w 54115"/>
                <a:gd name="connsiteY28" fmla="*/ 65485 h 65494"/>
                <a:gd name="connsiteX29" fmla="*/ 28348 w 54115"/>
                <a:gd name="connsiteY29" fmla="*/ 64597 h 65494"/>
                <a:gd name="connsiteX30" fmla="*/ 34439 w 54115"/>
                <a:gd name="connsiteY30" fmla="*/ 62440 h 65494"/>
                <a:gd name="connsiteX31" fmla="*/ 39006 w 54115"/>
                <a:gd name="connsiteY31" fmla="*/ 59775 h 65494"/>
                <a:gd name="connsiteX32" fmla="*/ 42812 w 54115"/>
                <a:gd name="connsiteY32" fmla="*/ 57111 h 65494"/>
                <a:gd name="connsiteX33" fmla="*/ 42812 w 54115"/>
                <a:gd name="connsiteY33" fmla="*/ 63836 h 65494"/>
                <a:gd name="connsiteX34" fmla="*/ 54105 w 54115"/>
                <a:gd name="connsiteY34" fmla="*/ 63836 h 65494"/>
                <a:gd name="connsiteX35" fmla="*/ 54105 w 54115"/>
                <a:gd name="connsiteY35" fmla="*/ 21585 h 65494"/>
                <a:gd name="connsiteX36" fmla="*/ 52201 w 54115"/>
                <a:gd name="connsiteY36" fmla="*/ 11434 h 6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4115" h="65494">
                  <a:moveTo>
                    <a:pt x="43447" y="48737"/>
                  </a:moveTo>
                  <a:cubicBezTo>
                    <a:pt x="40833" y="50809"/>
                    <a:pt x="37978" y="52555"/>
                    <a:pt x="34946" y="53939"/>
                  </a:cubicBezTo>
                  <a:cubicBezTo>
                    <a:pt x="31761" y="55383"/>
                    <a:pt x="28298" y="56119"/>
                    <a:pt x="24796" y="56096"/>
                  </a:cubicBezTo>
                  <a:cubicBezTo>
                    <a:pt x="21268" y="56397"/>
                    <a:pt x="17754" y="55406"/>
                    <a:pt x="14899" y="53305"/>
                  </a:cubicBezTo>
                  <a:cubicBezTo>
                    <a:pt x="12615" y="51299"/>
                    <a:pt x="11397" y="48344"/>
                    <a:pt x="11600" y="45311"/>
                  </a:cubicBezTo>
                  <a:cubicBezTo>
                    <a:pt x="11410" y="42493"/>
                    <a:pt x="12425" y="39730"/>
                    <a:pt x="14391" y="37698"/>
                  </a:cubicBezTo>
                  <a:cubicBezTo>
                    <a:pt x="16498" y="35822"/>
                    <a:pt x="19022" y="34473"/>
                    <a:pt x="21751" y="33765"/>
                  </a:cubicBezTo>
                  <a:cubicBezTo>
                    <a:pt x="25151" y="32878"/>
                    <a:pt x="28640" y="32325"/>
                    <a:pt x="32155" y="32116"/>
                  </a:cubicBezTo>
                  <a:lnTo>
                    <a:pt x="43447" y="31227"/>
                  </a:lnTo>
                  <a:close/>
                  <a:moveTo>
                    <a:pt x="52075" y="11434"/>
                  </a:moveTo>
                  <a:cubicBezTo>
                    <a:pt x="50971" y="8771"/>
                    <a:pt x="49118" y="6481"/>
                    <a:pt x="46746" y="4836"/>
                  </a:cubicBezTo>
                  <a:cubicBezTo>
                    <a:pt x="44208" y="2990"/>
                    <a:pt x="41315" y="1695"/>
                    <a:pt x="38245" y="1030"/>
                  </a:cubicBezTo>
                  <a:cubicBezTo>
                    <a:pt x="34451" y="262"/>
                    <a:pt x="30569" y="-78"/>
                    <a:pt x="26699" y="15"/>
                  </a:cubicBezTo>
                  <a:cubicBezTo>
                    <a:pt x="22829" y="-21"/>
                    <a:pt x="18959" y="319"/>
                    <a:pt x="15153" y="1030"/>
                  </a:cubicBezTo>
                  <a:lnTo>
                    <a:pt x="6271" y="2806"/>
                  </a:lnTo>
                  <a:lnTo>
                    <a:pt x="6271" y="13591"/>
                  </a:lnTo>
                  <a:lnTo>
                    <a:pt x="6271" y="13591"/>
                  </a:lnTo>
                  <a:cubicBezTo>
                    <a:pt x="9671" y="12204"/>
                    <a:pt x="13199" y="11142"/>
                    <a:pt x="16802" y="10419"/>
                  </a:cubicBezTo>
                  <a:cubicBezTo>
                    <a:pt x="19835" y="9695"/>
                    <a:pt x="22943" y="9311"/>
                    <a:pt x="26064" y="9277"/>
                  </a:cubicBezTo>
                  <a:cubicBezTo>
                    <a:pt x="28222" y="9144"/>
                    <a:pt x="30378" y="9144"/>
                    <a:pt x="32535" y="9277"/>
                  </a:cubicBezTo>
                  <a:cubicBezTo>
                    <a:pt x="34451" y="9541"/>
                    <a:pt x="36291" y="10142"/>
                    <a:pt x="37991" y="11053"/>
                  </a:cubicBezTo>
                  <a:cubicBezTo>
                    <a:pt x="39539" y="11926"/>
                    <a:pt x="40783" y="13256"/>
                    <a:pt x="41544" y="14860"/>
                  </a:cubicBezTo>
                  <a:cubicBezTo>
                    <a:pt x="42482" y="16659"/>
                    <a:pt x="42914" y="18673"/>
                    <a:pt x="42812" y="20696"/>
                  </a:cubicBezTo>
                  <a:lnTo>
                    <a:pt x="42812" y="22346"/>
                  </a:lnTo>
                  <a:cubicBezTo>
                    <a:pt x="36722" y="22346"/>
                    <a:pt x="31013" y="23107"/>
                    <a:pt x="25557" y="23742"/>
                  </a:cubicBezTo>
                  <a:cubicBezTo>
                    <a:pt x="20850" y="24217"/>
                    <a:pt x="16231" y="25371"/>
                    <a:pt x="11854" y="27167"/>
                  </a:cubicBezTo>
                  <a:cubicBezTo>
                    <a:pt x="4253" y="29976"/>
                    <a:pt x="-568" y="37485"/>
                    <a:pt x="54" y="45565"/>
                  </a:cubicBezTo>
                  <a:cubicBezTo>
                    <a:pt x="-98" y="50978"/>
                    <a:pt x="2071" y="56197"/>
                    <a:pt x="6018" y="59902"/>
                  </a:cubicBezTo>
                  <a:cubicBezTo>
                    <a:pt x="9836" y="63633"/>
                    <a:pt x="15013" y="65649"/>
                    <a:pt x="20355" y="65485"/>
                  </a:cubicBezTo>
                  <a:cubicBezTo>
                    <a:pt x="23045" y="65547"/>
                    <a:pt x="25734" y="65248"/>
                    <a:pt x="28348" y="64597"/>
                  </a:cubicBezTo>
                  <a:cubicBezTo>
                    <a:pt x="30454" y="64130"/>
                    <a:pt x="32510" y="63406"/>
                    <a:pt x="34439" y="62440"/>
                  </a:cubicBezTo>
                  <a:cubicBezTo>
                    <a:pt x="36063" y="61745"/>
                    <a:pt x="37597" y="60850"/>
                    <a:pt x="39006" y="59775"/>
                  </a:cubicBezTo>
                  <a:lnTo>
                    <a:pt x="42812" y="57111"/>
                  </a:lnTo>
                  <a:lnTo>
                    <a:pt x="42812" y="63836"/>
                  </a:lnTo>
                  <a:lnTo>
                    <a:pt x="54105" y="63836"/>
                  </a:lnTo>
                  <a:lnTo>
                    <a:pt x="54105" y="21585"/>
                  </a:lnTo>
                  <a:cubicBezTo>
                    <a:pt x="54206" y="18103"/>
                    <a:pt x="53559" y="14640"/>
                    <a:pt x="52201" y="11434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8AA2227-747B-45B3-99CF-82C74ED84D76}"/>
                </a:ext>
              </a:extLst>
            </p:cNvPr>
            <p:cNvSpPr/>
            <p:nvPr/>
          </p:nvSpPr>
          <p:spPr>
            <a:xfrm>
              <a:off x="11474803" y="6302562"/>
              <a:ext cx="52478" cy="64503"/>
            </a:xfrm>
            <a:custGeom>
              <a:avLst/>
              <a:gdLst>
                <a:gd name="connsiteX0" fmla="*/ 51894 w 52478"/>
                <a:gd name="connsiteY0" fmla="*/ 64504 h 64503"/>
                <a:gd name="connsiteX1" fmla="*/ 41363 w 52478"/>
                <a:gd name="connsiteY1" fmla="*/ 64504 h 64503"/>
                <a:gd name="connsiteX2" fmla="*/ 41363 w 52478"/>
                <a:gd name="connsiteY2" fmla="*/ 28724 h 64503"/>
                <a:gd name="connsiteX3" fmla="*/ 41363 w 52478"/>
                <a:gd name="connsiteY3" fmla="*/ 20603 h 64503"/>
                <a:gd name="connsiteX4" fmla="*/ 39587 w 52478"/>
                <a:gd name="connsiteY4" fmla="*/ 14767 h 64503"/>
                <a:gd name="connsiteX5" fmla="*/ 35526 w 52478"/>
                <a:gd name="connsiteY5" fmla="*/ 11214 h 64503"/>
                <a:gd name="connsiteX6" fmla="*/ 28675 w 52478"/>
                <a:gd name="connsiteY6" fmla="*/ 10072 h 64503"/>
                <a:gd name="connsiteX7" fmla="*/ 19666 w 52478"/>
                <a:gd name="connsiteY7" fmla="*/ 12229 h 64503"/>
                <a:gd name="connsiteX8" fmla="*/ 10531 w 52478"/>
                <a:gd name="connsiteY8" fmla="*/ 17685 h 64503"/>
                <a:gd name="connsiteX9" fmla="*/ 10531 w 52478"/>
                <a:gd name="connsiteY9" fmla="*/ 64504 h 64503"/>
                <a:gd name="connsiteX10" fmla="*/ 0 w 52478"/>
                <a:gd name="connsiteY10" fmla="*/ 64504 h 64503"/>
                <a:gd name="connsiteX11" fmla="*/ 0 w 52478"/>
                <a:gd name="connsiteY11" fmla="*/ 1825 h 64503"/>
                <a:gd name="connsiteX12" fmla="*/ 10531 w 52478"/>
                <a:gd name="connsiteY12" fmla="*/ 1825 h 64503"/>
                <a:gd name="connsiteX13" fmla="*/ 10531 w 52478"/>
                <a:gd name="connsiteY13" fmla="*/ 8677 h 64503"/>
                <a:gd name="connsiteX14" fmla="*/ 20809 w 52478"/>
                <a:gd name="connsiteY14" fmla="*/ 2333 h 64503"/>
                <a:gd name="connsiteX15" fmla="*/ 31593 w 52478"/>
                <a:gd name="connsiteY15" fmla="*/ 49 h 64503"/>
                <a:gd name="connsiteX16" fmla="*/ 47073 w 52478"/>
                <a:gd name="connsiteY16" fmla="*/ 6139 h 64503"/>
                <a:gd name="connsiteX17" fmla="*/ 52402 w 52478"/>
                <a:gd name="connsiteY17" fmla="*/ 23775 h 6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478" h="64503">
                  <a:moveTo>
                    <a:pt x="51894" y="64504"/>
                  </a:moveTo>
                  <a:lnTo>
                    <a:pt x="41363" y="64504"/>
                  </a:lnTo>
                  <a:lnTo>
                    <a:pt x="41363" y="28724"/>
                  </a:lnTo>
                  <a:cubicBezTo>
                    <a:pt x="41566" y="26020"/>
                    <a:pt x="41566" y="23306"/>
                    <a:pt x="41363" y="20603"/>
                  </a:cubicBezTo>
                  <a:cubicBezTo>
                    <a:pt x="41249" y="18543"/>
                    <a:pt x="40640" y="16539"/>
                    <a:pt x="39587" y="14767"/>
                  </a:cubicBezTo>
                  <a:cubicBezTo>
                    <a:pt x="38660" y="13173"/>
                    <a:pt x="37227" y="11926"/>
                    <a:pt x="35526" y="11214"/>
                  </a:cubicBezTo>
                  <a:cubicBezTo>
                    <a:pt x="33344" y="10379"/>
                    <a:pt x="31009" y="9991"/>
                    <a:pt x="28675" y="10072"/>
                  </a:cubicBezTo>
                  <a:cubicBezTo>
                    <a:pt x="25553" y="10138"/>
                    <a:pt x="22483" y="10874"/>
                    <a:pt x="19666" y="12229"/>
                  </a:cubicBezTo>
                  <a:cubicBezTo>
                    <a:pt x="16405" y="13657"/>
                    <a:pt x="13335" y="15490"/>
                    <a:pt x="10531" y="17685"/>
                  </a:cubicBezTo>
                  <a:lnTo>
                    <a:pt x="10531" y="64504"/>
                  </a:lnTo>
                  <a:lnTo>
                    <a:pt x="0" y="64504"/>
                  </a:lnTo>
                  <a:lnTo>
                    <a:pt x="0" y="1825"/>
                  </a:lnTo>
                  <a:lnTo>
                    <a:pt x="10531" y="1825"/>
                  </a:lnTo>
                  <a:lnTo>
                    <a:pt x="10531" y="8677"/>
                  </a:lnTo>
                  <a:cubicBezTo>
                    <a:pt x="13652" y="6101"/>
                    <a:pt x="17104" y="3967"/>
                    <a:pt x="20809" y="2333"/>
                  </a:cubicBezTo>
                  <a:cubicBezTo>
                    <a:pt x="24209" y="838"/>
                    <a:pt x="27876" y="61"/>
                    <a:pt x="31593" y="49"/>
                  </a:cubicBezTo>
                  <a:cubicBezTo>
                    <a:pt x="37404" y="-365"/>
                    <a:pt x="43101" y="1873"/>
                    <a:pt x="47073" y="6139"/>
                  </a:cubicBezTo>
                  <a:cubicBezTo>
                    <a:pt x="50993" y="11143"/>
                    <a:pt x="52896" y="17436"/>
                    <a:pt x="52402" y="23775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6A7C836-D128-4DAB-8F12-692F515912AB}"/>
                </a:ext>
              </a:extLst>
            </p:cNvPr>
            <p:cNvSpPr/>
            <p:nvPr/>
          </p:nvSpPr>
          <p:spPr>
            <a:xfrm>
              <a:off x="10900578" y="6399098"/>
              <a:ext cx="74570" cy="86731"/>
            </a:xfrm>
            <a:custGeom>
              <a:avLst/>
              <a:gdLst>
                <a:gd name="connsiteX0" fmla="*/ 74571 w 74570"/>
                <a:gd name="connsiteY0" fmla="*/ 78862 h 86731"/>
                <a:gd name="connsiteX1" fmla="*/ 59599 w 74570"/>
                <a:gd name="connsiteY1" fmla="*/ 84444 h 86731"/>
                <a:gd name="connsiteX2" fmla="*/ 43866 w 74570"/>
                <a:gd name="connsiteY2" fmla="*/ 86728 h 86731"/>
                <a:gd name="connsiteX3" fmla="*/ 25975 w 74570"/>
                <a:gd name="connsiteY3" fmla="*/ 84064 h 86731"/>
                <a:gd name="connsiteX4" fmla="*/ 12146 w 74570"/>
                <a:gd name="connsiteY4" fmla="*/ 75943 h 86731"/>
                <a:gd name="connsiteX5" fmla="*/ 3264 w 74570"/>
                <a:gd name="connsiteY5" fmla="*/ 62367 h 86731"/>
                <a:gd name="connsiteX6" fmla="*/ 92 w 74570"/>
                <a:gd name="connsiteY6" fmla="*/ 43208 h 86731"/>
                <a:gd name="connsiteX7" fmla="*/ 11131 w 74570"/>
                <a:gd name="connsiteY7" fmla="*/ 11615 h 86731"/>
                <a:gd name="connsiteX8" fmla="*/ 43232 w 74570"/>
                <a:gd name="connsiteY8" fmla="*/ 69 h 86731"/>
                <a:gd name="connsiteX9" fmla="*/ 57822 w 74570"/>
                <a:gd name="connsiteY9" fmla="*/ 1718 h 86731"/>
                <a:gd name="connsiteX10" fmla="*/ 73937 w 74570"/>
                <a:gd name="connsiteY10" fmla="*/ 7555 h 86731"/>
                <a:gd name="connsiteX11" fmla="*/ 73937 w 74570"/>
                <a:gd name="connsiteY11" fmla="*/ 20243 h 86731"/>
                <a:gd name="connsiteX12" fmla="*/ 72921 w 74570"/>
                <a:gd name="connsiteY12" fmla="*/ 20243 h 86731"/>
                <a:gd name="connsiteX13" fmla="*/ 67846 w 74570"/>
                <a:gd name="connsiteY13" fmla="*/ 16690 h 86731"/>
                <a:gd name="connsiteX14" fmla="*/ 61248 w 74570"/>
                <a:gd name="connsiteY14" fmla="*/ 13011 h 86731"/>
                <a:gd name="connsiteX15" fmla="*/ 52494 w 74570"/>
                <a:gd name="connsiteY15" fmla="*/ 10092 h 86731"/>
                <a:gd name="connsiteX16" fmla="*/ 41328 w 74570"/>
                <a:gd name="connsiteY16" fmla="*/ 8951 h 86731"/>
                <a:gd name="connsiteX17" fmla="*/ 19124 w 74570"/>
                <a:gd name="connsiteY17" fmla="*/ 17959 h 86731"/>
                <a:gd name="connsiteX18" fmla="*/ 19124 w 74570"/>
                <a:gd name="connsiteY18" fmla="*/ 67569 h 86731"/>
                <a:gd name="connsiteX19" fmla="*/ 42343 w 74570"/>
                <a:gd name="connsiteY19" fmla="*/ 76578 h 86731"/>
                <a:gd name="connsiteX20" fmla="*/ 53128 w 74570"/>
                <a:gd name="connsiteY20" fmla="*/ 75563 h 86731"/>
                <a:gd name="connsiteX21" fmla="*/ 62517 w 74570"/>
                <a:gd name="connsiteY21" fmla="*/ 72771 h 86731"/>
                <a:gd name="connsiteX22" fmla="*/ 62517 w 74570"/>
                <a:gd name="connsiteY22" fmla="*/ 52851 h 86731"/>
                <a:gd name="connsiteX23" fmla="*/ 40186 w 74570"/>
                <a:gd name="connsiteY23" fmla="*/ 52851 h 86731"/>
                <a:gd name="connsiteX24" fmla="*/ 40186 w 74570"/>
                <a:gd name="connsiteY24" fmla="*/ 43081 h 86731"/>
                <a:gd name="connsiteX25" fmla="*/ 74571 w 74570"/>
                <a:gd name="connsiteY25" fmla="*/ 43081 h 8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4570" h="86731">
                  <a:moveTo>
                    <a:pt x="74571" y="78862"/>
                  </a:moveTo>
                  <a:cubicBezTo>
                    <a:pt x="69724" y="81088"/>
                    <a:pt x="64725" y="82955"/>
                    <a:pt x="59599" y="84444"/>
                  </a:cubicBezTo>
                  <a:cubicBezTo>
                    <a:pt x="54486" y="85921"/>
                    <a:pt x="49195" y="86690"/>
                    <a:pt x="43866" y="86728"/>
                  </a:cubicBezTo>
                  <a:cubicBezTo>
                    <a:pt x="37801" y="86790"/>
                    <a:pt x="31761" y="85891"/>
                    <a:pt x="25975" y="84064"/>
                  </a:cubicBezTo>
                  <a:cubicBezTo>
                    <a:pt x="20837" y="82370"/>
                    <a:pt x="16129" y="79601"/>
                    <a:pt x="12146" y="75943"/>
                  </a:cubicBezTo>
                  <a:cubicBezTo>
                    <a:pt x="8199" y="72150"/>
                    <a:pt x="5154" y="67507"/>
                    <a:pt x="3264" y="62367"/>
                  </a:cubicBezTo>
                  <a:cubicBezTo>
                    <a:pt x="1006" y="56239"/>
                    <a:pt x="-73" y="49737"/>
                    <a:pt x="92" y="43208"/>
                  </a:cubicBezTo>
                  <a:cubicBezTo>
                    <a:pt x="-669" y="31615"/>
                    <a:pt x="3314" y="20209"/>
                    <a:pt x="11131" y="11615"/>
                  </a:cubicBezTo>
                  <a:cubicBezTo>
                    <a:pt x="19822" y="3571"/>
                    <a:pt x="31406" y="-596"/>
                    <a:pt x="43232" y="69"/>
                  </a:cubicBezTo>
                  <a:cubicBezTo>
                    <a:pt x="48141" y="60"/>
                    <a:pt x="53039" y="613"/>
                    <a:pt x="57822" y="1718"/>
                  </a:cubicBezTo>
                  <a:cubicBezTo>
                    <a:pt x="63393" y="3070"/>
                    <a:pt x="68798" y="5026"/>
                    <a:pt x="73937" y="7555"/>
                  </a:cubicBezTo>
                  <a:lnTo>
                    <a:pt x="73937" y="20243"/>
                  </a:lnTo>
                  <a:lnTo>
                    <a:pt x="72921" y="20243"/>
                  </a:lnTo>
                  <a:lnTo>
                    <a:pt x="67846" y="16690"/>
                  </a:lnTo>
                  <a:cubicBezTo>
                    <a:pt x="65740" y="15298"/>
                    <a:pt x="63532" y="14069"/>
                    <a:pt x="61248" y="13011"/>
                  </a:cubicBezTo>
                  <a:cubicBezTo>
                    <a:pt x="58432" y="11755"/>
                    <a:pt x="55501" y="10776"/>
                    <a:pt x="52494" y="10092"/>
                  </a:cubicBezTo>
                  <a:cubicBezTo>
                    <a:pt x="48827" y="9291"/>
                    <a:pt x="45084" y="8907"/>
                    <a:pt x="41328" y="8951"/>
                  </a:cubicBezTo>
                  <a:cubicBezTo>
                    <a:pt x="32967" y="8586"/>
                    <a:pt x="24859" y="11874"/>
                    <a:pt x="19124" y="17959"/>
                  </a:cubicBezTo>
                  <a:cubicBezTo>
                    <a:pt x="8060" y="32647"/>
                    <a:pt x="8060" y="52882"/>
                    <a:pt x="19124" y="67569"/>
                  </a:cubicBezTo>
                  <a:cubicBezTo>
                    <a:pt x="25202" y="73772"/>
                    <a:pt x="33665" y="77055"/>
                    <a:pt x="42343" y="76578"/>
                  </a:cubicBezTo>
                  <a:cubicBezTo>
                    <a:pt x="45959" y="76625"/>
                    <a:pt x="49576" y="76285"/>
                    <a:pt x="53128" y="75563"/>
                  </a:cubicBezTo>
                  <a:cubicBezTo>
                    <a:pt x="56338" y="74931"/>
                    <a:pt x="59484" y="73997"/>
                    <a:pt x="62517" y="72771"/>
                  </a:cubicBezTo>
                  <a:lnTo>
                    <a:pt x="62517" y="52851"/>
                  </a:lnTo>
                  <a:lnTo>
                    <a:pt x="40186" y="52851"/>
                  </a:lnTo>
                  <a:lnTo>
                    <a:pt x="40186" y="43081"/>
                  </a:lnTo>
                  <a:lnTo>
                    <a:pt x="74571" y="43081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1051B2B-0AF6-4C09-AF9E-3124F0E9FC37}"/>
                </a:ext>
              </a:extLst>
            </p:cNvPr>
            <p:cNvSpPr/>
            <p:nvPr/>
          </p:nvSpPr>
          <p:spPr>
            <a:xfrm>
              <a:off x="10988341" y="6419730"/>
              <a:ext cx="57863" cy="66213"/>
            </a:xfrm>
            <a:custGeom>
              <a:avLst/>
              <a:gdLst>
                <a:gd name="connsiteX0" fmla="*/ 41747 w 57863"/>
                <a:gd name="connsiteY0" fmla="*/ 51124 h 66213"/>
                <a:gd name="connsiteX1" fmla="*/ 28425 w 57863"/>
                <a:gd name="connsiteY1" fmla="*/ 57087 h 66213"/>
                <a:gd name="connsiteX2" fmla="*/ 15737 w 57863"/>
                <a:gd name="connsiteY2" fmla="*/ 50997 h 66213"/>
                <a:gd name="connsiteX3" fmla="*/ 10915 w 57863"/>
                <a:gd name="connsiteY3" fmla="*/ 33107 h 66213"/>
                <a:gd name="connsiteX4" fmla="*/ 15610 w 57863"/>
                <a:gd name="connsiteY4" fmla="*/ 15090 h 66213"/>
                <a:gd name="connsiteX5" fmla="*/ 40871 w 57863"/>
                <a:gd name="connsiteY5" fmla="*/ 13708 h 66213"/>
                <a:gd name="connsiteX6" fmla="*/ 42254 w 57863"/>
                <a:gd name="connsiteY6" fmla="*/ 15090 h 66213"/>
                <a:gd name="connsiteX7" fmla="*/ 46949 w 57863"/>
                <a:gd name="connsiteY7" fmla="*/ 33107 h 66213"/>
                <a:gd name="connsiteX8" fmla="*/ 42254 w 57863"/>
                <a:gd name="connsiteY8" fmla="*/ 51124 h 66213"/>
                <a:gd name="connsiteX9" fmla="*/ 49994 w 57863"/>
                <a:gd name="connsiteY9" fmla="*/ 8872 h 66213"/>
                <a:gd name="connsiteX10" fmla="*/ 8364 w 57863"/>
                <a:gd name="connsiteY10" fmla="*/ 8374 h 66213"/>
                <a:gd name="connsiteX11" fmla="*/ 7869 w 57863"/>
                <a:gd name="connsiteY11" fmla="*/ 8872 h 66213"/>
                <a:gd name="connsiteX12" fmla="*/ 7869 w 57863"/>
                <a:gd name="connsiteY12" fmla="*/ 57341 h 66213"/>
                <a:gd name="connsiteX13" fmla="*/ 49499 w 57863"/>
                <a:gd name="connsiteY13" fmla="*/ 57839 h 66213"/>
                <a:gd name="connsiteX14" fmla="*/ 49994 w 57863"/>
                <a:gd name="connsiteY14" fmla="*/ 57341 h 66213"/>
                <a:gd name="connsiteX15" fmla="*/ 49994 w 57863"/>
                <a:gd name="connsiteY15" fmla="*/ 8872 h 6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863" h="66213">
                  <a:moveTo>
                    <a:pt x="41747" y="51124"/>
                  </a:moveTo>
                  <a:cubicBezTo>
                    <a:pt x="38486" y="55091"/>
                    <a:pt x="33551" y="57299"/>
                    <a:pt x="28425" y="57087"/>
                  </a:cubicBezTo>
                  <a:cubicBezTo>
                    <a:pt x="23476" y="57148"/>
                    <a:pt x="18782" y="54894"/>
                    <a:pt x="15737" y="50997"/>
                  </a:cubicBezTo>
                  <a:cubicBezTo>
                    <a:pt x="12146" y="45757"/>
                    <a:pt x="10433" y="39444"/>
                    <a:pt x="10915" y="33107"/>
                  </a:cubicBezTo>
                  <a:cubicBezTo>
                    <a:pt x="10407" y="26744"/>
                    <a:pt x="12057" y="20393"/>
                    <a:pt x="15610" y="15090"/>
                  </a:cubicBezTo>
                  <a:cubicBezTo>
                    <a:pt x="22207" y="7732"/>
                    <a:pt x="33513" y="7113"/>
                    <a:pt x="40871" y="13708"/>
                  </a:cubicBezTo>
                  <a:cubicBezTo>
                    <a:pt x="41354" y="14143"/>
                    <a:pt x="41823" y="14604"/>
                    <a:pt x="42254" y="15090"/>
                  </a:cubicBezTo>
                  <a:cubicBezTo>
                    <a:pt x="45807" y="20393"/>
                    <a:pt x="47457" y="26744"/>
                    <a:pt x="46949" y="33107"/>
                  </a:cubicBezTo>
                  <a:cubicBezTo>
                    <a:pt x="47418" y="39466"/>
                    <a:pt x="45769" y="45803"/>
                    <a:pt x="42254" y="51124"/>
                  </a:cubicBezTo>
                  <a:moveTo>
                    <a:pt x="49994" y="8872"/>
                  </a:moveTo>
                  <a:cubicBezTo>
                    <a:pt x="38639" y="-2760"/>
                    <a:pt x="20000" y="-2983"/>
                    <a:pt x="8364" y="8374"/>
                  </a:cubicBezTo>
                  <a:cubicBezTo>
                    <a:pt x="8199" y="8539"/>
                    <a:pt x="8034" y="8705"/>
                    <a:pt x="7869" y="8872"/>
                  </a:cubicBezTo>
                  <a:cubicBezTo>
                    <a:pt x="-2623" y="23324"/>
                    <a:pt x="-2623" y="42889"/>
                    <a:pt x="7869" y="57341"/>
                  </a:cubicBezTo>
                  <a:cubicBezTo>
                    <a:pt x="19225" y="68973"/>
                    <a:pt x="37864" y="69196"/>
                    <a:pt x="49499" y="57839"/>
                  </a:cubicBezTo>
                  <a:cubicBezTo>
                    <a:pt x="49664" y="57674"/>
                    <a:pt x="49829" y="57508"/>
                    <a:pt x="49994" y="57341"/>
                  </a:cubicBezTo>
                  <a:cubicBezTo>
                    <a:pt x="60487" y="42889"/>
                    <a:pt x="60487" y="23324"/>
                    <a:pt x="49994" y="8872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42E4698-4C6E-4CCD-B826-2799A14B250A}"/>
                </a:ext>
              </a:extLst>
            </p:cNvPr>
            <p:cNvSpPr/>
            <p:nvPr/>
          </p:nvSpPr>
          <p:spPr>
            <a:xfrm>
              <a:off x="11050515" y="6421497"/>
              <a:ext cx="61156" cy="62678"/>
            </a:xfrm>
            <a:custGeom>
              <a:avLst/>
              <a:gdLst>
                <a:gd name="connsiteX0" fmla="*/ 61156 w 61156"/>
                <a:gd name="connsiteY0" fmla="*/ 0 h 62678"/>
                <a:gd name="connsiteX1" fmla="*/ 35780 w 61156"/>
                <a:gd name="connsiteY1" fmla="*/ 62679 h 62678"/>
                <a:gd name="connsiteX2" fmla="*/ 25249 w 61156"/>
                <a:gd name="connsiteY2" fmla="*/ 62679 h 62678"/>
                <a:gd name="connsiteX3" fmla="*/ 0 w 61156"/>
                <a:gd name="connsiteY3" fmla="*/ 0 h 62678"/>
                <a:gd name="connsiteX4" fmla="*/ 11420 w 61156"/>
                <a:gd name="connsiteY4" fmla="*/ 0 h 62678"/>
                <a:gd name="connsiteX5" fmla="*/ 30832 w 61156"/>
                <a:gd name="connsiteY5" fmla="*/ 49864 h 62678"/>
                <a:gd name="connsiteX6" fmla="*/ 50118 w 61156"/>
                <a:gd name="connsiteY6" fmla="*/ 0 h 62678"/>
                <a:gd name="connsiteX7" fmla="*/ 61156 w 61156"/>
                <a:gd name="connsiteY7" fmla="*/ 0 h 6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156" h="62678">
                  <a:moveTo>
                    <a:pt x="61156" y="0"/>
                  </a:moveTo>
                  <a:lnTo>
                    <a:pt x="35780" y="62679"/>
                  </a:lnTo>
                  <a:lnTo>
                    <a:pt x="25249" y="62679"/>
                  </a:lnTo>
                  <a:lnTo>
                    <a:pt x="0" y="0"/>
                  </a:lnTo>
                  <a:lnTo>
                    <a:pt x="11420" y="0"/>
                  </a:lnTo>
                  <a:lnTo>
                    <a:pt x="30832" y="49864"/>
                  </a:lnTo>
                  <a:lnTo>
                    <a:pt x="50118" y="0"/>
                  </a:lnTo>
                  <a:lnTo>
                    <a:pt x="61156" y="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F942A0C-5171-4390-A36A-CB3460E6A436}"/>
                </a:ext>
              </a:extLst>
            </p:cNvPr>
            <p:cNvSpPr/>
            <p:nvPr/>
          </p:nvSpPr>
          <p:spPr>
            <a:xfrm>
              <a:off x="11116552" y="6419669"/>
              <a:ext cx="57102" cy="66080"/>
            </a:xfrm>
            <a:custGeom>
              <a:avLst/>
              <a:gdLst>
                <a:gd name="connsiteX0" fmla="*/ 10853 w 57102"/>
                <a:gd name="connsiteY0" fmla="*/ 26189 h 66080"/>
                <a:gd name="connsiteX1" fmla="*/ 16563 w 57102"/>
                <a:gd name="connsiteY1" fmla="*/ 13501 h 66080"/>
                <a:gd name="connsiteX2" fmla="*/ 30012 w 57102"/>
                <a:gd name="connsiteY2" fmla="*/ 8553 h 66080"/>
                <a:gd name="connsiteX3" fmla="*/ 42700 w 57102"/>
                <a:gd name="connsiteY3" fmla="*/ 13120 h 66080"/>
                <a:gd name="connsiteX4" fmla="*/ 46887 w 57102"/>
                <a:gd name="connsiteY4" fmla="*/ 25808 h 66080"/>
                <a:gd name="connsiteX5" fmla="*/ 57038 w 57102"/>
                <a:gd name="connsiteY5" fmla="*/ 28600 h 66080"/>
                <a:gd name="connsiteX6" fmla="*/ 50186 w 57102"/>
                <a:gd name="connsiteY6" fmla="*/ 7538 h 66080"/>
                <a:gd name="connsiteX7" fmla="*/ 30519 w 57102"/>
                <a:gd name="connsiteY7" fmla="*/ 52 h 66080"/>
                <a:gd name="connsiteX8" fmla="*/ 8569 w 57102"/>
                <a:gd name="connsiteY8" fmla="*/ 9187 h 66080"/>
                <a:gd name="connsiteX9" fmla="*/ 68 w 57102"/>
                <a:gd name="connsiteY9" fmla="*/ 33548 h 66080"/>
                <a:gd name="connsiteX10" fmla="*/ 8823 w 57102"/>
                <a:gd name="connsiteY10" fmla="*/ 57528 h 66080"/>
                <a:gd name="connsiteX11" fmla="*/ 33184 w 57102"/>
                <a:gd name="connsiteY11" fmla="*/ 66029 h 66080"/>
                <a:gd name="connsiteX12" fmla="*/ 44857 w 57102"/>
                <a:gd name="connsiteY12" fmla="*/ 64507 h 66080"/>
                <a:gd name="connsiteX13" fmla="*/ 55768 w 57102"/>
                <a:gd name="connsiteY13" fmla="*/ 60700 h 66080"/>
                <a:gd name="connsiteX14" fmla="*/ 55768 w 57102"/>
                <a:gd name="connsiteY14" fmla="*/ 49154 h 66080"/>
                <a:gd name="connsiteX15" fmla="*/ 55768 w 57102"/>
                <a:gd name="connsiteY15" fmla="*/ 49154 h 66080"/>
                <a:gd name="connsiteX16" fmla="*/ 46506 w 57102"/>
                <a:gd name="connsiteY16" fmla="*/ 54230 h 66080"/>
                <a:gd name="connsiteX17" fmla="*/ 33818 w 57102"/>
                <a:gd name="connsiteY17" fmla="*/ 56767 h 66080"/>
                <a:gd name="connsiteX18" fmla="*/ 25063 w 57102"/>
                <a:gd name="connsiteY18" fmla="*/ 55498 h 66080"/>
                <a:gd name="connsiteX19" fmla="*/ 18085 w 57102"/>
                <a:gd name="connsiteY19" fmla="*/ 51438 h 66080"/>
                <a:gd name="connsiteX20" fmla="*/ 13391 w 57102"/>
                <a:gd name="connsiteY20" fmla="*/ 44333 h 66080"/>
                <a:gd name="connsiteX21" fmla="*/ 10853 w 57102"/>
                <a:gd name="connsiteY21" fmla="*/ 34182 h 66080"/>
                <a:gd name="connsiteX22" fmla="*/ 57038 w 57102"/>
                <a:gd name="connsiteY22" fmla="*/ 34182 h 6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102" h="66080">
                  <a:moveTo>
                    <a:pt x="10853" y="26189"/>
                  </a:moveTo>
                  <a:cubicBezTo>
                    <a:pt x="11081" y="21390"/>
                    <a:pt x="13124" y="16858"/>
                    <a:pt x="16563" y="13501"/>
                  </a:cubicBezTo>
                  <a:cubicBezTo>
                    <a:pt x="20178" y="10089"/>
                    <a:pt x="25038" y="8301"/>
                    <a:pt x="30012" y="8553"/>
                  </a:cubicBezTo>
                  <a:cubicBezTo>
                    <a:pt x="34707" y="8164"/>
                    <a:pt x="39338" y="9830"/>
                    <a:pt x="42700" y="13120"/>
                  </a:cubicBezTo>
                  <a:cubicBezTo>
                    <a:pt x="45656" y="16663"/>
                    <a:pt x="47154" y="21200"/>
                    <a:pt x="46887" y="25808"/>
                  </a:cubicBezTo>
                  <a:close/>
                  <a:moveTo>
                    <a:pt x="57038" y="28600"/>
                  </a:moveTo>
                  <a:cubicBezTo>
                    <a:pt x="57545" y="20960"/>
                    <a:pt x="55084" y="13419"/>
                    <a:pt x="50186" y="7538"/>
                  </a:cubicBezTo>
                  <a:cubicBezTo>
                    <a:pt x="45022" y="2314"/>
                    <a:pt x="37853" y="-416"/>
                    <a:pt x="30519" y="52"/>
                  </a:cubicBezTo>
                  <a:cubicBezTo>
                    <a:pt x="22221" y="-274"/>
                    <a:pt x="14190" y="3066"/>
                    <a:pt x="8569" y="9187"/>
                  </a:cubicBezTo>
                  <a:cubicBezTo>
                    <a:pt x="2619" y="15861"/>
                    <a:pt x="-440" y="24622"/>
                    <a:pt x="68" y="33548"/>
                  </a:cubicBezTo>
                  <a:cubicBezTo>
                    <a:pt x="-515" y="42417"/>
                    <a:pt x="2657" y="51122"/>
                    <a:pt x="8823" y="57528"/>
                  </a:cubicBezTo>
                  <a:cubicBezTo>
                    <a:pt x="15510" y="63464"/>
                    <a:pt x="24264" y="66520"/>
                    <a:pt x="33184" y="66029"/>
                  </a:cubicBezTo>
                  <a:cubicBezTo>
                    <a:pt x="37130" y="66048"/>
                    <a:pt x="41051" y="65536"/>
                    <a:pt x="44857" y="64507"/>
                  </a:cubicBezTo>
                  <a:cubicBezTo>
                    <a:pt x="48575" y="63485"/>
                    <a:pt x="52216" y="62214"/>
                    <a:pt x="55768" y="60700"/>
                  </a:cubicBezTo>
                  <a:lnTo>
                    <a:pt x="55768" y="49154"/>
                  </a:lnTo>
                  <a:lnTo>
                    <a:pt x="55768" y="49154"/>
                  </a:lnTo>
                  <a:cubicBezTo>
                    <a:pt x="52990" y="51353"/>
                    <a:pt x="49856" y="53070"/>
                    <a:pt x="46506" y="54230"/>
                  </a:cubicBezTo>
                  <a:cubicBezTo>
                    <a:pt x="42459" y="55831"/>
                    <a:pt x="38170" y="56691"/>
                    <a:pt x="33818" y="56767"/>
                  </a:cubicBezTo>
                  <a:cubicBezTo>
                    <a:pt x="30849" y="56819"/>
                    <a:pt x="27893" y="56390"/>
                    <a:pt x="25063" y="55498"/>
                  </a:cubicBezTo>
                  <a:cubicBezTo>
                    <a:pt x="22501" y="54608"/>
                    <a:pt x="20128" y="53228"/>
                    <a:pt x="18085" y="51438"/>
                  </a:cubicBezTo>
                  <a:cubicBezTo>
                    <a:pt x="15992" y="49460"/>
                    <a:pt x="14393" y="47029"/>
                    <a:pt x="13391" y="44333"/>
                  </a:cubicBezTo>
                  <a:cubicBezTo>
                    <a:pt x="11817" y="41174"/>
                    <a:pt x="10954" y="37710"/>
                    <a:pt x="10853" y="34182"/>
                  </a:cubicBezTo>
                  <a:lnTo>
                    <a:pt x="57038" y="34182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19B8B55-A303-40E4-AF37-2AF1A48A71B9}"/>
                </a:ext>
              </a:extLst>
            </p:cNvPr>
            <p:cNvSpPr/>
            <p:nvPr/>
          </p:nvSpPr>
          <p:spPr>
            <a:xfrm>
              <a:off x="11187546" y="6421497"/>
              <a:ext cx="39206" cy="62932"/>
            </a:xfrm>
            <a:custGeom>
              <a:avLst/>
              <a:gdLst>
                <a:gd name="connsiteX0" fmla="*/ 39206 w 39206"/>
                <a:gd name="connsiteY0" fmla="*/ 11546 h 62932"/>
                <a:gd name="connsiteX1" fmla="*/ 38572 w 39206"/>
                <a:gd name="connsiteY1" fmla="*/ 11546 h 62932"/>
                <a:gd name="connsiteX2" fmla="*/ 34004 w 39206"/>
                <a:gd name="connsiteY2" fmla="*/ 10658 h 62932"/>
                <a:gd name="connsiteX3" fmla="*/ 28802 w 39206"/>
                <a:gd name="connsiteY3" fmla="*/ 10658 h 62932"/>
                <a:gd name="connsiteX4" fmla="*/ 19286 w 39206"/>
                <a:gd name="connsiteY4" fmla="*/ 12815 h 62932"/>
                <a:gd name="connsiteX5" fmla="*/ 10531 w 39206"/>
                <a:gd name="connsiteY5" fmla="*/ 18398 h 62932"/>
                <a:gd name="connsiteX6" fmla="*/ 10531 w 39206"/>
                <a:gd name="connsiteY6" fmla="*/ 62933 h 62932"/>
                <a:gd name="connsiteX7" fmla="*/ 0 w 39206"/>
                <a:gd name="connsiteY7" fmla="*/ 62933 h 62932"/>
                <a:gd name="connsiteX8" fmla="*/ 0 w 39206"/>
                <a:gd name="connsiteY8" fmla="*/ 0 h 62932"/>
                <a:gd name="connsiteX9" fmla="*/ 10531 w 39206"/>
                <a:gd name="connsiteY9" fmla="*/ 0 h 62932"/>
                <a:gd name="connsiteX10" fmla="*/ 10531 w 39206"/>
                <a:gd name="connsiteY10" fmla="*/ 9262 h 62932"/>
                <a:gd name="connsiteX11" fmla="*/ 21697 w 39206"/>
                <a:gd name="connsiteY11" fmla="*/ 2157 h 62932"/>
                <a:gd name="connsiteX12" fmla="*/ 31466 w 39206"/>
                <a:gd name="connsiteY12" fmla="*/ 0 h 62932"/>
                <a:gd name="connsiteX13" fmla="*/ 35400 w 39206"/>
                <a:gd name="connsiteY13" fmla="*/ 0 h 62932"/>
                <a:gd name="connsiteX14" fmla="*/ 39206 w 39206"/>
                <a:gd name="connsiteY14" fmla="*/ 0 h 62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206" h="62932">
                  <a:moveTo>
                    <a:pt x="39206" y="11546"/>
                  </a:moveTo>
                  <a:lnTo>
                    <a:pt x="38572" y="11546"/>
                  </a:lnTo>
                  <a:lnTo>
                    <a:pt x="34004" y="10658"/>
                  </a:lnTo>
                  <a:lnTo>
                    <a:pt x="28802" y="10658"/>
                  </a:lnTo>
                  <a:cubicBezTo>
                    <a:pt x="25515" y="10680"/>
                    <a:pt x="22268" y="11415"/>
                    <a:pt x="19286" y="12815"/>
                  </a:cubicBezTo>
                  <a:cubicBezTo>
                    <a:pt x="16203" y="14401"/>
                    <a:pt x="13272" y="16270"/>
                    <a:pt x="10531" y="18398"/>
                  </a:cubicBezTo>
                  <a:lnTo>
                    <a:pt x="10531" y="62933"/>
                  </a:lnTo>
                  <a:lnTo>
                    <a:pt x="0" y="62933"/>
                  </a:lnTo>
                  <a:lnTo>
                    <a:pt x="0" y="0"/>
                  </a:lnTo>
                  <a:lnTo>
                    <a:pt x="10531" y="0"/>
                  </a:lnTo>
                  <a:lnTo>
                    <a:pt x="10531" y="9262"/>
                  </a:lnTo>
                  <a:cubicBezTo>
                    <a:pt x="13957" y="6451"/>
                    <a:pt x="17700" y="4065"/>
                    <a:pt x="21697" y="2157"/>
                  </a:cubicBezTo>
                  <a:cubicBezTo>
                    <a:pt x="24767" y="766"/>
                    <a:pt x="28091" y="32"/>
                    <a:pt x="31466" y="0"/>
                  </a:cubicBezTo>
                  <a:lnTo>
                    <a:pt x="35400" y="0"/>
                  </a:lnTo>
                  <a:lnTo>
                    <a:pt x="39206" y="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438D103-600E-4C30-8F47-B73AEC1DE931}"/>
                </a:ext>
              </a:extLst>
            </p:cNvPr>
            <p:cNvSpPr/>
            <p:nvPr/>
          </p:nvSpPr>
          <p:spPr>
            <a:xfrm>
              <a:off x="11236521" y="6419672"/>
              <a:ext cx="52595" cy="64504"/>
            </a:xfrm>
            <a:custGeom>
              <a:avLst/>
              <a:gdLst>
                <a:gd name="connsiteX0" fmla="*/ 52021 w 52595"/>
                <a:gd name="connsiteY0" fmla="*/ 64505 h 64504"/>
                <a:gd name="connsiteX1" fmla="*/ 41363 w 52595"/>
                <a:gd name="connsiteY1" fmla="*/ 64505 h 64504"/>
                <a:gd name="connsiteX2" fmla="*/ 41363 w 52595"/>
                <a:gd name="connsiteY2" fmla="*/ 28851 h 64504"/>
                <a:gd name="connsiteX3" fmla="*/ 41363 w 52595"/>
                <a:gd name="connsiteY3" fmla="*/ 20731 h 64504"/>
                <a:gd name="connsiteX4" fmla="*/ 39587 w 52595"/>
                <a:gd name="connsiteY4" fmla="*/ 14768 h 64504"/>
                <a:gd name="connsiteX5" fmla="*/ 35527 w 52595"/>
                <a:gd name="connsiteY5" fmla="*/ 11342 h 64504"/>
                <a:gd name="connsiteX6" fmla="*/ 28675 w 52595"/>
                <a:gd name="connsiteY6" fmla="*/ 10200 h 64504"/>
                <a:gd name="connsiteX7" fmla="*/ 19667 w 52595"/>
                <a:gd name="connsiteY7" fmla="*/ 12230 h 64504"/>
                <a:gd name="connsiteX8" fmla="*/ 10658 w 52595"/>
                <a:gd name="connsiteY8" fmla="*/ 17686 h 64504"/>
                <a:gd name="connsiteX9" fmla="*/ 10658 w 52595"/>
                <a:gd name="connsiteY9" fmla="*/ 64505 h 64504"/>
                <a:gd name="connsiteX10" fmla="*/ 0 w 52595"/>
                <a:gd name="connsiteY10" fmla="*/ 64505 h 64504"/>
                <a:gd name="connsiteX11" fmla="*/ 0 w 52595"/>
                <a:gd name="connsiteY11" fmla="*/ 1826 h 64504"/>
                <a:gd name="connsiteX12" fmla="*/ 10658 w 52595"/>
                <a:gd name="connsiteY12" fmla="*/ 1826 h 64504"/>
                <a:gd name="connsiteX13" fmla="*/ 10658 w 52595"/>
                <a:gd name="connsiteY13" fmla="*/ 8804 h 64504"/>
                <a:gd name="connsiteX14" fmla="*/ 20809 w 52595"/>
                <a:gd name="connsiteY14" fmla="*/ 2333 h 64504"/>
                <a:gd name="connsiteX15" fmla="*/ 31594 w 52595"/>
                <a:gd name="connsiteY15" fmla="*/ 49 h 64504"/>
                <a:gd name="connsiteX16" fmla="*/ 47200 w 52595"/>
                <a:gd name="connsiteY16" fmla="*/ 6267 h 64504"/>
                <a:gd name="connsiteX17" fmla="*/ 52529 w 52595"/>
                <a:gd name="connsiteY17" fmla="*/ 23776 h 6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595" h="64504">
                  <a:moveTo>
                    <a:pt x="52021" y="64505"/>
                  </a:moveTo>
                  <a:lnTo>
                    <a:pt x="41363" y="64505"/>
                  </a:lnTo>
                  <a:lnTo>
                    <a:pt x="41363" y="28851"/>
                  </a:lnTo>
                  <a:cubicBezTo>
                    <a:pt x="41566" y="26149"/>
                    <a:pt x="41566" y="23433"/>
                    <a:pt x="41363" y="20731"/>
                  </a:cubicBezTo>
                  <a:cubicBezTo>
                    <a:pt x="41236" y="18634"/>
                    <a:pt x="40627" y="16595"/>
                    <a:pt x="39587" y="14768"/>
                  </a:cubicBezTo>
                  <a:cubicBezTo>
                    <a:pt x="38610" y="13244"/>
                    <a:pt x="37189" y="12050"/>
                    <a:pt x="35527" y="11342"/>
                  </a:cubicBezTo>
                  <a:cubicBezTo>
                    <a:pt x="33345" y="10507"/>
                    <a:pt x="31010" y="10119"/>
                    <a:pt x="28675" y="10200"/>
                  </a:cubicBezTo>
                  <a:cubicBezTo>
                    <a:pt x="25567" y="10219"/>
                    <a:pt x="22484" y="10910"/>
                    <a:pt x="19667" y="12230"/>
                  </a:cubicBezTo>
                  <a:cubicBezTo>
                    <a:pt x="16482" y="13731"/>
                    <a:pt x="13462" y="15559"/>
                    <a:pt x="10658" y="17686"/>
                  </a:cubicBezTo>
                  <a:lnTo>
                    <a:pt x="10658" y="64505"/>
                  </a:lnTo>
                  <a:lnTo>
                    <a:pt x="0" y="64505"/>
                  </a:lnTo>
                  <a:lnTo>
                    <a:pt x="0" y="1826"/>
                  </a:lnTo>
                  <a:lnTo>
                    <a:pt x="10658" y="1826"/>
                  </a:lnTo>
                  <a:lnTo>
                    <a:pt x="10658" y="8804"/>
                  </a:lnTo>
                  <a:cubicBezTo>
                    <a:pt x="13729" y="6194"/>
                    <a:pt x="17142" y="4017"/>
                    <a:pt x="20809" y="2333"/>
                  </a:cubicBezTo>
                  <a:cubicBezTo>
                    <a:pt x="24221" y="897"/>
                    <a:pt x="27888" y="122"/>
                    <a:pt x="31594" y="49"/>
                  </a:cubicBezTo>
                  <a:cubicBezTo>
                    <a:pt x="37468" y="-372"/>
                    <a:pt x="43216" y="1918"/>
                    <a:pt x="47200" y="6267"/>
                  </a:cubicBezTo>
                  <a:cubicBezTo>
                    <a:pt x="51095" y="11236"/>
                    <a:pt x="52986" y="17480"/>
                    <a:pt x="52529" y="23776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FE0590C-63F5-4B15-8908-4E0A6B8B8A81}"/>
                </a:ext>
              </a:extLst>
            </p:cNvPr>
            <p:cNvSpPr/>
            <p:nvPr/>
          </p:nvSpPr>
          <p:spPr>
            <a:xfrm>
              <a:off x="11305798" y="6419672"/>
              <a:ext cx="91526" cy="64504"/>
            </a:xfrm>
            <a:custGeom>
              <a:avLst/>
              <a:gdLst>
                <a:gd name="connsiteX0" fmla="*/ 91354 w 91526"/>
                <a:gd name="connsiteY0" fmla="*/ 64504 h 64504"/>
                <a:gd name="connsiteX1" fmla="*/ 80696 w 91526"/>
                <a:gd name="connsiteY1" fmla="*/ 64504 h 64504"/>
                <a:gd name="connsiteX2" fmla="*/ 80696 w 91526"/>
                <a:gd name="connsiteY2" fmla="*/ 28851 h 64504"/>
                <a:gd name="connsiteX3" fmla="*/ 80696 w 91526"/>
                <a:gd name="connsiteY3" fmla="*/ 20985 h 64504"/>
                <a:gd name="connsiteX4" fmla="*/ 79046 w 91526"/>
                <a:gd name="connsiteY4" fmla="*/ 15021 h 64504"/>
                <a:gd name="connsiteX5" fmla="*/ 75367 w 91526"/>
                <a:gd name="connsiteY5" fmla="*/ 11342 h 64504"/>
                <a:gd name="connsiteX6" fmla="*/ 68389 w 91526"/>
                <a:gd name="connsiteY6" fmla="*/ 10200 h 64504"/>
                <a:gd name="connsiteX7" fmla="*/ 59634 w 91526"/>
                <a:gd name="connsiteY7" fmla="*/ 12357 h 64504"/>
                <a:gd name="connsiteX8" fmla="*/ 50625 w 91526"/>
                <a:gd name="connsiteY8" fmla="*/ 17939 h 64504"/>
                <a:gd name="connsiteX9" fmla="*/ 50625 w 91526"/>
                <a:gd name="connsiteY9" fmla="*/ 20985 h 64504"/>
                <a:gd name="connsiteX10" fmla="*/ 50625 w 91526"/>
                <a:gd name="connsiteY10" fmla="*/ 24410 h 64504"/>
                <a:gd name="connsiteX11" fmla="*/ 50625 w 91526"/>
                <a:gd name="connsiteY11" fmla="*/ 64504 h 64504"/>
                <a:gd name="connsiteX12" fmla="*/ 40094 w 91526"/>
                <a:gd name="connsiteY12" fmla="*/ 64504 h 64504"/>
                <a:gd name="connsiteX13" fmla="*/ 40094 w 91526"/>
                <a:gd name="connsiteY13" fmla="*/ 28851 h 64504"/>
                <a:gd name="connsiteX14" fmla="*/ 40094 w 91526"/>
                <a:gd name="connsiteY14" fmla="*/ 20985 h 64504"/>
                <a:gd name="connsiteX15" fmla="*/ 38445 w 91526"/>
                <a:gd name="connsiteY15" fmla="*/ 15021 h 64504"/>
                <a:gd name="connsiteX16" fmla="*/ 34765 w 91526"/>
                <a:gd name="connsiteY16" fmla="*/ 11342 h 64504"/>
                <a:gd name="connsiteX17" fmla="*/ 27787 w 91526"/>
                <a:gd name="connsiteY17" fmla="*/ 10200 h 64504"/>
                <a:gd name="connsiteX18" fmla="*/ 19159 w 91526"/>
                <a:gd name="connsiteY18" fmla="*/ 12230 h 64504"/>
                <a:gd name="connsiteX19" fmla="*/ 10531 w 91526"/>
                <a:gd name="connsiteY19" fmla="*/ 17686 h 64504"/>
                <a:gd name="connsiteX20" fmla="*/ 10531 w 91526"/>
                <a:gd name="connsiteY20" fmla="*/ 64504 h 64504"/>
                <a:gd name="connsiteX21" fmla="*/ 0 w 91526"/>
                <a:gd name="connsiteY21" fmla="*/ 64504 h 64504"/>
                <a:gd name="connsiteX22" fmla="*/ 0 w 91526"/>
                <a:gd name="connsiteY22" fmla="*/ 1826 h 64504"/>
                <a:gd name="connsiteX23" fmla="*/ 10531 w 91526"/>
                <a:gd name="connsiteY23" fmla="*/ 1826 h 64504"/>
                <a:gd name="connsiteX24" fmla="*/ 10531 w 91526"/>
                <a:gd name="connsiteY24" fmla="*/ 8804 h 64504"/>
                <a:gd name="connsiteX25" fmla="*/ 20301 w 91526"/>
                <a:gd name="connsiteY25" fmla="*/ 2333 h 64504"/>
                <a:gd name="connsiteX26" fmla="*/ 30832 w 91526"/>
                <a:gd name="connsiteY26" fmla="*/ 49 h 64504"/>
                <a:gd name="connsiteX27" fmla="*/ 41617 w 91526"/>
                <a:gd name="connsiteY27" fmla="*/ 2841 h 64504"/>
                <a:gd name="connsiteX28" fmla="*/ 48341 w 91526"/>
                <a:gd name="connsiteY28" fmla="*/ 10200 h 64504"/>
                <a:gd name="connsiteX29" fmla="*/ 60014 w 91526"/>
                <a:gd name="connsiteY29" fmla="*/ 2460 h 64504"/>
                <a:gd name="connsiteX30" fmla="*/ 71307 w 91526"/>
                <a:gd name="connsiteY30" fmla="*/ 49 h 64504"/>
                <a:gd name="connsiteX31" fmla="*/ 86532 w 91526"/>
                <a:gd name="connsiteY31" fmla="*/ 6393 h 64504"/>
                <a:gd name="connsiteX32" fmla="*/ 91481 w 91526"/>
                <a:gd name="connsiteY32" fmla="*/ 23776 h 6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26" h="64504">
                  <a:moveTo>
                    <a:pt x="91354" y="64504"/>
                  </a:moveTo>
                  <a:lnTo>
                    <a:pt x="80696" y="64504"/>
                  </a:lnTo>
                  <a:lnTo>
                    <a:pt x="80696" y="28851"/>
                  </a:lnTo>
                  <a:cubicBezTo>
                    <a:pt x="80696" y="26187"/>
                    <a:pt x="80696" y="23522"/>
                    <a:pt x="80696" y="20985"/>
                  </a:cubicBezTo>
                  <a:cubicBezTo>
                    <a:pt x="80569" y="18904"/>
                    <a:pt x="79998" y="16874"/>
                    <a:pt x="79046" y="15021"/>
                  </a:cubicBezTo>
                  <a:cubicBezTo>
                    <a:pt x="78260" y="13419"/>
                    <a:pt x="76965" y="12123"/>
                    <a:pt x="75367" y="11342"/>
                  </a:cubicBezTo>
                  <a:cubicBezTo>
                    <a:pt x="73147" y="10461"/>
                    <a:pt x="70774" y="10072"/>
                    <a:pt x="68389" y="10200"/>
                  </a:cubicBezTo>
                  <a:cubicBezTo>
                    <a:pt x="65344" y="10192"/>
                    <a:pt x="62337" y="10933"/>
                    <a:pt x="59634" y="12357"/>
                  </a:cubicBezTo>
                  <a:cubicBezTo>
                    <a:pt x="56462" y="13939"/>
                    <a:pt x="53455" y="15808"/>
                    <a:pt x="50625" y="17939"/>
                  </a:cubicBezTo>
                  <a:cubicBezTo>
                    <a:pt x="50702" y="18953"/>
                    <a:pt x="50702" y="19971"/>
                    <a:pt x="50625" y="20985"/>
                  </a:cubicBezTo>
                  <a:cubicBezTo>
                    <a:pt x="50625" y="22127"/>
                    <a:pt x="50625" y="23268"/>
                    <a:pt x="50625" y="24410"/>
                  </a:cubicBezTo>
                  <a:lnTo>
                    <a:pt x="50625" y="64504"/>
                  </a:lnTo>
                  <a:lnTo>
                    <a:pt x="40094" y="64504"/>
                  </a:lnTo>
                  <a:lnTo>
                    <a:pt x="40094" y="28851"/>
                  </a:lnTo>
                  <a:cubicBezTo>
                    <a:pt x="40234" y="26231"/>
                    <a:pt x="40234" y="23605"/>
                    <a:pt x="40094" y="20985"/>
                  </a:cubicBezTo>
                  <a:cubicBezTo>
                    <a:pt x="39992" y="18899"/>
                    <a:pt x="39435" y="16861"/>
                    <a:pt x="38445" y="15021"/>
                  </a:cubicBezTo>
                  <a:cubicBezTo>
                    <a:pt x="37709" y="13387"/>
                    <a:pt x="36402" y="12079"/>
                    <a:pt x="34765" y="11342"/>
                  </a:cubicBezTo>
                  <a:cubicBezTo>
                    <a:pt x="32545" y="10461"/>
                    <a:pt x="30172" y="10072"/>
                    <a:pt x="27787" y="10200"/>
                  </a:cubicBezTo>
                  <a:cubicBezTo>
                    <a:pt x="24792" y="10220"/>
                    <a:pt x="21849" y="10914"/>
                    <a:pt x="19159" y="12230"/>
                  </a:cubicBezTo>
                  <a:cubicBezTo>
                    <a:pt x="16139" y="13818"/>
                    <a:pt x="13259" y="15643"/>
                    <a:pt x="10531" y="17686"/>
                  </a:cubicBezTo>
                  <a:lnTo>
                    <a:pt x="10531" y="64504"/>
                  </a:lnTo>
                  <a:lnTo>
                    <a:pt x="0" y="64504"/>
                  </a:lnTo>
                  <a:lnTo>
                    <a:pt x="0" y="1826"/>
                  </a:lnTo>
                  <a:lnTo>
                    <a:pt x="10531" y="1826"/>
                  </a:lnTo>
                  <a:lnTo>
                    <a:pt x="10531" y="8804"/>
                  </a:lnTo>
                  <a:cubicBezTo>
                    <a:pt x="13538" y="6286"/>
                    <a:pt x="16812" y="4115"/>
                    <a:pt x="20301" y="2333"/>
                  </a:cubicBezTo>
                  <a:cubicBezTo>
                    <a:pt x="23625" y="873"/>
                    <a:pt x="27203" y="96"/>
                    <a:pt x="30832" y="49"/>
                  </a:cubicBezTo>
                  <a:cubicBezTo>
                    <a:pt x="34626" y="-86"/>
                    <a:pt x="38368" y="883"/>
                    <a:pt x="41617" y="2841"/>
                  </a:cubicBezTo>
                  <a:cubicBezTo>
                    <a:pt x="44573" y="4535"/>
                    <a:pt x="46920" y="7108"/>
                    <a:pt x="48341" y="10200"/>
                  </a:cubicBezTo>
                  <a:cubicBezTo>
                    <a:pt x="51894" y="7141"/>
                    <a:pt x="55814" y="4540"/>
                    <a:pt x="60014" y="2460"/>
                  </a:cubicBezTo>
                  <a:cubicBezTo>
                    <a:pt x="63567" y="886"/>
                    <a:pt x="67411" y="65"/>
                    <a:pt x="71307" y="49"/>
                  </a:cubicBezTo>
                  <a:cubicBezTo>
                    <a:pt x="77106" y="-377"/>
                    <a:pt x="82751" y="1978"/>
                    <a:pt x="86532" y="6393"/>
                  </a:cubicBezTo>
                  <a:cubicBezTo>
                    <a:pt x="90098" y="11466"/>
                    <a:pt x="91836" y="17591"/>
                    <a:pt x="91481" y="23776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2361E14-8752-4A25-8F3B-21A07B2DE1A0}"/>
                </a:ext>
              </a:extLst>
            </p:cNvPr>
            <p:cNvSpPr/>
            <p:nvPr/>
          </p:nvSpPr>
          <p:spPr>
            <a:xfrm>
              <a:off x="11410787" y="6419669"/>
              <a:ext cx="57798" cy="65699"/>
            </a:xfrm>
            <a:custGeom>
              <a:avLst/>
              <a:gdLst>
                <a:gd name="connsiteX0" fmla="*/ 10472 w 57798"/>
                <a:gd name="connsiteY0" fmla="*/ 26189 h 65699"/>
                <a:gd name="connsiteX1" fmla="*/ 16055 w 57798"/>
                <a:gd name="connsiteY1" fmla="*/ 13501 h 65699"/>
                <a:gd name="connsiteX2" fmla="*/ 29631 w 57798"/>
                <a:gd name="connsiteY2" fmla="*/ 8553 h 65699"/>
                <a:gd name="connsiteX3" fmla="*/ 42319 w 57798"/>
                <a:gd name="connsiteY3" fmla="*/ 13120 h 65699"/>
                <a:gd name="connsiteX4" fmla="*/ 46506 w 57798"/>
                <a:gd name="connsiteY4" fmla="*/ 25808 h 65699"/>
                <a:gd name="connsiteX5" fmla="*/ 56657 w 57798"/>
                <a:gd name="connsiteY5" fmla="*/ 28600 h 65699"/>
                <a:gd name="connsiteX6" fmla="*/ 49805 w 57798"/>
                <a:gd name="connsiteY6" fmla="*/ 7538 h 65699"/>
                <a:gd name="connsiteX7" fmla="*/ 30139 w 57798"/>
                <a:gd name="connsiteY7" fmla="*/ 52 h 65699"/>
                <a:gd name="connsiteX8" fmla="*/ 8442 w 57798"/>
                <a:gd name="connsiteY8" fmla="*/ 8806 h 65699"/>
                <a:gd name="connsiteX9" fmla="*/ 68 w 57798"/>
                <a:gd name="connsiteY9" fmla="*/ 33167 h 65699"/>
                <a:gd name="connsiteX10" fmla="*/ 8823 w 57798"/>
                <a:gd name="connsiteY10" fmla="*/ 57148 h 65699"/>
                <a:gd name="connsiteX11" fmla="*/ 33184 w 57798"/>
                <a:gd name="connsiteY11" fmla="*/ 65649 h 65699"/>
                <a:gd name="connsiteX12" fmla="*/ 44857 w 57798"/>
                <a:gd name="connsiteY12" fmla="*/ 64126 h 65699"/>
                <a:gd name="connsiteX13" fmla="*/ 55768 w 57798"/>
                <a:gd name="connsiteY13" fmla="*/ 60320 h 65699"/>
                <a:gd name="connsiteX14" fmla="*/ 55768 w 57798"/>
                <a:gd name="connsiteY14" fmla="*/ 48774 h 65699"/>
                <a:gd name="connsiteX15" fmla="*/ 55768 w 57798"/>
                <a:gd name="connsiteY15" fmla="*/ 48774 h 65699"/>
                <a:gd name="connsiteX16" fmla="*/ 46506 w 57798"/>
                <a:gd name="connsiteY16" fmla="*/ 53849 h 65699"/>
                <a:gd name="connsiteX17" fmla="*/ 33818 w 57798"/>
                <a:gd name="connsiteY17" fmla="*/ 56386 h 65699"/>
                <a:gd name="connsiteX18" fmla="*/ 25063 w 57798"/>
                <a:gd name="connsiteY18" fmla="*/ 55118 h 65699"/>
                <a:gd name="connsiteX19" fmla="*/ 18085 w 57798"/>
                <a:gd name="connsiteY19" fmla="*/ 51058 h 65699"/>
                <a:gd name="connsiteX20" fmla="*/ 13264 w 57798"/>
                <a:gd name="connsiteY20" fmla="*/ 43952 h 65699"/>
                <a:gd name="connsiteX21" fmla="*/ 11614 w 57798"/>
                <a:gd name="connsiteY21" fmla="*/ 33929 h 65699"/>
                <a:gd name="connsiteX22" fmla="*/ 57799 w 57798"/>
                <a:gd name="connsiteY22" fmla="*/ 33929 h 6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798" h="65699">
                  <a:moveTo>
                    <a:pt x="10472" y="26189"/>
                  </a:moveTo>
                  <a:cubicBezTo>
                    <a:pt x="10714" y="21417"/>
                    <a:pt x="12693" y="16899"/>
                    <a:pt x="16055" y="13501"/>
                  </a:cubicBezTo>
                  <a:cubicBezTo>
                    <a:pt x="19735" y="10094"/>
                    <a:pt x="24620" y="8310"/>
                    <a:pt x="29631" y="8553"/>
                  </a:cubicBezTo>
                  <a:cubicBezTo>
                    <a:pt x="34326" y="8164"/>
                    <a:pt x="38957" y="9830"/>
                    <a:pt x="42319" y="13120"/>
                  </a:cubicBezTo>
                  <a:cubicBezTo>
                    <a:pt x="45174" y="16721"/>
                    <a:pt x="46659" y="21217"/>
                    <a:pt x="46506" y="25808"/>
                  </a:cubicBezTo>
                  <a:close/>
                  <a:moveTo>
                    <a:pt x="56657" y="28600"/>
                  </a:moveTo>
                  <a:cubicBezTo>
                    <a:pt x="57101" y="20968"/>
                    <a:pt x="54652" y="13449"/>
                    <a:pt x="49805" y="7538"/>
                  </a:cubicBezTo>
                  <a:cubicBezTo>
                    <a:pt x="44642" y="2314"/>
                    <a:pt x="37473" y="-416"/>
                    <a:pt x="30139" y="52"/>
                  </a:cubicBezTo>
                  <a:cubicBezTo>
                    <a:pt x="21993" y="-264"/>
                    <a:pt x="14088" y="2923"/>
                    <a:pt x="8442" y="8806"/>
                  </a:cubicBezTo>
                  <a:cubicBezTo>
                    <a:pt x="2593" y="15529"/>
                    <a:pt x="-414" y="24267"/>
                    <a:pt x="68" y="33167"/>
                  </a:cubicBezTo>
                  <a:cubicBezTo>
                    <a:pt x="-515" y="42036"/>
                    <a:pt x="2657" y="50742"/>
                    <a:pt x="8823" y="57148"/>
                  </a:cubicBezTo>
                  <a:cubicBezTo>
                    <a:pt x="15510" y="63083"/>
                    <a:pt x="24264" y="66140"/>
                    <a:pt x="33184" y="65649"/>
                  </a:cubicBezTo>
                  <a:cubicBezTo>
                    <a:pt x="37130" y="65668"/>
                    <a:pt x="41051" y="65155"/>
                    <a:pt x="44857" y="64126"/>
                  </a:cubicBezTo>
                  <a:cubicBezTo>
                    <a:pt x="48575" y="63105"/>
                    <a:pt x="52216" y="61833"/>
                    <a:pt x="55768" y="60320"/>
                  </a:cubicBezTo>
                  <a:lnTo>
                    <a:pt x="55768" y="48774"/>
                  </a:lnTo>
                  <a:lnTo>
                    <a:pt x="55768" y="48774"/>
                  </a:lnTo>
                  <a:cubicBezTo>
                    <a:pt x="52990" y="50973"/>
                    <a:pt x="49856" y="52689"/>
                    <a:pt x="46506" y="53849"/>
                  </a:cubicBezTo>
                  <a:cubicBezTo>
                    <a:pt x="42459" y="55450"/>
                    <a:pt x="38170" y="56310"/>
                    <a:pt x="33818" y="56386"/>
                  </a:cubicBezTo>
                  <a:cubicBezTo>
                    <a:pt x="30849" y="56438"/>
                    <a:pt x="27893" y="56010"/>
                    <a:pt x="25063" y="55118"/>
                  </a:cubicBezTo>
                  <a:cubicBezTo>
                    <a:pt x="22500" y="54227"/>
                    <a:pt x="20128" y="52848"/>
                    <a:pt x="18085" y="51058"/>
                  </a:cubicBezTo>
                  <a:cubicBezTo>
                    <a:pt x="16004" y="49053"/>
                    <a:pt x="14355" y="46632"/>
                    <a:pt x="13264" y="43952"/>
                  </a:cubicBezTo>
                  <a:cubicBezTo>
                    <a:pt x="12084" y="40747"/>
                    <a:pt x="11525" y="37344"/>
                    <a:pt x="11614" y="33929"/>
                  </a:cubicBezTo>
                  <a:lnTo>
                    <a:pt x="57799" y="33929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15472D2-FCDD-420C-8788-DEF7EACF32C3}"/>
                </a:ext>
              </a:extLst>
            </p:cNvPr>
            <p:cNvSpPr/>
            <p:nvPr/>
          </p:nvSpPr>
          <p:spPr>
            <a:xfrm>
              <a:off x="11482162" y="6419676"/>
              <a:ext cx="52468" cy="64500"/>
            </a:xfrm>
            <a:custGeom>
              <a:avLst/>
              <a:gdLst>
                <a:gd name="connsiteX0" fmla="*/ 51894 w 52468"/>
                <a:gd name="connsiteY0" fmla="*/ 64500 h 64500"/>
                <a:gd name="connsiteX1" fmla="*/ 41362 w 52468"/>
                <a:gd name="connsiteY1" fmla="*/ 64500 h 64500"/>
                <a:gd name="connsiteX2" fmla="*/ 41362 w 52468"/>
                <a:gd name="connsiteY2" fmla="*/ 28847 h 64500"/>
                <a:gd name="connsiteX3" fmla="*/ 41362 w 52468"/>
                <a:gd name="connsiteY3" fmla="*/ 20727 h 64500"/>
                <a:gd name="connsiteX4" fmla="*/ 39460 w 52468"/>
                <a:gd name="connsiteY4" fmla="*/ 14763 h 64500"/>
                <a:gd name="connsiteX5" fmla="*/ 35526 w 52468"/>
                <a:gd name="connsiteY5" fmla="*/ 11337 h 64500"/>
                <a:gd name="connsiteX6" fmla="*/ 28674 w 52468"/>
                <a:gd name="connsiteY6" fmla="*/ 10196 h 64500"/>
                <a:gd name="connsiteX7" fmla="*/ 19666 w 52468"/>
                <a:gd name="connsiteY7" fmla="*/ 12226 h 64500"/>
                <a:gd name="connsiteX8" fmla="*/ 10531 w 52468"/>
                <a:gd name="connsiteY8" fmla="*/ 17681 h 64500"/>
                <a:gd name="connsiteX9" fmla="*/ 10531 w 52468"/>
                <a:gd name="connsiteY9" fmla="*/ 64500 h 64500"/>
                <a:gd name="connsiteX10" fmla="*/ 0 w 52468"/>
                <a:gd name="connsiteY10" fmla="*/ 64500 h 64500"/>
                <a:gd name="connsiteX11" fmla="*/ 0 w 52468"/>
                <a:gd name="connsiteY11" fmla="*/ 1821 h 64500"/>
                <a:gd name="connsiteX12" fmla="*/ 10531 w 52468"/>
                <a:gd name="connsiteY12" fmla="*/ 1821 h 64500"/>
                <a:gd name="connsiteX13" fmla="*/ 10531 w 52468"/>
                <a:gd name="connsiteY13" fmla="*/ 8800 h 64500"/>
                <a:gd name="connsiteX14" fmla="*/ 20808 w 52468"/>
                <a:gd name="connsiteY14" fmla="*/ 2329 h 64500"/>
                <a:gd name="connsiteX15" fmla="*/ 31593 w 52468"/>
                <a:gd name="connsiteY15" fmla="*/ 45 h 64500"/>
                <a:gd name="connsiteX16" fmla="*/ 47072 w 52468"/>
                <a:gd name="connsiteY16" fmla="*/ 6262 h 64500"/>
                <a:gd name="connsiteX17" fmla="*/ 52402 w 52468"/>
                <a:gd name="connsiteY17" fmla="*/ 23772 h 6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468" h="64500">
                  <a:moveTo>
                    <a:pt x="51894" y="64500"/>
                  </a:moveTo>
                  <a:lnTo>
                    <a:pt x="41362" y="64500"/>
                  </a:lnTo>
                  <a:lnTo>
                    <a:pt x="41362" y="28847"/>
                  </a:lnTo>
                  <a:cubicBezTo>
                    <a:pt x="41566" y="26144"/>
                    <a:pt x="41566" y="23429"/>
                    <a:pt x="41362" y="20727"/>
                  </a:cubicBezTo>
                  <a:cubicBezTo>
                    <a:pt x="41197" y="18619"/>
                    <a:pt x="40551" y="16578"/>
                    <a:pt x="39460" y="14763"/>
                  </a:cubicBezTo>
                  <a:cubicBezTo>
                    <a:pt x="38571" y="13214"/>
                    <a:pt x="37188" y="12007"/>
                    <a:pt x="35526" y="11337"/>
                  </a:cubicBezTo>
                  <a:cubicBezTo>
                    <a:pt x="33344" y="10503"/>
                    <a:pt x="31009" y="10114"/>
                    <a:pt x="28674" y="10196"/>
                  </a:cubicBezTo>
                  <a:cubicBezTo>
                    <a:pt x="25566" y="10215"/>
                    <a:pt x="22483" y="10906"/>
                    <a:pt x="19666" y="12226"/>
                  </a:cubicBezTo>
                  <a:cubicBezTo>
                    <a:pt x="16456" y="13751"/>
                    <a:pt x="13398" y="15578"/>
                    <a:pt x="10531" y="17681"/>
                  </a:cubicBezTo>
                  <a:lnTo>
                    <a:pt x="10531" y="64500"/>
                  </a:lnTo>
                  <a:lnTo>
                    <a:pt x="0" y="64500"/>
                  </a:lnTo>
                  <a:lnTo>
                    <a:pt x="0" y="1821"/>
                  </a:lnTo>
                  <a:lnTo>
                    <a:pt x="10531" y="1821"/>
                  </a:lnTo>
                  <a:lnTo>
                    <a:pt x="10531" y="8800"/>
                  </a:lnTo>
                  <a:cubicBezTo>
                    <a:pt x="13652" y="6186"/>
                    <a:pt x="17103" y="4009"/>
                    <a:pt x="20808" y="2329"/>
                  </a:cubicBezTo>
                  <a:cubicBezTo>
                    <a:pt x="24221" y="893"/>
                    <a:pt x="27888" y="117"/>
                    <a:pt x="31593" y="45"/>
                  </a:cubicBezTo>
                  <a:cubicBezTo>
                    <a:pt x="37429" y="-356"/>
                    <a:pt x="43126" y="1934"/>
                    <a:pt x="47072" y="6262"/>
                  </a:cubicBezTo>
                  <a:cubicBezTo>
                    <a:pt x="50967" y="11232"/>
                    <a:pt x="52858" y="17476"/>
                    <a:pt x="52402" y="23772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A04A65C-36B6-44C5-B8BB-FA6706B8E516}"/>
                </a:ext>
              </a:extLst>
            </p:cNvPr>
            <p:cNvSpPr/>
            <p:nvPr/>
          </p:nvSpPr>
          <p:spPr>
            <a:xfrm>
              <a:off x="11544714" y="6403100"/>
              <a:ext cx="39459" cy="81965"/>
            </a:xfrm>
            <a:custGeom>
              <a:avLst/>
              <a:gdLst>
                <a:gd name="connsiteX0" fmla="*/ 39460 w 39459"/>
                <a:gd name="connsiteY0" fmla="*/ 80569 h 81965"/>
                <a:gd name="connsiteX1" fmla="*/ 32989 w 39459"/>
                <a:gd name="connsiteY1" fmla="*/ 81838 h 81965"/>
                <a:gd name="connsiteX2" fmla="*/ 26772 w 39459"/>
                <a:gd name="connsiteY2" fmla="*/ 81838 h 81965"/>
                <a:gd name="connsiteX3" fmla="*/ 12180 w 39459"/>
                <a:gd name="connsiteY3" fmla="*/ 76636 h 81965"/>
                <a:gd name="connsiteX4" fmla="*/ 7105 w 39459"/>
                <a:gd name="connsiteY4" fmla="*/ 60141 h 81965"/>
                <a:gd name="connsiteX5" fmla="*/ 7105 w 39459"/>
                <a:gd name="connsiteY5" fmla="*/ 27279 h 81965"/>
                <a:gd name="connsiteX6" fmla="*/ 0 w 39459"/>
                <a:gd name="connsiteY6" fmla="*/ 27279 h 81965"/>
                <a:gd name="connsiteX7" fmla="*/ 0 w 39459"/>
                <a:gd name="connsiteY7" fmla="*/ 18398 h 81965"/>
                <a:gd name="connsiteX8" fmla="*/ 7105 w 39459"/>
                <a:gd name="connsiteY8" fmla="*/ 18398 h 81965"/>
                <a:gd name="connsiteX9" fmla="*/ 7105 w 39459"/>
                <a:gd name="connsiteY9" fmla="*/ 0 h 81965"/>
                <a:gd name="connsiteX10" fmla="*/ 17763 w 39459"/>
                <a:gd name="connsiteY10" fmla="*/ 0 h 81965"/>
                <a:gd name="connsiteX11" fmla="*/ 17763 w 39459"/>
                <a:gd name="connsiteY11" fmla="*/ 18017 h 81965"/>
                <a:gd name="connsiteX12" fmla="*/ 39460 w 39459"/>
                <a:gd name="connsiteY12" fmla="*/ 18017 h 81965"/>
                <a:gd name="connsiteX13" fmla="*/ 39460 w 39459"/>
                <a:gd name="connsiteY13" fmla="*/ 26899 h 81965"/>
                <a:gd name="connsiteX14" fmla="*/ 17763 w 39459"/>
                <a:gd name="connsiteY14" fmla="*/ 26899 h 81965"/>
                <a:gd name="connsiteX15" fmla="*/ 17763 w 39459"/>
                <a:gd name="connsiteY15" fmla="*/ 55827 h 81965"/>
                <a:gd name="connsiteX16" fmla="*/ 17763 w 39459"/>
                <a:gd name="connsiteY16" fmla="*/ 63567 h 81965"/>
                <a:gd name="connsiteX17" fmla="*/ 19412 w 39459"/>
                <a:gd name="connsiteY17" fmla="*/ 68769 h 81965"/>
                <a:gd name="connsiteX18" fmla="*/ 22711 w 39459"/>
                <a:gd name="connsiteY18" fmla="*/ 72068 h 81965"/>
                <a:gd name="connsiteX19" fmla="*/ 29309 w 39459"/>
                <a:gd name="connsiteY19" fmla="*/ 73083 h 81965"/>
                <a:gd name="connsiteX20" fmla="*/ 34765 w 39459"/>
                <a:gd name="connsiteY20" fmla="*/ 72322 h 81965"/>
                <a:gd name="connsiteX21" fmla="*/ 38825 w 39459"/>
                <a:gd name="connsiteY21" fmla="*/ 71053 h 81965"/>
                <a:gd name="connsiteX22" fmla="*/ 38825 w 39459"/>
                <a:gd name="connsiteY22" fmla="*/ 71053 h 8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459" h="81965">
                  <a:moveTo>
                    <a:pt x="39460" y="80569"/>
                  </a:moveTo>
                  <a:cubicBezTo>
                    <a:pt x="37328" y="81101"/>
                    <a:pt x="35171" y="81524"/>
                    <a:pt x="32989" y="81838"/>
                  </a:cubicBezTo>
                  <a:cubicBezTo>
                    <a:pt x="30921" y="82008"/>
                    <a:pt x="28840" y="82008"/>
                    <a:pt x="26772" y="81838"/>
                  </a:cubicBezTo>
                  <a:cubicBezTo>
                    <a:pt x="21392" y="82218"/>
                    <a:pt x="16101" y="80333"/>
                    <a:pt x="12180" y="76636"/>
                  </a:cubicBezTo>
                  <a:cubicBezTo>
                    <a:pt x="8374" y="72026"/>
                    <a:pt x="6547" y="66094"/>
                    <a:pt x="7105" y="60141"/>
                  </a:cubicBezTo>
                  <a:lnTo>
                    <a:pt x="7105" y="27279"/>
                  </a:lnTo>
                  <a:lnTo>
                    <a:pt x="0" y="27279"/>
                  </a:lnTo>
                  <a:lnTo>
                    <a:pt x="0" y="18398"/>
                  </a:lnTo>
                  <a:lnTo>
                    <a:pt x="7105" y="18398"/>
                  </a:lnTo>
                  <a:lnTo>
                    <a:pt x="7105" y="0"/>
                  </a:lnTo>
                  <a:lnTo>
                    <a:pt x="17763" y="0"/>
                  </a:lnTo>
                  <a:lnTo>
                    <a:pt x="17763" y="18017"/>
                  </a:lnTo>
                  <a:lnTo>
                    <a:pt x="39460" y="18017"/>
                  </a:lnTo>
                  <a:lnTo>
                    <a:pt x="39460" y="26899"/>
                  </a:lnTo>
                  <a:lnTo>
                    <a:pt x="17763" y="26899"/>
                  </a:lnTo>
                  <a:lnTo>
                    <a:pt x="17763" y="55827"/>
                  </a:lnTo>
                  <a:cubicBezTo>
                    <a:pt x="17763" y="59126"/>
                    <a:pt x="17763" y="61664"/>
                    <a:pt x="17763" y="63567"/>
                  </a:cubicBezTo>
                  <a:cubicBezTo>
                    <a:pt x="18004" y="65384"/>
                    <a:pt x="18563" y="67145"/>
                    <a:pt x="19412" y="68769"/>
                  </a:cubicBezTo>
                  <a:cubicBezTo>
                    <a:pt x="20136" y="70193"/>
                    <a:pt x="21290" y="71347"/>
                    <a:pt x="22711" y="72068"/>
                  </a:cubicBezTo>
                  <a:cubicBezTo>
                    <a:pt x="24830" y="72827"/>
                    <a:pt x="27064" y="73171"/>
                    <a:pt x="29309" y="73083"/>
                  </a:cubicBezTo>
                  <a:cubicBezTo>
                    <a:pt x="31149" y="73070"/>
                    <a:pt x="32989" y="72815"/>
                    <a:pt x="34765" y="72322"/>
                  </a:cubicBezTo>
                  <a:lnTo>
                    <a:pt x="38825" y="71053"/>
                  </a:lnTo>
                  <a:lnTo>
                    <a:pt x="38825" y="71053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863383FF-78E9-457B-B5FB-EF42548EA54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488678"/>
            <a:ext cx="12192000" cy="136932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FF0A487D-37A7-4508-A74C-B05BB0D457FA}"/>
              </a:ext>
            </a:extLst>
          </p:cNvPr>
          <p:cNvGrpSpPr/>
          <p:nvPr userDrawn="1"/>
        </p:nvGrpSpPr>
        <p:grpSpPr>
          <a:xfrm>
            <a:off x="10037973" y="5838942"/>
            <a:ext cx="1532206" cy="641263"/>
            <a:chOff x="10051967" y="5852937"/>
            <a:chExt cx="1532206" cy="641263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061FA74-5607-454D-9395-91311ED51BBF}"/>
                </a:ext>
              </a:extLst>
            </p:cNvPr>
            <p:cNvSpPr/>
            <p:nvPr/>
          </p:nvSpPr>
          <p:spPr>
            <a:xfrm>
              <a:off x="10647289" y="5899132"/>
              <a:ext cx="150539" cy="595068"/>
            </a:xfrm>
            <a:custGeom>
              <a:avLst/>
              <a:gdLst>
                <a:gd name="connsiteX0" fmla="*/ 27407 w 150539"/>
                <a:gd name="connsiteY0" fmla="*/ 0 h 595068"/>
                <a:gd name="connsiteX1" fmla="*/ 0 w 150539"/>
                <a:gd name="connsiteY1" fmla="*/ 27406 h 595068"/>
                <a:gd name="connsiteX2" fmla="*/ 0 w 150539"/>
                <a:gd name="connsiteY2" fmla="*/ 567662 h 595068"/>
                <a:gd name="connsiteX3" fmla="*/ 27280 w 150539"/>
                <a:gd name="connsiteY3" fmla="*/ 595068 h 595068"/>
                <a:gd name="connsiteX4" fmla="*/ 27343 w 150539"/>
                <a:gd name="connsiteY4" fmla="*/ 60 h 595068"/>
                <a:gd name="connsiteX5" fmla="*/ 27280 w 150539"/>
                <a:gd name="connsiteY5" fmla="*/ 0 h 59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539" h="595068">
                  <a:moveTo>
                    <a:pt x="27407" y="0"/>
                  </a:moveTo>
                  <a:lnTo>
                    <a:pt x="0" y="27406"/>
                  </a:lnTo>
                  <a:cubicBezTo>
                    <a:pt x="149173" y="176598"/>
                    <a:pt x="149173" y="418470"/>
                    <a:pt x="0" y="567662"/>
                  </a:cubicBezTo>
                  <a:lnTo>
                    <a:pt x="27280" y="595068"/>
                  </a:lnTo>
                  <a:cubicBezTo>
                    <a:pt x="191602" y="430777"/>
                    <a:pt x="191628" y="164383"/>
                    <a:pt x="27343" y="60"/>
                  </a:cubicBezTo>
                  <a:cubicBezTo>
                    <a:pt x="27318" y="39"/>
                    <a:pt x="27305" y="20"/>
                    <a:pt x="27280" y="0"/>
                  </a:cubicBezTo>
                </a:path>
              </a:pathLst>
            </a:custGeom>
            <a:solidFill>
              <a:srgbClr val="F26522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8E3502-22CF-428B-9ED6-2A27794F4DD5}"/>
                </a:ext>
              </a:extLst>
            </p:cNvPr>
            <p:cNvSpPr/>
            <p:nvPr/>
          </p:nvSpPr>
          <p:spPr>
            <a:xfrm>
              <a:off x="10503534" y="5855231"/>
              <a:ext cx="242667" cy="482144"/>
            </a:xfrm>
            <a:custGeom>
              <a:avLst/>
              <a:gdLst>
                <a:gd name="connsiteX0" fmla="*/ 14845 w 242667"/>
                <a:gd name="connsiteY0" fmla="*/ 381 h 482144"/>
                <a:gd name="connsiteX1" fmla="*/ 0 w 242667"/>
                <a:gd name="connsiteY1" fmla="*/ 36034 h 482144"/>
                <a:gd name="connsiteX2" fmla="*/ 178901 w 242667"/>
                <a:gd name="connsiteY2" fmla="*/ 467427 h 482144"/>
                <a:gd name="connsiteX3" fmla="*/ 214681 w 242667"/>
                <a:gd name="connsiteY3" fmla="*/ 482145 h 482144"/>
                <a:gd name="connsiteX4" fmla="*/ 14845 w 242667"/>
                <a:gd name="connsiteY4" fmla="*/ 0 h 48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67" h="482144">
                  <a:moveTo>
                    <a:pt x="14845" y="381"/>
                  </a:moveTo>
                  <a:lnTo>
                    <a:pt x="0" y="36034"/>
                  </a:lnTo>
                  <a:cubicBezTo>
                    <a:pt x="168192" y="106093"/>
                    <a:pt x="248152" y="298899"/>
                    <a:pt x="178901" y="467427"/>
                  </a:cubicBezTo>
                  <a:lnTo>
                    <a:pt x="214681" y="482145"/>
                  </a:lnTo>
                  <a:cubicBezTo>
                    <a:pt x="292306" y="293822"/>
                    <a:pt x="202932" y="78190"/>
                    <a:pt x="14845" y="0"/>
                  </a:cubicBezTo>
                </a:path>
              </a:pathLst>
            </a:custGeom>
            <a:solidFill>
              <a:srgbClr val="F58220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FDE83D2-E9FE-4EFC-A551-A4836A684451}"/>
                </a:ext>
              </a:extLst>
            </p:cNvPr>
            <p:cNvSpPr/>
            <p:nvPr/>
          </p:nvSpPr>
          <p:spPr>
            <a:xfrm>
              <a:off x="10377161" y="5879085"/>
              <a:ext cx="317200" cy="317834"/>
            </a:xfrm>
            <a:custGeom>
              <a:avLst/>
              <a:gdLst>
                <a:gd name="connsiteX0" fmla="*/ 0 w 317200"/>
                <a:gd name="connsiteY0" fmla="*/ 0 h 317834"/>
                <a:gd name="connsiteX1" fmla="*/ 0 w 317200"/>
                <a:gd name="connsiteY1" fmla="*/ 38698 h 317834"/>
                <a:gd name="connsiteX2" fmla="*/ 279137 w 317200"/>
                <a:gd name="connsiteY2" fmla="*/ 317835 h 317834"/>
                <a:gd name="connsiteX3" fmla="*/ 317201 w 317200"/>
                <a:gd name="connsiteY3" fmla="*/ 317835 h 317834"/>
                <a:gd name="connsiteX4" fmla="*/ 0 w 317200"/>
                <a:gd name="connsiteY4" fmla="*/ 634 h 31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200" h="317834">
                  <a:moveTo>
                    <a:pt x="0" y="0"/>
                  </a:moveTo>
                  <a:lnTo>
                    <a:pt x="0" y="38698"/>
                  </a:lnTo>
                  <a:cubicBezTo>
                    <a:pt x="154160" y="38698"/>
                    <a:pt x="279137" y="163672"/>
                    <a:pt x="279137" y="317835"/>
                  </a:cubicBezTo>
                  <a:lnTo>
                    <a:pt x="317201" y="317835"/>
                  </a:lnTo>
                  <a:cubicBezTo>
                    <a:pt x="316782" y="142824"/>
                    <a:pt x="175006" y="1053"/>
                    <a:pt x="0" y="634"/>
                  </a:cubicBezTo>
                </a:path>
              </a:pathLst>
            </a:custGeom>
            <a:solidFill>
              <a:srgbClr val="F99D1C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EE1A354-70D8-4081-90DC-5B071DAA6D29}"/>
                </a:ext>
              </a:extLst>
            </p:cNvPr>
            <p:cNvSpPr/>
            <p:nvPr/>
          </p:nvSpPr>
          <p:spPr>
            <a:xfrm>
              <a:off x="10275150" y="5930733"/>
              <a:ext cx="347524" cy="178892"/>
            </a:xfrm>
            <a:custGeom>
              <a:avLst/>
              <a:gdLst>
                <a:gd name="connsiteX0" fmla="*/ 127 w 347524"/>
                <a:gd name="connsiteY0" fmla="*/ 20165 h 178892"/>
                <a:gd name="connsiteX1" fmla="*/ 14845 w 347524"/>
                <a:gd name="connsiteY1" fmla="*/ 55946 h 178892"/>
                <a:gd name="connsiteX2" fmla="*/ 311871 w 347524"/>
                <a:gd name="connsiteY2" fmla="*/ 178893 h 178892"/>
                <a:gd name="connsiteX3" fmla="*/ 347525 w 347524"/>
                <a:gd name="connsiteY3" fmla="*/ 164174 h 178892"/>
                <a:gd name="connsiteX4" fmla="*/ 0 w 347524"/>
                <a:gd name="connsiteY4" fmla="*/ 20165 h 178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524" h="178892">
                  <a:moveTo>
                    <a:pt x="127" y="20165"/>
                  </a:moveTo>
                  <a:lnTo>
                    <a:pt x="14845" y="55946"/>
                  </a:lnTo>
                  <a:cubicBezTo>
                    <a:pt x="130814" y="8061"/>
                    <a:pt x="263670" y="63052"/>
                    <a:pt x="311871" y="178893"/>
                  </a:cubicBezTo>
                  <a:lnTo>
                    <a:pt x="347525" y="164174"/>
                  </a:lnTo>
                  <a:cubicBezTo>
                    <a:pt x="291139" y="28630"/>
                    <a:pt x="135737" y="-35767"/>
                    <a:pt x="0" y="20165"/>
                  </a:cubicBezTo>
                </a:path>
              </a:pathLst>
            </a:custGeom>
            <a:solidFill>
              <a:srgbClr val="FDB913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E32CA91-CCBB-4CD0-9E2A-CE809F9CD4D4}"/>
                </a:ext>
              </a:extLst>
            </p:cNvPr>
            <p:cNvSpPr/>
            <p:nvPr/>
          </p:nvSpPr>
          <p:spPr>
            <a:xfrm>
              <a:off x="10225539" y="5982357"/>
              <a:ext cx="303117" cy="90092"/>
            </a:xfrm>
            <a:custGeom>
              <a:avLst/>
              <a:gdLst>
                <a:gd name="connsiteX0" fmla="*/ 0 w 303117"/>
                <a:gd name="connsiteY0" fmla="*/ 62687 h 90092"/>
                <a:gd name="connsiteX1" fmla="*/ 27407 w 303117"/>
                <a:gd name="connsiteY1" fmla="*/ 90093 h 90092"/>
                <a:gd name="connsiteX2" fmla="*/ 275838 w 303117"/>
                <a:gd name="connsiteY2" fmla="*/ 90093 h 90092"/>
                <a:gd name="connsiteX3" fmla="*/ 303117 w 303117"/>
                <a:gd name="connsiteY3" fmla="*/ 62687 h 90092"/>
                <a:gd name="connsiteX4" fmla="*/ 0 w 303117"/>
                <a:gd name="connsiteY4" fmla="*/ 62687 h 9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117" h="90092">
                  <a:moveTo>
                    <a:pt x="0" y="62687"/>
                  </a:moveTo>
                  <a:lnTo>
                    <a:pt x="27407" y="90093"/>
                  </a:lnTo>
                  <a:cubicBezTo>
                    <a:pt x="96049" y="21594"/>
                    <a:pt x="207196" y="21594"/>
                    <a:pt x="275838" y="90093"/>
                  </a:cubicBezTo>
                  <a:lnTo>
                    <a:pt x="303117" y="62687"/>
                  </a:lnTo>
                  <a:cubicBezTo>
                    <a:pt x="219363" y="-20896"/>
                    <a:pt x="83754" y="-20896"/>
                    <a:pt x="0" y="62687"/>
                  </a:cubicBezTo>
                </a:path>
              </a:pathLst>
            </a:custGeom>
            <a:solidFill>
              <a:srgbClr val="FFD400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900F76F-B800-408B-A1FF-4FE9666763CC}"/>
                </a:ext>
              </a:extLst>
            </p:cNvPr>
            <p:cNvSpPr/>
            <p:nvPr/>
          </p:nvSpPr>
          <p:spPr>
            <a:xfrm>
              <a:off x="10226427" y="6196666"/>
              <a:ext cx="72702" cy="91861"/>
            </a:xfrm>
            <a:custGeom>
              <a:avLst/>
              <a:gdLst>
                <a:gd name="connsiteX0" fmla="*/ 26264 w 72702"/>
                <a:gd name="connsiteY0" fmla="*/ 17890 h 91861"/>
                <a:gd name="connsiteX1" fmla="*/ 0 w 72702"/>
                <a:gd name="connsiteY1" fmla="*/ 17890 h 91861"/>
                <a:gd name="connsiteX2" fmla="*/ 0 w 72702"/>
                <a:gd name="connsiteY2" fmla="*/ 0 h 91861"/>
                <a:gd name="connsiteX3" fmla="*/ 72702 w 72702"/>
                <a:gd name="connsiteY3" fmla="*/ 0 h 91861"/>
                <a:gd name="connsiteX4" fmla="*/ 72702 w 72702"/>
                <a:gd name="connsiteY4" fmla="*/ 17890 h 91861"/>
                <a:gd name="connsiteX5" fmla="*/ 46565 w 72702"/>
                <a:gd name="connsiteY5" fmla="*/ 17890 h 91861"/>
                <a:gd name="connsiteX6" fmla="*/ 46565 w 72702"/>
                <a:gd name="connsiteY6" fmla="*/ 91861 h 91861"/>
                <a:gd name="connsiteX7" fmla="*/ 26264 w 72702"/>
                <a:gd name="connsiteY7" fmla="*/ 91861 h 91861"/>
                <a:gd name="connsiteX8" fmla="*/ 26264 w 72702"/>
                <a:gd name="connsiteY8" fmla="*/ 17890 h 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702" h="91861">
                  <a:moveTo>
                    <a:pt x="26264" y="17890"/>
                  </a:moveTo>
                  <a:lnTo>
                    <a:pt x="0" y="17890"/>
                  </a:lnTo>
                  <a:lnTo>
                    <a:pt x="0" y="0"/>
                  </a:lnTo>
                  <a:lnTo>
                    <a:pt x="72702" y="0"/>
                  </a:lnTo>
                  <a:lnTo>
                    <a:pt x="72702" y="17890"/>
                  </a:lnTo>
                  <a:lnTo>
                    <a:pt x="46565" y="17890"/>
                  </a:lnTo>
                  <a:lnTo>
                    <a:pt x="46565" y="91861"/>
                  </a:lnTo>
                  <a:lnTo>
                    <a:pt x="26264" y="91861"/>
                  </a:lnTo>
                  <a:lnTo>
                    <a:pt x="26264" y="1789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DD308C4-168E-4286-AD6D-7A12AF8E427F}"/>
                </a:ext>
              </a:extLst>
            </p:cNvPr>
            <p:cNvSpPr/>
            <p:nvPr/>
          </p:nvSpPr>
          <p:spPr>
            <a:xfrm>
              <a:off x="10287965" y="6196666"/>
              <a:ext cx="96555" cy="92241"/>
            </a:xfrm>
            <a:custGeom>
              <a:avLst/>
              <a:gdLst>
                <a:gd name="connsiteX0" fmla="*/ 40094 w 96555"/>
                <a:gd name="connsiteY0" fmla="*/ 0 h 92241"/>
                <a:gd name="connsiteX1" fmla="*/ 56842 w 96555"/>
                <a:gd name="connsiteY1" fmla="*/ 0 h 92241"/>
                <a:gd name="connsiteX2" fmla="*/ 96556 w 96555"/>
                <a:gd name="connsiteY2" fmla="*/ 92242 h 92241"/>
                <a:gd name="connsiteX3" fmla="*/ 73590 w 96555"/>
                <a:gd name="connsiteY3" fmla="*/ 92242 h 92241"/>
                <a:gd name="connsiteX4" fmla="*/ 65470 w 96555"/>
                <a:gd name="connsiteY4" fmla="*/ 72449 h 92241"/>
                <a:gd name="connsiteX5" fmla="*/ 29817 w 96555"/>
                <a:gd name="connsiteY5" fmla="*/ 72449 h 92241"/>
                <a:gd name="connsiteX6" fmla="*/ 22330 w 96555"/>
                <a:gd name="connsiteY6" fmla="*/ 92242 h 92241"/>
                <a:gd name="connsiteX7" fmla="*/ 0 w 96555"/>
                <a:gd name="connsiteY7" fmla="*/ 92242 h 92241"/>
                <a:gd name="connsiteX8" fmla="*/ 47833 w 96555"/>
                <a:gd name="connsiteY8" fmla="*/ 26772 h 92241"/>
                <a:gd name="connsiteX9" fmla="*/ 36668 w 96555"/>
                <a:gd name="connsiteY9" fmla="*/ 55320 h 92241"/>
                <a:gd name="connsiteX10" fmla="*/ 59126 w 96555"/>
                <a:gd name="connsiteY10" fmla="*/ 55320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555" h="92241">
                  <a:moveTo>
                    <a:pt x="40094" y="0"/>
                  </a:moveTo>
                  <a:lnTo>
                    <a:pt x="56842" y="0"/>
                  </a:lnTo>
                  <a:lnTo>
                    <a:pt x="96556" y="92242"/>
                  </a:lnTo>
                  <a:lnTo>
                    <a:pt x="73590" y="92242"/>
                  </a:lnTo>
                  <a:lnTo>
                    <a:pt x="65470" y="72449"/>
                  </a:lnTo>
                  <a:lnTo>
                    <a:pt x="29817" y="72449"/>
                  </a:lnTo>
                  <a:lnTo>
                    <a:pt x="22330" y="92242"/>
                  </a:lnTo>
                  <a:lnTo>
                    <a:pt x="0" y="92242"/>
                  </a:lnTo>
                  <a:close/>
                  <a:moveTo>
                    <a:pt x="47833" y="26772"/>
                  </a:moveTo>
                  <a:lnTo>
                    <a:pt x="36668" y="55320"/>
                  </a:lnTo>
                  <a:lnTo>
                    <a:pt x="59126" y="5532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99F2CAA-B248-4EED-B651-E7DAE5A5E4C9}"/>
                </a:ext>
              </a:extLst>
            </p:cNvPr>
            <p:cNvSpPr/>
            <p:nvPr/>
          </p:nvSpPr>
          <p:spPr>
            <a:xfrm>
              <a:off x="10391880" y="6196666"/>
              <a:ext cx="61663" cy="91861"/>
            </a:xfrm>
            <a:custGeom>
              <a:avLst/>
              <a:gdLst>
                <a:gd name="connsiteX0" fmla="*/ 0 w 61663"/>
                <a:gd name="connsiteY0" fmla="*/ 0 h 91861"/>
                <a:gd name="connsiteX1" fmla="*/ 61664 w 61663"/>
                <a:gd name="connsiteY1" fmla="*/ 0 h 91861"/>
                <a:gd name="connsiteX2" fmla="*/ 61664 w 61663"/>
                <a:gd name="connsiteY2" fmla="*/ 18651 h 91861"/>
                <a:gd name="connsiteX3" fmla="*/ 20301 w 61663"/>
                <a:gd name="connsiteY3" fmla="*/ 18651 h 91861"/>
                <a:gd name="connsiteX4" fmla="*/ 20301 w 61663"/>
                <a:gd name="connsiteY4" fmla="*/ 37303 h 91861"/>
                <a:gd name="connsiteX5" fmla="*/ 58492 w 61663"/>
                <a:gd name="connsiteY5" fmla="*/ 37303 h 91861"/>
                <a:gd name="connsiteX6" fmla="*/ 58492 w 61663"/>
                <a:gd name="connsiteY6" fmla="*/ 56081 h 91861"/>
                <a:gd name="connsiteX7" fmla="*/ 20301 w 61663"/>
                <a:gd name="connsiteY7" fmla="*/ 56081 h 91861"/>
                <a:gd name="connsiteX8" fmla="*/ 20301 w 61663"/>
                <a:gd name="connsiteY8" fmla="*/ 91861 h 91861"/>
                <a:gd name="connsiteX9" fmla="*/ 0 w 61663"/>
                <a:gd name="connsiteY9" fmla="*/ 91861 h 91861"/>
                <a:gd name="connsiteX10" fmla="*/ 0 w 61663"/>
                <a:gd name="connsiteY10" fmla="*/ 0 h 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663" h="91861">
                  <a:moveTo>
                    <a:pt x="0" y="0"/>
                  </a:moveTo>
                  <a:lnTo>
                    <a:pt x="61664" y="0"/>
                  </a:lnTo>
                  <a:lnTo>
                    <a:pt x="61664" y="18651"/>
                  </a:lnTo>
                  <a:lnTo>
                    <a:pt x="20301" y="18651"/>
                  </a:lnTo>
                  <a:lnTo>
                    <a:pt x="20301" y="37303"/>
                  </a:lnTo>
                  <a:lnTo>
                    <a:pt x="58492" y="37303"/>
                  </a:lnTo>
                  <a:lnTo>
                    <a:pt x="58492" y="56081"/>
                  </a:lnTo>
                  <a:lnTo>
                    <a:pt x="20301" y="56081"/>
                  </a:lnTo>
                  <a:lnTo>
                    <a:pt x="20301" y="91861"/>
                  </a:lnTo>
                  <a:lnTo>
                    <a:pt x="0" y="91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80C570D-AD88-4D26-9B51-9C57AE23B09F}"/>
                </a:ext>
              </a:extLst>
            </p:cNvPr>
            <p:cNvSpPr/>
            <p:nvPr/>
          </p:nvSpPr>
          <p:spPr>
            <a:xfrm>
              <a:off x="10466231" y="6196666"/>
              <a:ext cx="64835" cy="91861"/>
            </a:xfrm>
            <a:custGeom>
              <a:avLst/>
              <a:gdLst>
                <a:gd name="connsiteX0" fmla="*/ 0 w 64835"/>
                <a:gd name="connsiteY0" fmla="*/ 0 h 91861"/>
                <a:gd name="connsiteX1" fmla="*/ 62425 w 64835"/>
                <a:gd name="connsiteY1" fmla="*/ 0 h 91861"/>
                <a:gd name="connsiteX2" fmla="*/ 62425 w 64835"/>
                <a:gd name="connsiteY2" fmla="*/ 18651 h 91861"/>
                <a:gd name="connsiteX3" fmla="*/ 20301 w 64835"/>
                <a:gd name="connsiteY3" fmla="*/ 18651 h 91861"/>
                <a:gd name="connsiteX4" fmla="*/ 20301 w 64835"/>
                <a:gd name="connsiteY4" fmla="*/ 35780 h 91861"/>
                <a:gd name="connsiteX5" fmla="*/ 60141 w 64835"/>
                <a:gd name="connsiteY5" fmla="*/ 35780 h 91861"/>
                <a:gd name="connsiteX6" fmla="*/ 60141 w 64835"/>
                <a:gd name="connsiteY6" fmla="*/ 54432 h 91861"/>
                <a:gd name="connsiteX7" fmla="*/ 20301 w 64835"/>
                <a:gd name="connsiteY7" fmla="*/ 54432 h 91861"/>
                <a:gd name="connsiteX8" fmla="*/ 20301 w 64835"/>
                <a:gd name="connsiteY8" fmla="*/ 73210 h 91861"/>
                <a:gd name="connsiteX9" fmla="*/ 64836 w 64835"/>
                <a:gd name="connsiteY9" fmla="*/ 73210 h 91861"/>
                <a:gd name="connsiteX10" fmla="*/ 64836 w 64835"/>
                <a:gd name="connsiteY10" fmla="*/ 91861 h 91861"/>
                <a:gd name="connsiteX11" fmla="*/ 0 w 64835"/>
                <a:gd name="connsiteY11" fmla="*/ 91861 h 91861"/>
                <a:gd name="connsiteX12" fmla="*/ 0 w 64835"/>
                <a:gd name="connsiteY12" fmla="*/ 0 h 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835" h="91861">
                  <a:moveTo>
                    <a:pt x="0" y="0"/>
                  </a:moveTo>
                  <a:lnTo>
                    <a:pt x="62425" y="0"/>
                  </a:lnTo>
                  <a:lnTo>
                    <a:pt x="62425" y="18651"/>
                  </a:lnTo>
                  <a:lnTo>
                    <a:pt x="20301" y="18651"/>
                  </a:lnTo>
                  <a:lnTo>
                    <a:pt x="20301" y="35780"/>
                  </a:lnTo>
                  <a:lnTo>
                    <a:pt x="60141" y="35780"/>
                  </a:lnTo>
                  <a:lnTo>
                    <a:pt x="60141" y="54432"/>
                  </a:lnTo>
                  <a:lnTo>
                    <a:pt x="20301" y="54432"/>
                  </a:lnTo>
                  <a:lnTo>
                    <a:pt x="20301" y="73210"/>
                  </a:lnTo>
                  <a:lnTo>
                    <a:pt x="64836" y="73210"/>
                  </a:lnTo>
                  <a:lnTo>
                    <a:pt x="64836" y="91861"/>
                  </a:lnTo>
                  <a:lnTo>
                    <a:pt x="0" y="91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17C0035-05A4-4841-AC9E-4EDB7351E715}"/>
                </a:ext>
              </a:extLst>
            </p:cNvPr>
            <p:cNvSpPr/>
            <p:nvPr/>
          </p:nvSpPr>
          <p:spPr>
            <a:xfrm>
              <a:off x="10051967" y="6196412"/>
              <a:ext cx="71687" cy="92115"/>
            </a:xfrm>
            <a:custGeom>
              <a:avLst/>
              <a:gdLst>
                <a:gd name="connsiteX0" fmla="*/ 31593 w 71687"/>
                <a:gd name="connsiteY0" fmla="*/ 7740 h 92115"/>
                <a:gd name="connsiteX1" fmla="*/ 0 w 71687"/>
                <a:gd name="connsiteY1" fmla="*/ 7740 h 92115"/>
                <a:gd name="connsiteX2" fmla="*/ 0 w 71687"/>
                <a:gd name="connsiteY2" fmla="*/ 0 h 92115"/>
                <a:gd name="connsiteX3" fmla="*/ 71688 w 71687"/>
                <a:gd name="connsiteY3" fmla="*/ 0 h 92115"/>
                <a:gd name="connsiteX4" fmla="*/ 71688 w 71687"/>
                <a:gd name="connsiteY4" fmla="*/ 7740 h 92115"/>
                <a:gd name="connsiteX5" fmla="*/ 40095 w 71687"/>
                <a:gd name="connsiteY5" fmla="*/ 7740 h 92115"/>
                <a:gd name="connsiteX6" fmla="*/ 40095 w 71687"/>
                <a:gd name="connsiteY6" fmla="*/ 92115 h 92115"/>
                <a:gd name="connsiteX7" fmla="*/ 31593 w 71687"/>
                <a:gd name="connsiteY7" fmla="*/ 92115 h 92115"/>
                <a:gd name="connsiteX8" fmla="*/ 31593 w 71687"/>
                <a:gd name="connsiteY8" fmla="*/ 7740 h 9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87" h="92115">
                  <a:moveTo>
                    <a:pt x="31593" y="7740"/>
                  </a:moveTo>
                  <a:lnTo>
                    <a:pt x="0" y="7740"/>
                  </a:lnTo>
                  <a:lnTo>
                    <a:pt x="0" y="0"/>
                  </a:lnTo>
                  <a:lnTo>
                    <a:pt x="71688" y="0"/>
                  </a:lnTo>
                  <a:lnTo>
                    <a:pt x="71688" y="7740"/>
                  </a:lnTo>
                  <a:lnTo>
                    <a:pt x="40095" y="7740"/>
                  </a:lnTo>
                  <a:lnTo>
                    <a:pt x="40095" y="92115"/>
                  </a:lnTo>
                  <a:lnTo>
                    <a:pt x="31593" y="92115"/>
                  </a:lnTo>
                  <a:lnTo>
                    <a:pt x="31593" y="774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3410060-80AD-4F2B-AA11-9B668167664E}"/>
                </a:ext>
              </a:extLst>
            </p:cNvPr>
            <p:cNvSpPr/>
            <p:nvPr/>
          </p:nvSpPr>
          <p:spPr>
            <a:xfrm>
              <a:off x="10114012" y="6227243"/>
              <a:ext cx="50371" cy="63473"/>
            </a:xfrm>
            <a:custGeom>
              <a:avLst/>
              <a:gdLst>
                <a:gd name="connsiteX0" fmla="*/ 49103 w 50371"/>
                <a:gd name="connsiteY0" fmla="*/ 36289 h 63473"/>
                <a:gd name="connsiteX1" fmla="*/ 50371 w 50371"/>
                <a:gd name="connsiteY1" fmla="*/ 61665 h 63473"/>
                <a:gd name="connsiteX2" fmla="*/ 43013 w 50371"/>
                <a:gd name="connsiteY2" fmla="*/ 61665 h 63473"/>
                <a:gd name="connsiteX3" fmla="*/ 42251 w 50371"/>
                <a:gd name="connsiteY3" fmla="*/ 51895 h 63473"/>
                <a:gd name="connsiteX4" fmla="*/ 42251 w 50371"/>
                <a:gd name="connsiteY4" fmla="*/ 51895 h 63473"/>
                <a:gd name="connsiteX5" fmla="*/ 21189 w 50371"/>
                <a:gd name="connsiteY5" fmla="*/ 63314 h 63473"/>
                <a:gd name="connsiteX6" fmla="*/ 139 w 50371"/>
                <a:gd name="connsiteY6" fmla="*/ 47118 h 63473"/>
                <a:gd name="connsiteX7" fmla="*/ 0 w 50371"/>
                <a:gd name="connsiteY7" fmla="*/ 45424 h 63473"/>
                <a:gd name="connsiteX8" fmla="*/ 33243 w 50371"/>
                <a:gd name="connsiteY8" fmla="*/ 25250 h 63473"/>
                <a:gd name="connsiteX9" fmla="*/ 42378 w 50371"/>
                <a:gd name="connsiteY9" fmla="*/ 25250 h 63473"/>
                <a:gd name="connsiteX10" fmla="*/ 42378 w 50371"/>
                <a:gd name="connsiteY10" fmla="*/ 21571 h 63473"/>
                <a:gd name="connsiteX11" fmla="*/ 25503 w 50371"/>
                <a:gd name="connsiteY11" fmla="*/ 6980 h 63473"/>
                <a:gd name="connsiteX12" fmla="*/ 7105 w 50371"/>
                <a:gd name="connsiteY12" fmla="*/ 13831 h 63473"/>
                <a:gd name="connsiteX13" fmla="*/ 2538 w 50371"/>
                <a:gd name="connsiteY13" fmla="*/ 8502 h 63473"/>
                <a:gd name="connsiteX14" fmla="*/ 25503 w 50371"/>
                <a:gd name="connsiteY14" fmla="*/ 1 h 63473"/>
                <a:gd name="connsiteX15" fmla="*/ 49357 w 50371"/>
                <a:gd name="connsiteY15" fmla="*/ 21698 h 63473"/>
                <a:gd name="connsiteX16" fmla="*/ 33497 w 50371"/>
                <a:gd name="connsiteY16" fmla="*/ 31341 h 63473"/>
                <a:gd name="connsiteX17" fmla="*/ 7486 w 50371"/>
                <a:gd name="connsiteY17" fmla="*/ 44917 h 63473"/>
                <a:gd name="connsiteX18" fmla="*/ 21189 w 50371"/>
                <a:gd name="connsiteY18" fmla="*/ 56082 h 63473"/>
                <a:gd name="connsiteX19" fmla="*/ 42099 w 50371"/>
                <a:gd name="connsiteY19" fmla="*/ 39710 h 63473"/>
                <a:gd name="connsiteX20" fmla="*/ 42124 w 50371"/>
                <a:gd name="connsiteY20" fmla="*/ 35401 h 63473"/>
                <a:gd name="connsiteX21" fmla="*/ 42124 w 50371"/>
                <a:gd name="connsiteY21" fmla="*/ 31341 h 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0371" h="63473">
                  <a:moveTo>
                    <a:pt x="49103" y="36289"/>
                  </a:moveTo>
                  <a:cubicBezTo>
                    <a:pt x="48938" y="44767"/>
                    <a:pt x="49369" y="53245"/>
                    <a:pt x="50371" y="61665"/>
                  </a:cubicBezTo>
                  <a:lnTo>
                    <a:pt x="43013" y="61665"/>
                  </a:lnTo>
                  <a:cubicBezTo>
                    <a:pt x="42492" y="58436"/>
                    <a:pt x="42238" y="55167"/>
                    <a:pt x="42251" y="51895"/>
                  </a:cubicBezTo>
                  <a:lnTo>
                    <a:pt x="42251" y="51895"/>
                  </a:lnTo>
                  <a:cubicBezTo>
                    <a:pt x="38140" y="59560"/>
                    <a:pt x="29855" y="64046"/>
                    <a:pt x="21189" y="63314"/>
                  </a:cubicBezTo>
                  <a:cubicBezTo>
                    <a:pt x="10912" y="64653"/>
                    <a:pt x="1485" y="57402"/>
                    <a:pt x="139" y="47118"/>
                  </a:cubicBezTo>
                  <a:cubicBezTo>
                    <a:pt x="64" y="46556"/>
                    <a:pt x="26" y="45990"/>
                    <a:pt x="0" y="45424"/>
                  </a:cubicBezTo>
                  <a:cubicBezTo>
                    <a:pt x="0" y="27027"/>
                    <a:pt x="21443" y="25250"/>
                    <a:pt x="33243" y="25250"/>
                  </a:cubicBezTo>
                  <a:lnTo>
                    <a:pt x="42378" y="25250"/>
                  </a:lnTo>
                  <a:lnTo>
                    <a:pt x="42378" y="21571"/>
                  </a:lnTo>
                  <a:cubicBezTo>
                    <a:pt x="42378" y="11167"/>
                    <a:pt x="35146" y="6980"/>
                    <a:pt x="25503" y="6980"/>
                  </a:cubicBezTo>
                  <a:cubicBezTo>
                    <a:pt x="18728" y="6888"/>
                    <a:pt x="12168" y="9333"/>
                    <a:pt x="7105" y="13831"/>
                  </a:cubicBezTo>
                  <a:lnTo>
                    <a:pt x="2538" y="8502"/>
                  </a:lnTo>
                  <a:cubicBezTo>
                    <a:pt x="8894" y="2956"/>
                    <a:pt x="17065" y="-67"/>
                    <a:pt x="25503" y="1"/>
                  </a:cubicBezTo>
                  <a:cubicBezTo>
                    <a:pt x="40094" y="1"/>
                    <a:pt x="49357" y="6472"/>
                    <a:pt x="49357" y="21698"/>
                  </a:cubicBezTo>
                  <a:close/>
                  <a:moveTo>
                    <a:pt x="33497" y="31341"/>
                  </a:moveTo>
                  <a:cubicBezTo>
                    <a:pt x="20809" y="31341"/>
                    <a:pt x="7486" y="34639"/>
                    <a:pt x="7486" y="44917"/>
                  </a:cubicBezTo>
                  <a:cubicBezTo>
                    <a:pt x="8285" y="51731"/>
                    <a:pt x="14350" y="56677"/>
                    <a:pt x="21189" y="56082"/>
                  </a:cubicBezTo>
                  <a:cubicBezTo>
                    <a:pt x="31479" y="57334"/>
                    <a:pt x="40843" y="50005"/>
                    <a:pt x="42099" y="39710"/>
                  </a:cubicBezTo>
                  <a:cubicBezTo>
                    <a:pt x="42276" y="38280"/>
                    <a:pt x="42276" y="36833"/>
                    <a:pt x="42124" y="35401"/>
                  </a:cubicBezTo>
                  <a:lnTo>
                    <a:pt x="42124" y="31341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E224389-1D4F-4192-A203-E8028EFFFA38}"/>
                </a:ext>
              </a:extLst>
            </p:cNvPr>
            <p:cNvSpPr/>
            <p:nvPr/>
          </p:nvSpPr>
          <p:spPr>
            <a:xfrm>
              <a:off x="10176944" y="6226747"/>
              <a:ext cx="45930" cy="63551"/>
            </a:xfrm>
            <a:custGeom>
              <a:avLst/>
              <a:gdLst>
                <a:gd name="connsiteX0" fmla="*/ 6724 w 45930"/>
                <a:gd name="connsiteY0" fmla="*/ 46428 h 63551"/>
                <a:gd name="connsiteX1" fmla="*/ 24107 w 45930"/>
                <a:gd name="connsiteY1" fmla="*/ 56324 h 63551"/>
                <a:gd name="connsiteX2" fmla="*/ 37937 w 45930"/>
                <a:gd name="connsiteY2" fmla="*/ 45286 h 63551"/>
                <a:gd name="connsiteX3" fmla="*/ 2284 w 45930"/>
                <a:gd name="connsiteY3" fmla="*/ 17372 h 63551"/>
                <a:gd name="connsiteX4" fmla="*/ 21924 w 45930"/>
                <a:gd name="connsiteY4" fmla="*/ 37 h 63551"/>
                <a:gd name="connsiteX5" fmla="*/ 22838 w 45930"/>
                <a:gd name="connsiteY5" fmla="*/ 117 h 63551"/>
                <a:gd name="connsiteX6" fmla="*/ 44027 w 45930"/>
                <a:gd name="connsiteY6" fmla="*/ 11409 h 63551"/>
                <a:gd name="connsiteX7" fmla="*/ 37049 w 45930"/>
                <a:gd name="connsiteY7" fmla="*/ 15596 h 63551"/>
                <a:gd name="connsiteX8" fmla="*/ 22838 w 45930"/>
                <a:gd name="connsiteY8" fmla="*/ 7095 h 63551"/>
                <a:gd name="connsiteX9" fmla="*/ 10150 w 45930"/>
                <a:gd name="connsiteY9" fmla="*/ 16738 h 63551"/>
                <a:gd name="connsiteX10" fmla="*/ 45931 w 45930"/>
                <a:gd name="connsiteY10" fmla="*/ 44778 h 63551"/>
                <a:gd name="connsiteX11" fmla="*/ 25642 w 45930"/>
                <a:gd name="connsiteY11" fmla="*/ 63536 h 63551"/>
                <a:gd name="connsiteX12" fmla="*/ 24234 w 45930"/>
                <a:gd name="connsiteY12" fmla="*/ 63430 h 63551"/>
                <a:gd name="connsiteX13" fmla="*/ 0 w 45930"/>
                <a:gd name="connsiteY13" fmla="*/ 50742 h 6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930" h="63551">
                  <a:moveTo>
                    <a:pt x="6724" y="46428"/>
                  </a:moveTo>
                  <a:cubicBezTo>
                    <a:pt x="10239" y="52688"/>
                    <a:pt x="16926" y="56494"/>
                    <a:pt x="24107" y="56324"/>
                  </a:cubicBezTo>
                  <a:cubicBezTo>
                    <a:pt x="30946" y="56997"/>
                    <a:pt x="37074" y="52103"/>
                    <a:pt x="37937" y="45286"/>
                  </a:cubicBezTo>
                  <a:cubicBezTo>
                    <a:pt x="37937" y="28791"/>
                    <a:pt x="2284" y="40338"/>
                    <a:pt x="2284" y="17372"/>
                  </a:cubicBezTo>
                  <a:cubicBezTo>
                    <a:pt x="2918" y="7161"/>
                    <a:pt x="11711" y="-600"/>
                    <a:pt x="21924" y="37"/>
                  </a:cubicBezTo>
                  <a:cubicBezTo>
                    <a:pt x="22229" y="56"/>
                    <a:pt x="22534" y="82"/>
                    <a:pt x="22838" y="117"/>
                  </a:cubicBezTo>
                  <a:cubicBezTo>
                    <a:pt x="31504" y="-624"/>
                    <a:pt x="39802" y="3797"/>
                    <a:pt x="44027" y="11409"/>
                  </a:cubicBezTo>
                  <a:lnTo>
                    <a:pt x="37049" y="15596"/>
                  </a:lnTo>
                  <a:cubicBezTo>
                    <a:pt x="34473" y="10137"/>
                    <a:pt x="28865" y="6778"/>
                    <a:pt x="22838" y="7095"/>
                  </a:cubicBezTo>
                  <a:cubicBezTo>
                    <a:pt x="17256" y="7095"/>
                    <a:pt x="10150" y="10521"/>
                    <a:pt x="10150" y="16738"/>
                  </a:cubicBezTo>
                  <a:cubicBezTo>
                    <a:pt x="10150" y="32978"/>
                    <a:pt x="45931" y="20417"/>
                    <a:pt x="45931" y="44778"/>
                  </a:cubicBezTo>
                  <a:cubicBezTo>
                    <a:pt x="45512" y="55562"/>
                    <a:pt x="36427" y="63959"/>
                    <a:pt x="25642" y="63536"/>
                  </a:cubicBezTo>
                  <a:cubicBezTo>
                    <a:pt x="25172" y="63517"/>
                    <a:pt x="24703" y="63482"/>
                    <a:pt x="24234" y="63430"/>
                  </a:cubicBezTo>
                  <a:cubicBezTo>
                    <a:pt x="14426" y="64015"/>
                    <a:pt x="5100" y="59132"/>
                    <a:pt x="0" y="50742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EB80FFD-DD8C-4E5E-8488-377822C9AA56}"/>
                </a:ext>
              </a:extLst>
            </p:cNvPr>
            <p:cNvSpPr/>
            <p:nvPr/>
          </p:nvSpPr>
          <p:spPr>
            <a:xfrm>
              <a:off x="11263928" y="6171036"/>
              <a:ext cx="49229" cy="18899"/>
            </a:xfrm>
            <a:custGeom>
              <a:avLst/>
              <a:gdLst>
                <a:gd name="connsiteX0" fmla="*/ 0 w 49229"/>
                <a:gd name="connsiteY0" fmla="*/ 0 h 18899"/>
                <a:gd name="connsiteX1" fmla="*/ 49230 w 49229"/>
                <a:gd name="connsiteY1" fmla="*/ 4948 h 18899"/>
                <a:gd name="connsiteX2" fmla="*/ 21823 w 49229"/>
                <a:gd name="connsiteY2" fmla="*/ 18524 h 18899"/>
                <a:gd name="connsiteX3" fmla="*/ 0 w 49229"/>
                <a:gd name="connsiteY3" fmla="*/ 0 h 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29" h="18899">
                  <a:moveTo>
                    <a:pt x="0" y="0"/>
                  </a:moveTo>
                  <a:cubicBezTo>
                    <a:pt x="15657" y="6095"/>
                    <a:pt x="32672" y="7807"/>
                    <a:pt x="49230" y="4948"/>
                  </a:cubicBezTo>
                  <a:cubicBezTo>
                    <a:pt x="36542" y="11165"/>
                    <a:pt x="41743" y="20935"/>
                    <a:pt x="21823" y="18524"/>
                  </a:cubicBezTo>
                  <a:cubicBezTo>
                    <a:pt x="1903" y="16114"/>
                    <a:pt x="9135" y="9770"/>
                    <a:pt x="0" y="0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BAC7B8E-7968-4237-B42D-8AF4EDB9A1C0}"/>
                </a:ext>
              </a:extLst>
            </p:cNvPr>
            <p:cNvSpPr/>
            <p:nvPr/>
          </p:nvSpPr>
          <p:spPr>
            <a:xfrm>
              <a:off x="11088072" y="5925777"/>
              <a:ext cx="84374" cy="52147"/>
            </a:xfrm>
            <a:custGeom>
              <a:avLst/>
              <a:gdLst>
                <a:gd name="connsiteX0" fmla="*/ 33496 w 84374"/>
                <a:gd name="connsiteY0" fmla="*/ 52148 h 52147"/>
                <a:gd name="connsiteX1" fmla="*/ 0 w 84374"/>
                <a:gd name="connsiteY1" fmla="*/ 0 h 52147"/>
                <a:gd name="connsiteX2" fmla="*/ 84375 w 84374"/>
                <a:gd name="connsiteY2" fmla="*/ 46946 h 52147"/>
                <a:gd name="connsiteX3" fmla="*/ 33623 w 84374"/>
                <a:gd name="connsiteY3" fmla="*/ 52148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374" h="52147">
                  <a:moveTo>
                    <a:pt x="33496" y="52148"/>
                  </a:moveTo>
                  <a:cubicBezTo>
                    <a:pt x="33496" y="52148"/>
                    <a:pt x="31720" y="39460"/>
                    <a:pt x="0" y="0"/>
                  </a:cubicBezTo>
                  <a:cubicBezTo>
                    <a:pt x="46058" y="16368"/>
                    <a:pt x="56715" y="23473"/>
                    <a:pt x="84375" y="46946"/>
                  </a:cubicBezTo>
                  <a:cubicBezTo>
                    <a:pt x="67335" y="47230"/>
                    <a:pt x="50359" y="48971"/>
                    <a:pt x="33623" y="52148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2BD8716-27AF-4B27-88DD-ADC01B70223B}"/>
                </a:ext>
              </a:extLst>
            </p:cNvPr>
            <p:cNvSpPr/>
            <p:nvPr/>
          </p:nvSpPr>
          <p:spPr>
            <a:xfrm>
              <a:off x="11376725" y="5886190"/>
              <a:ext cx="78919" cy="92876"/>
            </a:xfrm>
            <a:custGeom>
              <a:avLst/>
              <a:gdLst>
                <a:gd name="connsiteX0" fmla="*/ 28928 w 78919"/>
                <a:gd name="connsiteY0" fmla="*/ 92876 h 92876"/>
                <a:gd name="connsiteX1" fmla="*/ 78919 w 78919"/>
                <a:gd name="connsiteY1" fmla="*/ 0 h 92876"/>
                <a:gd name="connsiteX2" fmla="*/ 0 w 78919"/>
                <a:gd name="connsiteY2" fmla="*/ 86913 h 92876"/>
                <a:gd name="connsiteX3" fmla="*/ 28928 w 78919"/>
                <a:gd name="connsiteY3" fmla="*/ 92876 h 9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19" h="92876">
                  <a:moveTo>
                    <a:pt x="28928" y="92876"/>
                  </a:moveTo>
                  <a:cubicBezTo>
                    <a:pt x="38381" y="58548"/>
                    <a:pt x="55471" y="26798"/>
                    <a:pt x="78919" y="0"/>
                  </a:cubicBezTo>
                  <a:cubicBezTo>
                    <a:pt x="41845" y="16970"/>
                    <a:pt x="13322" y="48376"/>
                    <a:pt x="0" y="86913"/>
                  </a:cubicBezTo>
                  <a:cubicBezTo>
                    <a:pt x="9516" y="89458"/>
                    <a:pt x="19184" y="91449"/>
                    <a:pt x="28928" y="92876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2E7E1D0-2EFA-44C0-B0A2-4982DB3B18FB}"/>
                </a:ext>
              </a:extLst>
            </p:cNvPr>
            <p:cNvSpPr/>
            <p:nvPr/>
          </p:nvSpPr>
          <p:spPr>
            <a:xfrm>
              <a:off x="11222438" y="6051098"/>
              <a:ext cx="45847" cy="40257"/>
            </a:xfrm>
            <a:custGeom>
              <a:avLst/>
              <a:gdLst>
                <a:gd name="connsiteX0" fmla="*/ 38191 w 45847"/>
                <a:gd name="connsiteY0" fmla="*/ 5873 h 40257"/>
                <a:gd name="connsiteX1" fmla="*/ 42124 w 45847"/>
                <a:gd name="connsiteY1" fmla="*/ 9172 h 40257"/>
                <a:gd name="connsiteX2" fmla="*/ 42124 w 45847"/>
                <a:gd name="connsiteY2" fmla="*/ 9172 h 40257"/>
                <a:gd name="connsiteX3" fmla="*/ 45677 w 45847"/>
                <a:gd name="connsiteY3" fmla="*/ 40257 h 40257"/>
                <a:gd name="connsiteX4" fmla="*/ 44535 w 45847"/>
                <a:gd name="connsiteY4" fmla="*/ 40257 h 40257"/>
                <a:gd name="connsiteX5" fmla="*/ 0 w 45847"/>
                <a:gd name="connsiteY5" fmla="*/ 2193 h 40257"/>
                <a:gd name="connsiteX6" fmla="*/ 888 w 45847"/>
                <a:gd name="connsiteY6" fmla="*/ 1305 h 40257"/>
                <a:gd name="connsiteX7" fmla="*/ 7740 w 45847"/>
                <a:gd name="connsiteY7" fmla="*/ 36 h 40257"/>
                <a:gd name="connsiteX8" fmla="*/ 38191 w 45847"/>
                <a:gd name="connsiteY8" fmla="*/ 5873 h 4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47" h="40257">
                  <a:moveTo>
                    <a:pt x="38191" y="5873"/>
                  </a:moveTo>
                  <a:cubicBezTo>
                    <a:pt x="39587" y="6761"/>
                    <a:pt x="41617" y="7269"/>
                    <a:pt x="42124" y="9172"/>
                  </a:cubicBezTo>
                  <a:lnTo>
                    <a:pt x="42124" y="9172"/>
                  </a:lnTo>
                  <a:cubicBezTo>
                    <a:pt x="45119" y="19246"/>
                    <a:pt x="46324" y="29767"/>
                    <a:pt x="45677" y="40257"/>
                  </a:cubicBezTo>
                  <a:lnTo>
                    <a:pt x="44535" y="40257"/>
                  </a:lnTo>
                  <a:cubicBezTo>
                    <a:pt x="32748" y="24377"/>
                    <a:pt x="17522" y="11366"/>
                    <a:pt x="0" y="2193"/>
                  </a:cubicBezTo>
                  <a:lnTo>
                    <a:pt x="888" y="1305"/>
                  </a:lnTo>
                  <a:lnTo>
                    <a:pt x="7740" y="36"/>
                  </a:lnTo>
                  <a:cubicBezTo>
                    <a:pt x="18195" y="-300"/>
                    <a:pt x="28599" y="1693"/>
                    <a:pt x="38191" y="5873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F4A488C-5C15-4EC3-A25C-3614C52A181E}"/>
                </a:ext>
              </a:extLst>
            </p:cNvPr>
            <p:cNvSpPr/>
            <p:nvPr/>
          </p:nvSpPr>
          <p:spPr>
            <a:xfrm>
              <a:off x="11303852" y="6051097"/>
              <a:ext cx="45720" cy="40258"/>
            </a:xfrm>
            <a:custGeom>
              <a:avLst/>
              <a:gdLst>
                <a:gd name="connsiteX0" fmla="*/ 7529 w 45720"/>
                <a:gd name="connsiteY0" fmla="*/ 5873 h 40258"/>
                <a:gd name="connsiteX1" fmla="*/ 3723 w 45720"/>
                <a:gd name="connsiteY1" fmla="*/ 9172 h 40258"/>
                <a:gd name="connsiteX2" fmla="*/ 3723 w 45720"/>
                <a:gd name="connsiteY2" fmla="*/ 9172 h 40258"/>
                <a:gd name="connsiteX3" fmla="*/ 170 w 45720"/>
                <a:gd name="connsiteY3" fmla="*/ 40258 h 40258"/>
                <a:gd name="connsiteX4" fmla="*/ 1185 w 45720"/>
                <a:gd name="connsiteY4" fmla="*/ 40258 h 40258"/>
                <a:gd name="connsiteX5" fmla="*/ 45720 w 45720"/>
                <a:gd name="connsiteY5" fmla="*/ 2194 h 40258"/>
                <a:gd name="connsiteX6" fmla="*/ 44832 w 45720"/>
                <a:gd name="connsiteY6" fmla="*/ 1306 h 40258"/>
                <a:gd name="connsiteX7" fmla="*/ 37981 w 45720"/>
                <a:gd name="connsiteY7" fmla="*/ 37 h 40258"/>
                <a:gd name="connsiteX8" fmla="*/ 7402 w 45720"/>
                <a:gd name="connsiteY8" fmla="*/ 5873 h 4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20" h="40258">
                  <a:moveTo>
                    <a:pt x="7529" y="5873"/>
                  </a:moveTo>
                  <a:cubicBezTo>
                    <a:pt x="6133" y="6762"/>
                    <a:pt x="4230" y="7269"/>
                    <a:pt x="3723" y="9172"/>
                  </a:cubicBezTo>
                  <a:lnTo>
                    <a:pt x="3723" y="9172"/>
                  </a:lnTo>
                  <a:cubicBezTo>
                    <a:pt x="728" y="19247"/>
                    <a:pt x="-477" y="29768"/>
                    <a:pt x="170" y="40258"/>
                  </a:cubicBezTo>
                  <a:lnTo>
                    <a:pt x="1185" y="40258"/>
                  </a:lnTo>
                  <a:cubicBezTo>
                    <a:pt x="12972" y="24378"/>
                    <a:pt x="28198" y="11366"/>
                    <a:pt x="45720" y="2194"/>
                  </a:cubicBezTo>
                  <a:lnTo>
                    <a:pt x="44832" y="1306"/>
                  </a:lnTo>
                  <a:lnTo>
                    <a:pt x="37981" y="37"/>
                  </a:lnTo>
                  <a:cubicBezTo>
                    <a:pt x="27487" y="-302"/>
                    <a:pt x="17033" y="1691"/>
                    <a:pt x="7402" y="5873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E970881-4C8F-4DBB-9C02-72AC64034D7E}"/>
                </a:ext>
              </a:extLst>
            </p:cNvPr>
            <p:cNvSpPr/>
            <p:nvPr/>
          </p:nvSpPr>
          <p:spPr>
            <a:xfrm>
              <a:off x="11039056" y="5988963"/>
              <a:ext cx="206473" cy="225592"/>
            </a:xfrm>
            <a:custGeom>
              <a:avLst/>
              <a:gdLst>
                <a:gd name="connsiteX0" fmla="*/ 148235 w 206473"/>
                <a:gd name="connsiteY0" fmla="*/ 30832 h 225592"/>
                <a:gd name="connsiteX1" fmla="*/ 206474 w 206473"/>
                <a:gd name="connsiteY1" fmla="*/ 174841 h 225592"/>
                <a:gd name="connsiteX2" fmla="*/ 5622 w 206473"/>
                <a:gd name="connsiteY2" fmla="*/ 225593 h 225592"/>
                <a:gd name="connsiteX3" fmla="*/ 6637 w 206473"/>
                <a:gd name="connsiteY3" fmla="*/ 115080 h 225592"/>
                <a:gd name="connsiteX4" fmla="*/ 56374 w 206473"/>
                <a:gd name="connsiteY4" fmla="*/ 153144 h 225592"/>
                <a:gd name="connsiteX5" fmla="*/ 7906 w 206473"/>
                <a:gd name="connsiteY5" fmla="*/ 74225 h 225592"/>
                <a:gd name="connsiteX6" fmla="*/ 35312 w 206473"/>
                <a:gd name="connsiteY6" fmla="*/ 22838 h 225592"/>
                <a:gd name="connsiteX7" fmla="*/ 109410 w 206473"/>
                <a:gd name="connsiteY7" fmla="*/ 98078 h 225592"/>
                <a:gd name="connsiteX8" fmla="*/ 87460 w 206473"/>
                <a:gd name="connsiteY8" fmla="*/ 0 h 225592"/>
                <a:gd name="connsiteX9" fmla="*/ 148235 w 206473"/>
                <a:gd name="connsiteY9" fmla="*/ 30071 h 22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473" h="225592">
                  <a:moveTo>
                    <a:pt x="148235" y="30832"/>
                  </a:moveTo>
                  <a:cubicBezTo>
                    <a:pt x="148235" y="30832"/>
                    <a:pt x="198988" y="112416"/>
                    <a:pt x="206474" y="174841"/>
                  </a:cubicBezTo>
                  <a:cubicBezTo>
                    <a:pt x="106365" y="159615"/>
                    <a:pt x="54217" y="173826"/>
                    <a:pt x="5622" y="225593"/>
                  </a:cubicBezTo>
                  <a:cubicBezTo>
                    <a:pt x="-2207" y="189131"/>
                    <a:pt x="-1851" y="151391"/>
                    <a:pt x="6637" y="115080"/>
                  </a:cubicBezTo>
                  <a:cubicBezTo>
                    <a:pt x="24286" y="126297"/>
                    <a:pt x="40933" y="139034"/>
                    <a:pt x="56374" y="153144"/>
                  </a:cubicBezTo>
                  <a:cubicBezTo>
                    <a:pt x="43369" y="125028"/>
                    <a:pt x="27103" y="98539"/>
                    <a:pt x="7906" y="74225"/>
                  </a:cubicBezTo>
                  <a:cubicBezTo>
                    <a:pt x="14148" y="55705"/>
                    <a:pt x="23411" y="38343"/>
                    <a:pt x="35312" y="22838"/>
                  </a:cubicBezTo>
                  <a:cubicBezTo>
                    <a:pt x="66981" y="39942"/>
                    <a:pt x="92789" y="66152"/>
                    <a:pt x="109410" y="98078"/>
                  </a:cubicBezTo>
                  <a:cubicBezTo>
                    <a:pt x="105109" y="64782"/>
                    <a:pt x="97763" y="31952"/>
                    <a:pt x="87460" y="0"/>
                  </a:cubicBezTo>
                  <a:cubicBezTo>
                    <a:pt x="106302" y="12672"/>
                    <a:pt x="126730" y="22783"/>
                    <a:pt x="148235" y="30071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77A4718-7B1F-4248-8BFD-8B0F5E2738F4}"/>
                </a:ext>
              </a:extLst>
            </p:cNvPr>
            <p:cNvSpPr/>
            <p:nvPr/>
          </p:nvSpPr>
          <p:spPr>
            <a:xfrm>
              <a:off x="11047597" y="6149339"/>
              <a:ext cx="402971" cy="114758"/>
            </a:xfrm>
            <a:custGeom>
              <a:avLst/>
              <a:gdLst>
                <a:gd name="connsiteX0" fmla="*/ 380 w 402971"/>
                <a:gd name="connsiteY0" fmla="*/ 79554 h 114758"/>
                <a:gd name="connsiteX1" fmla="*/ 83106 w 402971"/>
                <a:gd name="connsiteY1" fmla="*/ 38064 h 114758"/>
                <a:gd name="connsiteX2" fmla="*/ 402971 w 402971"/>
                <a:gd name="connsiteY2" fmla="*/ 0 h 114758"/>
                <a:gd name="connsiteX3" fmla="*/ 212651 w 402971"/>
                <a:gd name="connsiteY3" fmla="*/ 106326 h 114758"/>
                <a:gd name="connsiteX4" fmla="*/ 76128 w 402971"/>
                <a:gd name="connsiteY4" fmla="*/ 60776 h 114758"/>
                <a:gd name="connsiteX5" fmla="*/ 0 w 402971"/>
                <a:gd name="connsiteY5" fmla="*/ 79046 h 11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2971" h="114758">
                  <a:moveTo>
                    <a:pt x="380" y="79554"/>
                  </a:moveTo>
                  <a:cubicBezTo>
                    <a:pt x="21544" y="55542"/>
                    <a:pt x="51196" y="40670"/>
                    <a:pt x="83106" y="38064"/>
                  </a:cubicBezTo>
                  <a:cubicBezTo>
                    <a:pt x="178267" y="28802"/>
                    <a:pt x="294616" y="141218"/>
                    <a:pt x="402971" y="0"/>
                  </a:cubicBezTo>
                  <a:cubicBezTo>
                    <a:pt x="397135" y="68388"/>
                    <a:pt x="329254" y="139568"/>
                    <a:pt x="212651" y="106326"/>
                  </a:cubicBezTo>
                  <a:cubicBezTo>
                    <a:pt x="149973" y="88816"/>
                    <a:pt x="124723" y="61029"/>
                    <a:pt x="76128" y="60776"/>
                  </a:cubicBezTo>
                  <a:cubicBezTo>
                    <a:pt x="49597" y="60126"/>
                    <a:pt x="23346" y="66424"/>
                    <a:pt x="0" y="79046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2F33C0A-8B45-4E19-96D8-A5B5E48D62AF}"/>
                </a:ext>
              </a:extLst>
            </p:cNvPr>
            <p:cNvSpPr/>
            <p:nvPr/>
          </p:nvSpPr>
          <p:spPr>
            <a:xfrm>
              <a:off x="11327368" y="6000128"/>
              <a:ext cx="129418" cy="173825"/>
            </a:xfrm>
            <a:custGeom>
              <a:avLst/>
              <a:gdLst>
                <a:gd name="connsiteX0" fmla="*/ 73844 w 129418"/>
                <a:gd name="connsiteY0" fmla="*/ 507 h 173825"/>
                <a:gd name="connsiteX1" fmla="*/ 39333 w 129418"/>
                <a:gd name="connsiteY1" fmla="*/ 21443 h 173825"/>
                <a:gd name="connsiteX2" fmla="*/ 18271 w 129418"/>
                <a:gd name="connsiteY2" fmla="*/ 91481 h 173825"/>
                <a:gd name="connsiteX3" fmla="*/ 0 w 129418"/>
                <a:gd name="connsiteY3" fmla="*/ 173826 h 173825"/>
                <a:gd name="connsiteX4" fmla="*/ 111655 w 129418"/>
                <a:gd name="connsiteY4" fmla="*/ 135762 h 173825"/>
                <a:gd name="connsiteX5" fmla="*/ 129418 w 129418"/>
                <a:gd name="connsiteY5" fmla="*/ 34258 h 173825"/>
                <a:gd name="connsiteX6" fmla="*/ 68262 w 129418"/>
                <a:gd name="connsiteY6" fmla="*/ 93130 h 173825"/>
                <a:gd name="connsiteX7" fmla="*/ 73844 w 129418"/>
                <a:gd name="connsiteY7" fmla="*/ 0 h 17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418" h="173825">
                  <a:moveTo>
                    <a:pt x="73844" y="507"/>
                  </a:moveTo>
                  <a:cubicBezTo>
                    <a:pt x="61511" y="6028"/>
                    <a:pt x="49927" y="13061"/>
                    <a:pt x="39333" y="21443"/>
                  </a:cubicBezTo>
                  <a:cubicBezTo>
                    <a:pt x="30730" y="44282"/>
                    <a:pt x="23689" y="67683"/>
                    <a:pt x="18271" y="91481"/>
                  </a:cubicBezTo>
                  <a:cubicBezTo>
                    <a:pt x="7486" y="134493"/>
                    <a:pt x="0" y="173826"/>
                    <a:pt x="0" y="173826"/>
                  </a:cubicBezTo>
                  <a:cubicBezTo>
                    <a:pt x="0" y="173826"/>
                    <a:pt x="77143" y="170400"/>
                    <a:pt x="111655" y="135762"/>
                  </a:cubicBezTo>
                  <a:cubicBezTo>
                    <a:pt x="96049" y="110386"/>
                    <a:pt x="112670" y="55827"/>
                    <a:pt x="129418" y="34258"/>
                  </a:cubicBezTo>
                  <a:cubicBezTo>
                    <a:pt x="96049" y="46946"/>
                    <a:pt x="68262" y="93130"/>
                    <a:pt x="68262" y="93130"/>
                  </a:cubicBezTo>
                  <a:cubicBezTo>
                    <a:pt x="68262" y="93130"/>
                    <a:pt x="55574" y="37683"/>
                    <a:pt x="73844" y="0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8A3A604-21E8-4BA4-B4BF-8DA644FC6E7E}"/>
                </a:ext>
              </a:extLst>
            </p:cNvPr>
            <p:cNvSpPr/>
            <p:nvPr/>
          </p:nvSpPr>
          <p:spPr>
            <a:xfrm>
              <a:off x="11205944" y="5892316"/>
              <a:ext cx="135000" cy="60993"/>
            </a:xfrm>
            <a:custGeom>
              <a:avLst/>
              <a:gdLst>
                <a:gd name="connsiteX0" fmla="*/ 254 w 135000"/>
                <a:gd name="connsiteY0" fmla="*/ 60993 h 60993"/>
                <a:gd name="connsiteX1" fmla="*/ 72449 w 135000"/>
                <a:gd name="connsiteY1" fmla="*/ 31684 h 60993"/>
                <a:gd name="connsiteX2" fmla="*/ 135001 w 135000"/>
                <a:gd name="connsiteY2" fmla="*/ 41454 h 60993"/>
                <a:gd name="connsiteX3" fmla="*/ 96937 w 135000"/>
                <a:gd name="connsiteY3" fmla="*/ 471 h 60993"/>
                <a:gd name="connsiteX4" fmla="*/ 41616 w 135000"/>
                <a:gd name="connsiteY4" fmla="*/ 13159 h 60993"/>
                <a:gd name="connsiteX5" fmla="*/ 0 w 135000"/>
                <a:gd name="connsiteY5" fmla="*/ 60612 h 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000" h="60993">
                  <a:moveTo>
                    <a:pt x="254" y="60993"/>
                  </a:moveTo>
                  <a:cubicBezTo>
                    <a:pt x="19806" y="42547"/>
                    <a:pt x="45563" y="32091"/>
                    <a:pt x="72449" y="31684"/>
                  </a:cubicBezTo>
                  <a:cubicBezTo>
                    <a:pt x="123201" y="29654"/>
                    <a:pt x="135001" y="41454"/>
                    <a:pt x="135001" y="41454"/>
                  </a:cubicBezTo>
                  <a:cubicBezTo>
                    <a:pt x="135001" y="41454"/>
                    <a:pt x="116096" y="3389"/>
                    <a:pt x="96937" y="471"/>
                  </a:cubicBezTo>
                  <a:cubicBezTo>
                    <a:pt x="77600" y="-1540"/>
                    <a:pt x="58149" y="2923"/>
                    <a:pt x="41616" y="13159"/>
                  </a:cubicBezTo>
                  <a:cubicBezTo>
                    <a:pt x="22153" y="23029"/>
                    <a:pt x="7245" y="40026"/>
                    <a:pt x="0" y="60612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EFCCE10-59EE-4F4E-B7A1-F873AE0EBEC7}"/>
                </a:ext>
              </a:extLst>
            </p:cNvPr>
            <p:cNvSpPr/>
            <p:nvPr/>
          </p:nvSpPr>
          <p:spPr>
            <a:xfrm>
              <a:off x="11170440" y="5852937"/>
              <a:ext cx="97548" cy="95170"/>
            </a:xfrm>
            <a:custGeom>
              <a:avLst/>
              <a:gdLst>
                <a:gd name="connsiteX0" fmla="*/ 35884 w 97548"/>
                <a:gd name="connsiteY0" fmla="*/ 137 h 95170"/>
                <a:gd name="connsiteX1" fmla="*/ 97548 w 97548"/>
                <a:gd name="connsiteY1" fmla="*/ 8003 h 95170"/>
                <a:gd name="connsiteX2" fmla="*/ 739 w 97548"/>
                <a:gd name="connsiteY2" fmla="*/ 95170 h 95170"/>
                <a:gd name="connsiteX3" fmla="*/ 35884 w 97548"/>
                <a:gd name="connsiteY3" fmla="*/ 137 h 9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48" h="95170">
                  <a:moveTo>
                    <a:pt x="35884" y="137"/>
                  </a:moveTo>
                  <a:cubicBezTo>
                    <a:pt x="56730" y="-656"/>
                    <a:pt x="77565" y="2001"/>
                    <a:pt x="97548" y="8003"/>
                  </a:cubicBezTo>
                  <a:cubicBezTo>
                    <a:pt x="52759" y="19090"/>
                    <a:pt x="16446" y="51785"/>
                    <a:pt x="739" y="95170"/>
                  </a:cubicBezTo>
                  <a:cubicBezTo>
                    <a:pt x="104" y="64084"/>
                    <a:pt x="-6494" y="26147"/>
                    <a:pt x="35884" y="137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5D699ED-8227-4843-870F-4E309727792D}"/>
                </a:ext>
              </a:extLst>
            </p:cNvPr>
            <p:cNvSpPr/>
            <p:nvPr/>
          </p:nvSpPr>
          <p:spPr>
            <a:xfrm>
              <a:off x="10943428" y="6283452"/>
              <a:ext cx="70799" cy="83614"/>
            </a:xfrm>
            <a:custGeom>
              <a:avLst/>
              <a:gdLst>
                <a:gd name="connsiteX0" fmla="*/ 70799 w 70799"/>
                <a:gd name="connsiteY0" fmla="*/ 9897 h 83614"/>
                <a:gd name="connsiteX1" fmla="*/ 40982 w 70799"/>
                <a:gd name="connsiteY1" fmla="*/ 9897 h 83614"/>
                <a:gd name="connsiteX2" fmla="*/ 40982 w 70799"/>
                <a:gd name="connsiteY2" fmla="*/ 83614 h 83614"/>
                <a:gd name="connsiteX3" fmla="*/ 29944 w 70799"/>
                <a:gd name="connsiteY3" fmla="*/ 83614 h 83614"/>
                <a:gd name="connsiteX4" fmla="*/ 29944 w 70799"/>
                <a:gd name="connsiteY4" fmla="*/ 9897 h 83614"/>
                <a:gd name="connsiteX5" fmla="*/ 0 w 70799"/>
                <a:gd name="connsiteY5" fmla="*/ 9897 h 83614"/>
                <a:gd name="connsiteX6" fmla="*/ 0 w 70799"/>
                <a:gd name="connsiteY6" fmla="*/ 0 h 83614"/>
                <a:gd name="connsiteX7" fmla="*/ 70799 w 70799"/>
                <a:gd name="connsiteY7" fmla="*/ 0 h 83614"/>
                <a:gd name="connsiteX8" fmla="*/ 70799 w 70799"/>
                <a:gd name="connsiteY8" fmla="*/ 9897 h 8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99" h="83614">
                  <a:moveTo>
                    <a:pt x="70799" y="9897"/>
                  </a:moveTo>
                  <a:lnTo>
                    <a:pt x="40982" y="9897"/>
                  </a:lnTo>
                  <a:lnTo>
                    <a:pt x="40982" y="83614"/>
                  </a:lnTo>
                  <a:lnTo>
                    <a:pt x="29944" y="83614"/>
                  </a:lnTo>
                  <a:lnTo>
                    <a:pt x="29944" y="9897"/>
                  </a:lnTo>
                  <a:lnTo>
                    <a:pt x="0" y="9897"/>
                  </a:lnTo>
                  <a:lnTo>
                    <a:pt x="0" y="0"/>
                  </a:lnTo>
                  <a:lnTo>
                    <a:pt x="70799" y="0"/>
                  </a:lnTo>
                  <a:lnTo>
                    <a:pt x="70799" y="9897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8B31E70-E037-477A-BF4E-B5FA202BD3A7}"/>
                </a:ext>
              </a:extLst>
            </p:cNvPr>
            <p:cNvSpPr/>
            <p:nvPr/>
          </p:nvSpPr>
          <p:spPr>
            <a:xfrm>
              <a:off x="11006215" y="6302850"/>
              <a:ext cx="53949" cy="65494"/>
            </a:xfrm>
            <a:custGeom>
              <a:avLst/>
              <a:gdLst>
                <a:gd name="connsiteX0" fmla="*/ 43412 w 53949"/>
                <a:gd name="connsiteY0" fmla="*/ 48737 h 65494"/>
                <a:gd name="connsiteX1" fmla="*/ 34911 w 53949"/>
                <a:gd name="connsiteY1" fmla="*/ 53939 h 65494"/>
                <a:gd name="connsiteX2" fmla="*/ 24761 w 53949"/>
                <a:gd name="connsiteY2" fmla="*/ 56096 h 65494"/>
                <a:gd name="connsiteX3" fmla="*/ 14864 w 53949"/>
                <a:gd name="connsiteY3" fmla="*/ 53305 h 65494"/>
                <a:gd name="connsiteX4" fmla="*/ 11565 w 53949"/>
                <a:gd name="connsiteY4" fmla="*/ 45311 h 65494"/>
                <a:gd name="connsiteX5" fmla="*/ 14357 w 53949"/>
                <a:gd name="connsiteY5" fmla="*/ 37698 h 65494"/>
                <a:gd name="connsiteX6" fmla="*/ 21715 w 53949"/>
                <a:gd name="connsiteY6" fmla="*/ 33765 h 65494"/>
                <a:gd name="connsiteX7" fmla="*/ 32120 w 53949"/>
                <a:gd name="connsiteY7" fmla="*/ 32116 h 65494"/>
                <a:gd name="connsiteX8" fmla="*/ 43412 w 53949"/>
                <a:gd name="connsiteY8" fmla="*/ 31227 h 65494"/>
                <a:gd name="connsiteX9" fmla="*/ 53944 w 53949"/>
                <a:gd name="connsiteY9" fmla="*/ 64216 h 65494"/>
                <a:gd name="connsiteX10" fmla="*/ 53944 w 53949"/>
                <a:gd name="connsiteY10" fmla="*/ 21585 h 65494"/>
                <a:gd name="connsiteX11" fmla="*/ 52167 w 53949"/>
                <a:gd name="connsiteY11" fmla="*/ 11434 h 65494"/>
                <a:gd name="connsiteX12" fmla="*/ 46711 w 53949"/>
                <a:gd name="connsiteY12" fmla="*/ 4836 h 65494"/>
                <a:gd name="connsiteX13" fmla="*/ 38210 w 53949"/>
                <a:gd name="connsiteY13" fmla="*/ 1030 h 65494"/>
                <a:gd name="connsiteX14" fmla="*/ 26664 w 53949"/>
                <a:gd name="connsiteY14" fmla="*/ 15 h 65494"/>
                <a:gd name="connsiteX15" fmla="*/ 15118 w 53949"/>
                <a:gd name="connsiteY15" fmla="*/ 1030 h 65494"/>
                <a:gd name="connsiteX16" fmla="*/ 6236 w 53949"/>
                <a:gd name="connsiteY16" fmla="*/ 2806 h 65494"/>
                <a:gd name="connsiteX17" fmla="*/ 6236 w 53949"/>
                <a:gd name="connsiteY17" fmla="*/ 13591 h 65494"/>
                <a:gd name="connsiteX18" fmla="*/ 6236 w 53949"/>
                <a:gd name="connsiteY18" fmla="*/ 13591 h 65494"/>
                <a:gd name="connsiteX19" fmla="*/ 16768 w 53949"/>
                <a:gd name="connsiteY19" fmla="*/ 10419 h 65494"/>
                <a:gd name="connsiteX20" fmla="*/ 26030 w 53949"/>
                <a:gd name="connsiteY20" fmla="*/ 9277 h 65494"/>
                <a:gd name="connsiteX21" fmla="*/ 32501 w 53949"/>
                <a:gd name="connsiteY21" fmla="*/ 9277 h 65494"/>
                <a:gd name="connsiteX22" fmla="*/ 37956 w 53949"/>
                <a:gd name="connsiteY22" fmla="*/ 11053 h 65494"/>
                <a:gd name="connsiteX23" fmla="*/ 41509 w 53949"/>
                <a:gd name="connsiteY23" fmla="*/ 14860 h 65494"/>
                <a:gd name="connsiteX24" fmla="*/ 42778 w 53949"/>
                <a:gd name="connsiteY24" fmla="*/ 20696 h 65494"/>
                <a:gd name="connsiteX25" fmla="*/ 42778 w 53949"/>
                <a:gd name="connsiteY25" fmla="*/ 22346 h 65494"/>
                <a:gd name="connsiteX26" fmla="*/ 25649 w 53949"/>
                <a:gd name="connsiteY26" fmla="*/ 23742 h 65494"/>
                <a:gd name="connsiteX27" fmla="*/ 11819 w 53949"/>
                <a:gd name="connsiteY27" fmla="*/ 27167 h 65494"/>
                <a:gd name="connsiteX28" fmla="*/ 3064 w 53949"/>
                <a:gd name="connsiteY28" fmla="*/ 34019 h 65494"/>
                <a:gd name="connsiteX29" fmla="*/ 19 w 53949"/>
                <a:gd name="connsiteY29" fmla="*/ 45565 h 65494"/>
                <a:gd name="connsiteX30" fmla="*/ 5982 w 53949"/>
                <a:gd name="connsiteY30" fmla="*/ 59902 h 65494"/>
                <a:gd name="connsiteX31" fmla="*/ 20320 w 53949"/>
                <a:gd name="connsiteY31" fmla="*/ 65485 h 65494"/>
                <a:gd name="connsiteX32" fmla="*/ 28313 w 53949"/>
                <a:gd name="connsiteY32" fmla="*/ 64597 h 65494"/>
                <a:gd name="connsiteX33" fmla="*/ 34403 w 53949"/>
                <a:gd name="connsiteY33" fmla="*/ 62440 h 65494"/>
                <a:gd name="connsiteX34" fmla="*/ 38972 w 53949"/>
                <a:gd name="connsiteY34" fmla="*/ 59775 h 65494"/>
                <a:gd name="connsiteX35" fmla="*/ 42778 w 53949"/>
                <a:gd name="connsiteY35" fmla="*/ 57111 h 65494"/>
                <a:gd name="connsiteX36" fmla="*/ 42778 w 53949"/>
                <a:gd name="connsiteY36" fmla="*/ 63836 h 6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949" h="65494">
                  <a:moveTo>
                    <a:pt x="43412" y="48737"/>
                  </a:moveTo>
                  <a:cubicBezTo>
                    <a:pt x="40799" y="50809"/>
                    <a:pt x="37944" y="52555"/>
                    <a:pt x="34911" y="53939"/>
                  </a:cubicBezTo>
                  <a:cubicBezTo>
                    <a:pt x="31726" y="55383"/>
                    <a:pt x="28263" y="56119"/>
                    <a:pt x="24761" y="56096"/>
                  </a:cubicBezTo>
                  <a:cubicBezTo>
                    <a:pt x="21234" y="56397"/>
                    <a:pt x="17719" y="55406"/>
                    <a:pt x="14864" y="53305"/>
                  </a:cubicBezTo>
                  <a:cubicBezTo>
                    <a:pt x="12580" y="51299"/>
                    <a:pt x="11362" y="48344"/>
                    <a:pt x="11565" y="45311"/>
                  </a:cubicBezTo>
                  <a:cubicBezTo>
                    <a:pt x="11388" y="42493"/>
                    <a:pt x="12390" y="39730"/>
                    <a:pt x="14357" y="37698"/>
                  </a:cubicBezTo>
                  <a:cubicBezTo>
                    <a:pt x="16463" y="35822"/>
                    <a:pt x="18988" y="34473"/>
                    <a:pt x="21715" y="33765"/>
                  </a:cubicBezTo>
                  <a:cubicBezTo>
                    <a:pt x="25116" y="32878"/>
                    <a:pt x="28605" y="32325"/>
                    <a:pt x="32120" y="32116"/>
                  </a:cubicBezTo>
                  <a:lnTo>
                    <a:pt x="43412" y="31227"/>
                  </a:lnTo>
                  <a:close/>
                  <a:moveTo>
                    <a:pt x="53944" y="64216"/>
                  </a:moveTo>
                  <a:lnTo>
                    <a:pt x="53944" y="21585"/>
                  </a:lnTo>
                  <a:cubicBezTo>
                    <a:pt x="54019" y="18117"/>
                    <a:pt x="53423" y="14668"/>
                    <a:pt x="52167" y="11434"/>
                  </a:cubicBezTo>
                  <a:cubicBezTo>
                    <a:pt x="50974" y="8786"/>
                    <a:pt x="49084" y="6509"/>
                    <a:pt x="46711" y="4836"/>
                  </a:cubicBezTo>
                  <a:cubicBezTo>
                    <a:pt x="44173" y="2990"/>
                    <a:pt x="41281" y="1695"/>
                    <a:pt x="38210" y="1030"/>
                  </a:cubicBezTo>
                  <a:cubicBezTo>
                    <a:pt x="34417" y="262"/>
                    <a:pt x="30534" y="-78"/>
                    <a:pt x="26664" y="15"/>
                  </a:cubicBezTo>
                  <a:cubicBezTo>
                    <a:pt x="22794" y="-21"/>
                    <a:pt x="18924" y="319"/>
                    <a:pt x="15118" y="1030"/>
                  </a:cubicBezTo>
                  <a:lnTo>
                    <a:pt x="6236" y="2806"/>
                  </a:lnTo>
                  <a:lnTo>
                    <a:pt x="6236" y="13591"/>
                  </a:lnTo>
                  <a:lnTo>
                    <a:pt x="6236" y="13591"/>
                  </a:lnTo>
                  <a:cubicBezTo>
                    <a:pt x="9637" y="12204"/>
                    <a:pt x="13164" y="11142"/>
                    <a:pt x="16768" y="10419"/>
                  </a:cubicBezTo>
                  <a:cubicBezTo>
                    <a:pt x="19800" y="9702"/>
                    <a:pt x="22909" y="9319"/>
                    <a:pt x="26030" y="9277"/>
                  </a:cubicBezTo>
                  <a:cubicBezTo>
                    <a:pt x="28186" y="9144"/>
                    <a:pt x="30344" y="9144"/>
                    <a:pt x="32501" y="9277"/>
                  </a:cubicBezTo>
                  <a:cubicBezTo>
                    <a:pt x="34417" y="9541"/>
                    <a:pt x="36257" y="10142"/>
                    <a:pt x="37956" y="11053"/>
                  </a:cubicBezTo>
                  <a:cubicBezTo>
                    <a:pt x="39505" y="11926"/>
                    <a:pt x="40747" y="13256"/>
                    <a:pt x="41509" y="14860"/>
                  </a:cubicBezTo>
                  <a:cubicBezTo>
                    <a:pt x="42448" y="16659"/>
                    <a:pt x="42879" y="18673"/>
                    <a:pt x="42778" y="20696"/>
                  </a:cubicBezTo>
                  <a:lnTo>
                    <a:pt x="42778" y="22346"/>
                  </a:lnTo>
                  <a:cubicBezTo>
                    <a:pt x="36688" y="22346"/>
                    <a:pt x="30978" y="23107"/>
                    <a:pt x="25649" y="23742"/>
                  </a:cubicBezTo>
                  <a:cubicBezTo>
                    <a:pt x="20891" y="24142"/>
                    <a:pt x="16222" y="25298"/>
                    <a:pt x="11819" y="27167"/>
                  </a:cubicBezTo>
                  <a:cubicBezTo>
                    <a:pt x="8355" y="28647"/>
                    <a:pt x="5336" y="31009"/>
                    <a:pt x="3064" y="34019"/>
                  </a:cubicBezTo>
                  <a:cubicBezTo>
                    <a:pt x="894" y="37469"/>
                    <a:pt x="-159" y="41496"/>
                    <a:pt x="19" y="45565"/>
                  </a:cubicBezTo>
                  <a:cubicBezTo>
                    <a:pt x="-133" y="50978"/>
                    <a:pt x="2037" y="56197"/>
                    <a:pt x="5982" y="59902"/>
                  </a:cubicBezTo>
                  <a:cubicBezTo>
                    <a:pt x="9802" y="63633"/>
                    <a:pt x="14979" y="65649"/>
                    <a:pt x="20320" y="65485"/>
                  </a:cubicBezTo>
                  <a:cubicBezTo>
                    <a:pt x="23010" y="65547"/>
                    <a:pt x="25700" y="65248"/>
                    <a:pt x="28313" y="64597"/>
                  </a:cubicBezTo>
                  <a:cubicBezTo>
                    <a:pt x="30420" y="64130"/>
                    <a:pt x="32475" y="63406"/>
                    <a:pt x="34403" y="62440"/>
                  </a:cubicBezTo>
                  <a:cubicBezTo>
                    <a:pt x="36028" y="61745"/>
                    <a:pt x="37563" y="60850"/>
                    <a:pt x="38972" y="59775"/>
                  </a:cubicBezTo>
                  <a:lnTo>
                    <a:pt x="42778" y="57111"/>
                  </a:lnTo>
                  <a:lnTo>
                    <a:pt x="42778" y="63836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40B8AF7-3D97-4FFF-B3DD-5ED50F03C615}"/>
                </a:ext>
              </a:extLst>
            </p:cNvPr>
            <p:cNvSpPr/>
            <p:nvPr/>
          </p:nvSpPr>
          <p:spPr>
            <a:xfrm>
              <a:off x="11073980" y="6302481"/>
              <a:ext cx="49385" cy="66037"/>
            </a:xfrm>
            <a:custGeom>
              <a:avLst/>
              <a:gdLst>
                <a:gd name="connsiteX0" fmla="*/ 49237 w 49385"/>
                <a:gd name="connsiteY0" fmla="*/ 46441 h 66037"/>
                <a:gd name="connsiteX1" fmla="*/ 42132 w 49385"/>
                <a:gd name="connsiteY1" fmla="*/ 60525 h 66037"/>
                <a:gd name="connsiteX2" fmla="*/ 22719 w 49385"/>
                <a:gd name="connsiteY2" fmla="*/ 65981 h 66037"/>
                <a:gd name="connsiteX3" fmla="*/ 10031 w 49385"/>
                <a:gd name="connsiteY3" fmla="*/ 64331 h 66037"/>
                <a:gd name="connsiteX4" fmla="*/ 261 w 49385"/>
                <a:gd name="connsiteY4" fmla="*/ 60779 h 66037"/>
                <a:gd name="connsiteX5" fmla="*/ 261 w 49385"/>
                <a:gd name="connsiteY5" fmla="*/ 48979 h 66037"/>
                <a:gd name="connsiteX6" fmla="*/ 261 w 49385"/>
                <a:gd name="connsiteY6" fmla="*/ 48979 h 66037"/>
                <a:gd name="connsiteX7" fmla="*/ 11427 w 49385"/>
                <a:gd name="connsiteY7" fmla="*/ 54942 h 66037"/>
                <a:gd name="connsiteX8" fmla="*/ 23100 w 49385"/>
                <a:gd name="connsiteY8" fmla="*/ 57099 h 66037"/>
                <a:gd name="connsiteX9" fmla="*/ 34011 w 49385"/>
                <a:gd name="connsiteY9" fmla="*/ 54942 h 66037"/>
                <a:gd name="connsiteX10" fmla="*/ 37945 w 49385"/>
                <a:gd name="connsiteY10" fmla="*/ 47837 h 66037"/>
                <a:gd name="connsiteX11" fmla="*/ 35788 w 49385"/>
                <a:gd name="connsiteY11" fmla="*/ 42254 h 66037"/>
                <a:gd name="connsiteX12" fmla="*/ 27667 w 49385"/>
                <a:gd name="connsiteY12" fmla="*/ 38955 h 66037"/>
                <a:gd name="connsiteX13" fmla="*/ 21831 w 49385"/>
                <a:gd name="connsiteY13" fmla="*/ 37813 h 66037"/>
                <a:gd name="connsiteX14" fmla="*/ 15233 w 49385"/>
                <a:gd name="connsiteY14" fmla="*/ 36291 h 66037"/>
                <a:gd name="connsiteX15" fmla="*/ 3433 w 49385"/>
                <a:gd name="connsiteY15" fmla="*/ 29947 h 66037"/>
                <a:gd name="connsiteX16" fmla="*/ 7 w 49385"/>
                <a:gd name="connsiteY16" fmla="*/ 19416 h 66037"/>
                <a:gd name="connsiteX17" fmla="*/ 2672 w 49385"/>
                <a:gd name="connsiteY17" fmla="*/ 11803 h 66037"/>
                <a:gd name="connsiteX18" fmla="*/ 7494 w 49385"/>
                <a:gd name="connsiteY18" fmla="*/ 5713 h 66037"/>
                <a:gd name="connsiteX19" fmla="*/ 15487 w 49385"/>
                <a:gd name="connsiteY19" fmla="*/ 1526 h 66037"/>
                <a:gd name="connsiteX20" fmla="*/ 26399 w 49385"/>
                <a:gd name="connsiteY20" fmla="*/ 3 h 66037"/>
                <a:gd name="connsiteX21" fmla="*/ 37691 w 49385"/>
                <a:gd name="connsiteY21" fmla="*/ 1272 h 66037"/>
                <a:gd name="connsiteX22" fmla="*/ 47334 w 49385"/>
                <a:gd name="connsiteY22" fmla="*/ 4698 h 66037"/>
                <a:gd name="connsiteX23" fmla="*/ 47334 w 49385"/>
                <a:gd name="connsiteY23" fmla="*/ 15990 h 66037"/>
                <a:gd name="connsiteX24" fmla="*/ 46699 w 49385"/>
                <a:gd name="connsiteY24" fmla="*/ 15990 h 66037"/>
                <a:gd name="connsiteX25" fmla="*/ 36930 w 49385"/>
                <a:gd name="connsiteY25" fmla="*/ 10915 h 66037"/>
                <a:gd name="connsiteX26" fmla="*/ 25510 w 49385"/>
                <a:gd name="connsiteY26" fmla="*/ 8885 h 66037"/>
                <a:gd name="connsiteX27" fmla="*/ 15360 w 49385"/>
                <a:gd name="connsiteY27" fmla="*/ 11803 h 66037"/>
                <a:gd name="connsiteX28" fmla="*/ 11427 w 49385"/>
                <a:gd name="connsiteY28" fmla="*/ 18401 h 66037"/>
                <a:gd name="connsiteX29" fmla="*/ 13838 w 49385"/>
                <a:gd name="connsiteY29" fmla="*/ 24237 h 66037"/>
                <a:gd name="connsiteX30" fmla="*/ 21450 w 49385"/>
                <a:gd name="connsiteY30" fmla="*/ 27409 h 66037"/>
                <a:gd name="connsiteX31" fmla="*/ 28048 w 49385"/>
                <a:gd name="connsiteY31" fmla="*/ 28805 h 66037"/>
                <a:gd name="connsiteX32" fmla="*/ 34011 w 49385"/>
                <a:gd name="connsiteY32" fmla="*/ 30074 h 66037"/>
                <a:gd name="connsiteX33" fmla="*/ 45431 w 49385"/>
                <a:gd name="connsiteY33" fmla="*/ 35783 h 66037"/>
                <a:gd name="connsiteX34" fmla="*/ 49364 w 49385"/>
                <a:gd name="connsiteY34" fmla="*/ 46822 h 6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385" h="66037">
                  <a:moveTo>
                    <a:pt x="49237" y="46441"/>
                  </a:moveTo>
                  <a:cubicBezTo>
                    <a:pt x="49275" y="52007"/>
                    <a:pt x="46637" y="57251"/>
                    <a:pt x="42132" y="60525"/>
                  </a:cubicBezTo>
                  <a:cubicBezTo>
                    <a:pt x="36461" y="64477"/>
                    <a:pt x="29622" y="66399"/>
                    <a:pt x="22719" y="65981"/>
                  </a:cubicBezTo>
                  <a:cubicBezTo>
                    <a:pt x="18431" y="66044"/>
                    <a:pt x="14155" y="65488"/>
                    <a:pt x="10031" y="64331"/>
                  </a:cubicBezTo>
                  <a:cubicBezTo>
                    <a:pt x="6669" y="63467"/>
                    <a:pt x="3395" y="62278"/>
                    <a:pt x="261" y="60779"/>
                  </a:cubicBezTo>
                  <a:lnTo>
                    <a:pt x="261" y="48979"/>
                  </a:lnTo>
                  <a:lnTo>
                    <a:pt x="261" y="48979"/>
                  </a:lnTo>
                  <a:cubicBezTo>
                    <a:pt x="3712" y="51435"/>
                    <a:pt x="7468" y="53440"/>
                    <a:pt x="11427" y="54942"/>
                  </a:cubicBezTo>
                  <a:cubicBezTo>
                    <a:pt x="15170" y="56297"/>
                    <a:pt x="19116" y="57025"/>
                    <a:pt x="23100" y="57099"/>
                  </a:cubicBezTo>
                  <a:cubicBezTo>
                    <a:pt x="26856" y="57280"/>
                    <a:pt x="30598" y="56540"/>
                    <a:pt x="34011" y="54942"/>
                  </a:cubicBezTo>
                  <a:cubicBezTo>
                    <a:pt x="36587" y="53529"/>
                    <a:pt x="38110" y="50765"/>
                    <a:pt x="37945" y="47837"/>
                  </a:cubicBezTo>
                  <a:cubicBezTo>
                    <a:pt x="38135" y="45741"/>
                    <a:pt x="37336" y="43675"/>
                    <a:pt x="35788" y="42254"/>
                  </a:cubicBezTo>
                  <a:cubicBezTo>
                    <a:pt x="33390" y="40516"/>
                    <a:pt x="30598" y="39384"/>
                    <a:pt x="27667" y="38955"/>
                  </a:cubicBezTo>
                  <a:lnTo>
                    <a:pt x="21831" y="37813"/>
                  </a:lnTo>
                  <a:lnTo>
                    <a:pt x="15233" y="36291"/>
                  </a:lnTo>
                  <a:cubicBezTo>
                    <a:pt x="10729" y="35474"/>
                    <a:pt x="6605" y="33253"/>
                    <a:pt x="3433" y="29947"/>
                  </a:cubicBezTo>
                  <a:cubicBezTo>
                    <a:pt x="1099" y="26941"/>
                    <a:pt x="-106" y="23217"/>
                    <a:pt x="7" y="19416"/>
                  </a:cubicBezTo>
                  <a:cubicBezTo>
                    <a:pt x="223" y="16690"/>
                    <a:pt x="1137" y="14069"/>
                    <a:pt x="2672" y="11803"/>
                  </a:cubicBezTo>
                  <a:cubicBezTo>
                    <a:pt x="3789" y="9425"/>
                    <a:pt x="5438" y="7340"/>
                    <a:pt x="7494" y="5713"/>
                  </a:cubicBezTo>
                  <a:cubicBezTo>
                    <a:pt x="9866" y="3821"/>
                    <a:pt x="12582" y="2400"/>
                    <a:pt x="15487" y="1526"/>
                  </a:cubicBezTo>
                  <a:cubicBezTo>
                    <a:pt x="19027" y="470"/>
                    <a:pt x="22706" y="-44"/>
                    <a:pt x="26399" y="3"/>
                  </a:cubicBezTo>
                  <a:cubicBezTo>
                    <a:pt x="30193" y="-7"/>
                    <a:pt x="33986" y="419"/>
                    <a:pt x="37691" y="1272"/>
                  </a:cubicBezTo>
                  <a:cubicBezTo>
                    <a:pt x="41028" y="2038"/>
                    <a:pt x="44264" y="3188"/>
                    <a:pt x="47334" y="4698"/>
                  </a:cubicBezTo>
                  <a:lnTo>
                    <a:pt x="47334" y="15990"/>
                  </a:lnTo>
                  <a:lnTo>
                    <a:pt x="46699" y="15990"/>
                  </a:lnTo>
                  <a:cubicBezTo>
                    <a:pt x="43718" y="13823"/>
                    <a:pt x="40419" y="12112"/>
                    <a:pt x="36930" y="10915"/>
                  </a:cubicBezTo>
                  <a:cubicBezTo>
                    <a:pt x="33276" y="9576"/>
                    <a:pt x="29406" y="8890"/>
                    <a:pt x="25510" y="8885"/>
                  </a:cubicBezTo>
                  <a:cubicBezTo>
                    <a:pt x="21933" y="8990"/>
                    <a:pt x="18443" y="9993"/>
                    <a:pt x="15360" y="11803"/>
                  </a:cubicBezTo>
                  <a:cubicBezTo>
                    <a:pt x="12911" y="13089"/>
                    <a:pt x="11389" y="15637"/>
                    <a:pt x="11427" y="18401"/>
                  </a:cubicBezTo>
                  <a:cubicBezTo>
                    <a:pt x="11236" y="20622"/>
                    <a:pt x="12125" y="22800"/>
                    <a:pt x="13838" y="24237"/>
                  </a:cubicBezTo>
                  <a:cubicBezTo>
                    <a:pt x="16083" y="25899"/>
                    <a:pt x="18697" y="26988"/>
                    <a:pt x="21450" y="27409"/>
                  </a:cubicBezTo>
                  <a:cubicBezTo>
                    <a:pt x="23481" y="27409"/>
                    <a:pt x="25637" y="28424"/>
                    <a:pt x="28048" y="28805"/>
                  </a:cubicBezTo>
                  <a:lnTo>
                    <a:pt x="34011" y="30074"/>
                  </a:lnTo>
                  <a:cubicBezTo>
                    <a:pt x="38275" y="30865"/>
                    <a:pt x="42233" y="32845"/>
                    <a:pt x="45431" y="35783"/>
                  </a:cubicBezTo>
                  <a:cubicBezTo>
                    <a:pt x="48159" y="38790"/>
                    <a:pt x="49580" y="42765"/>
                    <a:pt x="49364" y="46822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CA4797B-A2ED-4C17-A67D-8927B3EC856B}"/>
                </a:ext>
              </a:extLst>
            </p:cNvPr>
            <p:cNvSpPr/>
            <p:nvPr/>
          </p:nvSpPr>
          <p:spPr>
            <a:xfrm>
              <a:off x="11136794" y="6302549"/>
              <a:ext cx="91529" cy="64517"/>
            </a:xfrm>
            <a:custGeom>
              <a:avLst/>
              <a:gdLst>
                <a:gd name="connsiteX0" fmla="*/ 91100 w 91529"/>
                <a:gd name="connsiteY0" fmla="*/ 64517 h 64517"/>
                <a:gd name="connsiteX1" fmla="*/ 80569 w 91529"/>
                <a:gd name="connsiteY1" fmla="*/ 64517 h 64517"/>
                <a:gd name="connsiteX2" fmla="*/ 80569 w 91529"/>
                <a:gd name="connsiteY2" fmla="*/ 28737 h 64517"/>
                <a:gd name="connsiteX3" fmla="*/ 80569 w 91529"/>
                <a:gd name="connsiteY3" fmla="*/ 20997 h 64517"/>
                <a:gd name="connsiteX4" fmla="*/ 79046 w 91529"/>
                <a:gd name="connsiteY4" fmla="*/ 14907 h 64517"/>
                <a:gd name="connsiteX5" fmla="*/ 75240 w 91529"/>
                <a:gd name="connsiteY5" fmla="*/ 11354 h 64517"/>
                <a:gd name="connsiteX6" fmla="*/ 68262 w 91529"/>
                <a:gd name="connsiteY6" fmla="*/ 10086 h 64517"/>
                <a:gd name="connsiteX7" fmla="*/ 59507 w 91529"/>
                <a:gd name="connsiteY7" fmla="*/ 12243 h 64517"/>
                <a:gd name="connsiteX8" fmla="*/ 50625 w 91529"/>
                <a:gd name="connsiteY8" fmla="*/ 17952 h 64517"/>
                <a:gd name="connsiteX9" fmla="*/ 50625 w 91529"/>
                <a:gd name="connsiteY9" fmla="*/ 20997 h 64517"/>
                <a:gd name="connsiteX10" fmla="*/ 50625 w 91529"/>
                <a:gd name="connsiteY10" fmla="*/ 24296 h 64517"/>
                <a:gd name="connsiteX11" fmla="*/ 50625 w 91529"/>
                <a:gd name="connsiteY11" fmla="*/ 64517 h 64517"/>
                <a:gd name="connsiteX12" fmla="*/ 40095 w 91529"/>
                <a:gd name="connsiteY12" fmla="*/ 64517 h 64517"/>
                <a:gd name="connsiteX13" fmla="*/ 40095 w 91529"/>
                <a:gd name="connsiteY13" fmla="*/ 28737 h 64517"/>
                <a:gd name="connsiteX14" fmla="*/ 40095 w 91529"/>
                <a:gd name="connsiteY14" fmla="*/ 20870 h 64517"/>
                <a:gd name="connsiteX15" fmla="*/ 38572 w 91529"/>
                <a:gd name="connsiteY15" fmla="*/ 14907 h 64517"/>
                <a:gd name="connsiteX16" fmla="*/ 34765 w 91529"/>
                <a:gd name="connsiteY16" fmla="*/ 11354 h 64517"/>
                <a:gd name="connsiteX17" fmla="*/ 27914 w 91529"/>
                <a:gd name="connsiteY17" fmla="*/ 10086 h 64517"/>
                <a:gd name="connsiteX18" fmla="*/ 19159 w 91529"/>
                <a:gd name="connsiteY18" fmla="*/ 12243 h 64517"/>
                <a:gd name="connsiteX19" fmla="*/ 10531 w 91529"/>
                <a:gd name="connsiteY19" fmla="*/ 17698 h 64517"/>
                <a:gd name="connsiteX20" fmla="*/ 10531 w 91529"/>
                <a:gd name="connsiteY20" fmla="*/ 64517 h 64517"/>
                <a:gd name="connsiteX21" fmla="*/ 0 w 91529"/>
                <a:gd name="connsiteY21" fmla="*/ 64517 h 64517"/>
                <a:gd name="connsiteX22" fmla="*/ 0 w 91529"/>
                <a:gd name="connsiteY22" fmla="*/ 1838 h 64517"/>
                <a:gd name="connsiteX23" fmla="*/ 10531 w 91529"/>
                <a:gd name="connsiteY23" fmla="*/ 1838 h 64517"/>
                <a:gd name="connsiteX24" fmla="*/ 10531 w 91529"/>
                <a:gd name="connsiteY24" fmla="*/ 8690 h 64517"/>
                <a:gd name="connsiteX25" fmla="*/ 20428 w 91529"/>
                <a:gd name="connsiteY25" fmla="*/ 2346 h 64517"/>
                <a:gd name="connsiteX26" fmla="*/ 30832 w 91529"/>
                <a:gd name="connsiteY26" fmla="*/ 62 h 64517"/>
                <a:gd name="connsiteX27" fmla="*/ 41744 w 91529"/>
                <a:gd name="connsiteY27" fmla="*/ 2727 h 64517"/>
                <a:gd name="connsiteX28" fmla="*/ 48341 w 91529"/>
                <a:gd name="connsiteY28" fmla="*/ 10212 h 64517"/>
                <a:gd name="connsiteX29" fmla="*/ 60014 w 91529"/>
                <a:gd name="connsiteY29" fmla="*/ 2473 h 64517"/>
                <a:gd name="connsiteX30" fmla="*/ 71307 w 91529"/>
                <a:gd name="connsiteY30" fmla="*/ 62 h 64517"/>
                <a:gd name="connsiteX31" fmla="*/ 86532 w 91529"/>
                <a:gd name="connsiteY31" fmla="*/ 6279 h 64517"/>
                <a:gd name="connsiteX32" fmla="*/ 91481 w 91529"/>
                <a:gd name="connsiteY32" fmla="*/ 23789 h 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29" h="64517">
                  <a:moveTo>
                    <a:pt x="91100" y="64517"/>
                  </a:moveTo>
                  <a:lnTo>
                    <a:pt x="80569" y="64517"/>
                  </a:lnTo>
                  <a:lnTo>
                    <a:pt x="80569" y="28737"/>
                  </a:lnTo>
                  <a:cubicBezTo>
                    <a:pt x="80696" y="26159"/>
                    <a:pt x="80696" y="23575"/>
                    <a:pt x="80569" y="20997"/>
                  </a:cubicBezTo>
                  <a:cubicBezTo>
                    <a:pt x="80429" y="18892"/>
                    <a:pt x="79910" y="16831"/>
                    <a:pt x="79046" y="14907"/>
                  </a:cubicBezTo>
                  <a:cubicBezTo>
                    <a:pt x="78171" y="13359"/>
                    <a:pt x="76852" y="12118"/>
                    <a:pt x="75240" y="11354"/>
                  </a:cubicBezTo>
                  <a:cubicBezTo>
                    <a:pt x="73058" y="10363"/>
                    <a:pt x="70660" y="9928"/>
                    <a:pt x="68262" y="10086"/>
                  </a:cubicBezTo>
                  <a:cubicBezTo>
                    <a:pt x="65217" y="10135"/>
                    <a:pt x="62222" y="10872"/>
                    <a:pt x="59507" y="12243"/>
                  </a:cubicBezTo>
                  <a:cubicBezTo>
                    <a:pt x="56360" y="13842"/>
                    <a:pt x="53391" y="15756"/>
                    <a:pt x="50625" y="17952"/>
                  </a:cubicBezTo>
                  <a:cubicBezTo>
                    <a:pt x="50625" y="18840"/>
                    <a:pt x="50625" y="19855"/>
                    <a:pt x="50625" y="20997"/>
                  </a:cubicBezTo>
                  <a:cubicBezTo>
                    <a:pt x="50625" y="22139"/>
                    <a:pt x="50625" y="23154"/>
                    <a:pt x="50625" y="24296"/>
                  </a:cubicBezTo>
                  <a:lnTo>
                    <a:pt x="50625" y="64517"/>
                  </a:lnTo>
                  <a:lnTo>
                    <a:pt x="40095" y="64517"/>
                  </a:lnTo>
                  <a:lnTo>
                    <a:pt x="40095" y="28737"/>
                  </a:lnTo>
                  <a:cubicBezTo>
                    <a:pt x="40221" y="26117"/>
                    <a:pt x="40221" y="23490"/>
                    <a:pt x="40095" y="20870"/>
                  </a:cubicBezTo>
                  <a:cubicBezTo>
                    <a:pt x="39954" y="18806"/>
                    <a:pt x="39435" y="16786"/>
                    <a:pt x="38572" y="14907"/>
                  </a:cubicBezTo>
                  <a:cubicBezTo>
                    <a:pt x="37734" y="13331"/>
                    <a:pt x="36389" y="12080"/>
                    <a:pt x="34765" y="11354"/>
                  </a:cubicBezTo>
                  <a:cubicBezTo>
                    <a:pt x="32621" y="10375"/>
                    <a:pt x="30273" y="9938"/>
                    <a:pt x="27914" y="10086"/>
                  </a:cubicBezTo>
                  <a:cubicBezTo>
                    <a:pt x="24869" y="10135"/>
                    <a:pt x="21874" y="10872"/>
                    <a:pt x="19159" y="12243"/>
                  </a:cubicBezTo>
                  <a:cubicBezTo>
                    <a:pt x="16088" y="13737"/>
                    <a:pt x="13196" y="15567"/>
                    <a:pt x="10531" y="17698"/>
                  </a:cubicBezTo>
                  <a:lnTo>
                    <a:pt x="10531" y="64517"/>
                  </a:lnTo>
                  <a:lnTo>
                    <a:pt x="0" y="64517"/>
                  </a:lnTo>
                  <a:lnTo>
                    <a:pt x="0" y="1838"/>
                  </a:lnTo>
                  <a:lnTo>
                    <a:pt x="10531" y="1838"/>
                  </a:lnTo>
                  <a:lnTo>
                    <a:pt x="10531" y="8690"/>
                  </a:lnTo>
                  <a:cubicBezTo>
                    <a:pt x="13564" y="6178"/>
                    <a:pt x="16875" y="4047"/>
                    <a:pt x="20428" y="2346"/>
                  </a:cubicBezTo>
                  <a:cubicBezTo>
                    <a:pt x="23676" y="814"/>
                    <a:pt x="27242" y="34"/>
                    <a:pt x="30832" y="62"/>
                  </a:cubicBezTo>
                  <a:cubicBezTo>
                    <a:pt x="34638" y="-53"/>
                    <a:pt x="38420" y="866"/>
                    <a:pt x="41744" y="2727"/>
                  </a:cubicBezTo>
                  <a:cubicBezTo>
                    <a:pt x="44662" y="4481"/>
                    <a:pt x="46971" y="7096"/>
                    <a:pt x="48341" y="10212"/>
                  </a:cubicBezTo>
                  <a:cubicBezTo>
                    <a:pt x="51831" y="7068"/>
                    <a:pt x="55764" y="4460"/>
                    <a:pt x="60014" y="2473"/>
                  </a:cubicBezTo>
                  <a:cubicBezTo>
                    <a:pt x="63555" y="837"/>
                    <a:pt x="67411" y="14"/>
                    <a:pt x="71307" y="62"/>
                  </a:cubicBezTo>
                  <a:cubicBezTo>
                    <a:pt x="77080" y="-416"/>
                    <a:pt x="82739" y="1893"/>
                    <a:pt x="86532" y="6279"/>
                  </a:cubicBezTo>
                  <a:cubicBezTo>
                    <a:pt x="90110" y="11390"/>
                    <a:pt x="91849" y="17561"/>
                    <a:pt x="91481" y="23789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D35AD5B-E703-411B-B918-AADD6F182D20}"/>
                </a:ext>
              </a:extLst>
            </p:cNvPr>
            <p:cNvSpPr/>
            <p:nvPr/>
          </p:nvSpPr>
          <p:spPr>
            <a:xfrm>
              <a:off x="11240275" y="6302850"/>
              <a:ext cx="53305" cy="65492"/>
            </a:xfrm>
            <a:custGeom>
              <a:avLst/>
              <a:gdLst>
                <a:gd name="connsiteX0" fmla="*/ 43066 w 53305"/>
                <a:gd name="connsiteY0" fmla="*/ 48737 h 65492"/>
                <a:gd name="connsiteX1" fmla="*/ 34438 w 53305"/>
                <a:gd name="connsiteY1" fmla="*/ 53939 h 65492"/>
                <a:gd name="connsiteX2" fmla="*/ 24288 w 53305"/>
                <a:gd name="connsiteY2" fmla="*/ 56096 h 65492"/>
                <a:gd name="connsiteX3" fmla="*/ 14391 w 53305"/>
                <a:gd name="connsiteY3" fmla="*/ 53305 h 65492"/>
                <a:gd name="connsiteX4" fmla="*/ 11092 w 53305"/>
                <a:gd name="connsiteY4" fmla="*/ 45311 h 65492"/>
                <a:gd name="connsiteX5" fmla="*/ 14010 w 53305"/>
                <a:gd name="connsiteY5" fmla="*/ 37698 h 65492"/>
                <a:gd name="connsiteX6" fmla="*/ 21243 w 53305"/>
                <a:gd name="connsiteY6" fmla="*/ 33765 h 65492"/>
                <a:gd name="connsiteX7" fmla="*/ 31647 w 53305"/>
                <a:gd name="connsiteY7" fmla="*/ 32116 h 65492"/>
                <a:gd name="connsiteX8" fmla="*/ 43066 w 53305"/>
                <a:gd name="connsiteY8" fmla="*/ 31227 h 65492"/>
                <a:gd name="connsiteX9" fmla="*/ 52074 w 53305"/>
                <a:gd name="connsiteY9" fmla="*/ 11434 h 65492"/>
                <a:gd name="connsiteX10" fmla="*/ 46619 w 53305"/>
                <a:gd name="connsiteY10" fmla="*/ 4836 h 65492"/>
                <a:gd name="connsiteX11" fmla="*/ 38118 w 53305"/>
                <a:gd name="connsiteY11" fmla="*/ 1030 h 65492"/>
                <a:gd name="connsiteX12" fmla="*/ 26571 w 53305"/>
                <a:gd name="connsiteY12" fmla="*/ 15 h 65492"/>
                <a:gd name="connsiteX13" fmla="*/ 15153 w 53305"/>
                <a:gd name="connsiteY13" fmla="*/ 1030 h 65492"/>
                <a:gd name="connsiteX14" fmla="*/ 6144 w 53305"/>
                <a:gd name="connsiteY14" fmla="*/ 2806 h 65492"/>
                <a:gd name="connsiteX15" fmla="*/ 6144 w 53305"/>
                <a:gd name="connsiteY15" fmla="*/ 13591 h 65492"/>
                <a:gd name="connsiteX16" fmla="*/ 6144 w 53305"/>
                <a:gd name="connsiteY16" fmla="*/ 13591 h 65492"/>
                <a:gd name="connsiteX17" fmla="*/ 16675 w 53305"/>
                <a:gd name="connsiteY17" fmla="*/ 10419 h 65492"/>
                <a:gd name="connsiteX18" fmla="*/ 25937 w 53305"/>
                <a:gd name="connsiteY18" fmla="*/ 9277 h 65492"/>
                <a:gd name="connsiteX19" fmla="*/ 32535 w 53305"/>
                <a:gd name="connsiteY19" fmla="*/ 9277 h 65492"/>
                <a:gd name="connsiteX20" fmla="*/ 37864 w 53305"/>
                <a:gd name="connsiteY20" fmla="*/ 11053 h 65492"/>
                <a:gd name="connsiteX21" fmla="*/ 41543 w 53305"/>
                <a:gd name="connsiteY21" fmla="*/ 14860 h 65492"/>
                <a:gd name="connsiteX22" fmla="*/ 42812 w 53305"/>
                <a:gd name="connsiteY22" fmla="*/ 20696 h 65492"/>
                <a:gd name="connsiteX23" fmla="*/ 42812 w 53305"/>
                <a:gd name="connsiteY23" fmla="*/ 22346 h 65492"/>
                <a:gd name="connsiteX24" fmla="*/ 25556 w 53305"/>
                <a:gd name="connsiteY24" fmla="*/ 23742 h 65492"/>
                <a:gd name="connsiteX25" fmla="*/ 11854 w 53305"/>
                <a:gd name="connsiteY25" fmla="*/ 27167 h 65492"/>
                <a:gd name="connsiteX26" fmla="*/ 54 w 53305"/>
                <a:gd name="connsiteY26" fmla="*/ 45565 h 65492"/>
                <a:gd name="connsiteX27" fmla="*/ 5890 w 53305"/>
                <a:gd name="connsiteY27" fmla="*/ 59902 h 65492"/>
                <a:gd name="connsiteX28" fmla="*/ 20227 w 53305"/>
                <a:gd name="connsiteY28" fmla="*/ 65485 h 65492"/>
                <a:gd name="connsiteX29" fmla="*/ 28348 w 53305"/>
                <a:gd name="connsiteY29" fmla="*/ 64597 h 65492"/>
                <a:gd name="connsiteX30" fmla="*/ 34311 w 53305"/>
                <a:gd name="connsiteY30" fmla="*/ 62440 h 65492"/>
                <a:gd name="connsiteX31" fmla="*/ 39005 w 53305"/>
                <a:gd name="connsiteY31" fmla="*/ 59775 h 65492"/>
                <a:gd name="connsiteX32" fmla="*/ 42812 w 53305"/>
                <a:gd name="connsiteY32" fmla="*/ 57111 h 65492"/>
                <a:gd name="connsiteX33" fmla="*/ 42812 w 53305"/>
                <a:gd name="connsiteY33" fmla="*/ 63836 h 65492"/>
                <a:gd name="connsiteX34" fmla="*/ 53217 w 53305"/>
                <a:gd name="connsiteY34" fmla="*/ 63836 h 65492"/>
                <a:gd name="connsiteX35" fmla="*/ 53217 w 53305"/>
                <a:gd name="connsiteY35" fmla="*/ 21585 h 65492"/>
                <a:gd name="connsiteX36" fmla="*/ 52074 w 53305"/>
                <a:gd name="connsiteY36" fmla="*/ 11434 h 6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305" h="65492">
                  <a:moveTo>
                    <a:pt x="43066" y="48737"/>
                  </a:moveTo>
                  <a:cubicBezTo>
                    <a:pt x="40414" y="50810"/>
                    <a:pt x="37508" y="52556"/>
                    <a:pt x="34438" y="53939"/>
                  </a:cubicBezTo>
                  <a:cubicBezTo>
                    <a:pt x="31253" y="55383"/>
                    <a:pt x="27790" y="56119"/>
                    <a:pt x="24288" y="56096"/>
                  </a:cubicBezTo>
                  <a:cubicBezTo>
                    <a:pt x="20760" y="56397"/>
                    <a:pt x="17246" y="55406"/>
                    <a:pt x="14391" y="53305"/>
                  </a:cubicBezTo>
                  <a:cubicBezTo>
                    <a:pt x="12107" y="51299"/>
                    <a:pt x="10889" y="48344"/>
                    <a:pt x="11092" y="45311"/>
                  </a:cubicBezTo>
                  <a:cubicBezTo>
                    <a:pt x="10952" y="42478"/>
                    <a:pt x="12019" y="39717"/>
                    <a:pt x="14010" y="37698"/>
                  </a:cubicBezTo>
                  <a:cubicBezTo>
                    <a:pt x="16066" y="35823"/>
                    <a:pt x="18552" y="34473"/>
                    <a:pt x="21243" y="33765"/>
                  </a:cubicBezTo>
                  <a:cubicBezTo>
                    <a:pt x="24655" y="32888"/>
                    <a:pt x="28132" y="32336"/>
                    <a:pt x="31647" y="32116"/>
                  </a:cubicBezTo>
                  <a:lnTo>
                    <a:pt x="43066" y="31227"/>
                  </a:lnTo>
                  <a:close/>
                  <a:moveTo>
                    <a:pt x="52074" y="11434"/>
                  </a:moveTo>
                  <a:cubicBezTo>
                    <a:pt x="50882" y="8786"/>
                    <a:pt x="48991" y="6509"/>
                    <a:pt x="46619" y="4836"/>
                  </a:cubicBezTo>
                  <a:cubicBezTo>
                    <a:pt x="44081" y="2990"/>
                    <a:pt x="41188" y="1695"/>
                    <a:pt x="38118" y="1030"/>
                  </a:cubicBezTo>
                  <a:cubicBezTo>
                    <a:pt x="34324" y="262"/>
                    <a:pt x="30441" y="-78"/>
                    <a:pt x="26571" y="15"/>
                  </a:cubicBezTo>
                  <a:cubicBezTo>
                    <a:pt x="22740" y="-19"/>
                    <a:pt x="18921" y="321"/>
                    <a:pt x="15153" y="1030"/>
                  </a:cubicBezTo>
                  <a:cubicBezTo>
                    <a:pt x="11219" y="1030"/>
                    <a:pt x="8301" y="2299"/>
                    <a:pt x="6144" y="2806"/>
                  </a:cubicBezTo>
                  <a:lnTo>
                    <a:pt x="6144" y="13591"/>
                  </a:lnTo>
                  <a:lnTo>
                    <a:pt x="6144" y="13591"/>
                  </a:lnTo>
                  <a:cubicBezTo>
                    <a:pt x="9544" y="12204"/>
                    <a:pt x="13072" y="11142"/>
                    <a:pt x="16675" y="10419"/>
                  </a:cubicBezTo>
                  <a:cubicBezTo>
                    <a:pt x="19707" y="9702"/>
                    <a:pt x="22815" y="9319"/>
                    <a:pt x="25937" y="9277"/>
                  </a:cubicBezTo>
                  <a:cubicBezTo>
                    <a:pt x="28132" y="9148"/>
                    <a:pt x="30340" y="9148"/>
                    <a:pt x="32535" y="9277"/>
                  </a:cubicBezTo>
                  <a:cubicBezTo>
                    <a:pt x="34400" y="9560"/>
                    <a:pt x="36202" y="10161"/>
                    <a:pt x="37864" y="11053"/>
                  </a:cubicBezTo>
                  <a:cubicBezTo>
                    <a:pt x="39450" y="11919"/>
                    <a:pt x="40732" y="13246"/>
                    <a:pt x="41543" y="14860"/>
                  </a:cubicBezTo>
                  <a:cubicBezTo>
                    <a:pt x="42419" y="16677"/>
                    <a:pt x="42863" y="18678"/>
                    <a:pt x="42812" y="20696"/>
                  </a:cubicBezTo>
                  <a:lnTo>
                    <a:pt x="42812" y="22346"/>
                  </a:lnTo>
                  <a:cubicBezTo>
                    <a:pt x="36595" y="22346"/>
                    <a:pt x="30886" y="23107"/>
                    <a:pt x="25556" y="23742"/>
                  </a:cubicBezTo>
                  <a:cubicBezTo>
                    <a:pt x="20849" y="24217"/>
                    <a:pt x="16231" y="25371"/>
                    <a:pt x="11854" y="27167"/>
                  </a:cubicBezTo>
                  <a:cubicBezTo>
                    <a:pt x="4253" y="29976"/>
                    <a:pt x="-568" y="37485"/>
                    <a:pt x="54" y="45565"/>
                  </a:cubicBezTo>
                  <a:cubicBezTo>
                    <a:pt x="-150" y="50961"/>
                    <a:pt x="1970" y="56185"/>
                    <a:pt x="5890" y="59902"/>
                  </a:cubicBezTo>
                  <a:cubicBezTo>
                    <a:pt x="9722" y="63620"/>
                    <a:pt x="14885" y="65634"/>
                    <a:pt x="20227" y="65485"/>
                  </a:cubicBezTo>
                  <a:cubicBezTo>
                    <a:pt x="22956" y="65538"/>
                    <a:pt x="25696" y="65240"/>
                    <a:pt x="28348" y="64597"/>
                  </a:cubicBezTo>
                  <a:cubicBezTo>
                    <a:pt x="30416" y="64130"/>
                    <a:pt x="32421" y="63406"/>
                    <a:pt x="34311" y="62440"/>
                  </a:cubicBezTo>
                  <a:cubicBezTo>
                    <a:pt x="35960" y="61721"/>
                    <a:pt x="37534" y="60829"/>
                    <a:pt x="39005" y="59775"/>
                  </a:cubicBezTo>
                  <a:lnTo>
                    <a:pt x="42812" y="57111"/>
                  </a:lnTo>
                  <a:lnTo>
                    <a:pt x="42812" y="63836"/>
                  </a:lnTo>
                  <a:lnTo>
                    <a:pt x="53217" y="63836"/>
                  </a:lnTo>
                  <a:lnTo>
                    <a:pt x="53217" y="21585"/>
                  </a:lnTo>
                  <a:cubicBezTo>
                    <a:pt x="53495" y="18159"/>
                    <a:pt x="53114" y="14711"/>
                    <a:pt x="52074" y="11434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714B175-7BD4-459F-90AF-76D9230AC0E3}"/>
                </a:ext>
              </a:extLst>
            </p:cNvPr>
            <p:cNvSpPr/>
            <p:nvPr/>
          </p:nvSpPr>
          <p:spPr>
            <a:xfrm>
              <a:off x="11310874" y="6302570"/>
              <a:ext cx="52641" cy="64496"/>
            </a:xfrm>
            <a:custGeom>
              <a:avLst/>
              <a:gdLst>
                <a:gd name="connsiteX0" fmla="*/ 52528 w 52641"/>
                <a:gd name="connsiteY0" fmla="*/ 64496 h 64496"/>
                <a:gd name="connsiteX1" fmla="*/ 41997 w 52641"/>
                <a:gd name="connsiteY1" fmla="*/ 64496 h 64496"/>
                <a:gd name="connsiteX2" fmla="*/ 41997 w 52641"/>
                <a:gd name="connsiteY2" fmla="*/ 28716 h 64496"/>
                <a:gd name="connsiteX3" fmla="*/ 41997 w 52641"/>
                <a:gd name="connsiteY3" fmla="*/ 20596 h 64496"/>
                <a:gd name="connsiteX4" fmla="*/ 40094 w 52641"/>
                <a:gd name="connsiteY4" fmla="*/ 14759 h 64496"/>
                <a:gd name="connsiteX5" fmla="*/ 36034 w 52641"/>
                <a:gd name="connsiteY5" fmla="*/ 11206 h 64496"/>
                <a:gd name="connsiteX6" fmla="*/ 29182 w 52641"/>
                <a:gd name="connsiteY6" fmla="*/ 10065 h 64496"/>
                <a:gd name="connsiteX7" fmla="*/ 19539 w 52641"/>
                <a:gd name="connsiteY7" fmla="*/ 11714 h 64496"/>
                <a:gd name="connsiteX8" fmla="*/ 10531 w 52641"/>
                <a:gd name="connsiteY8" fmla="*/ 17170 h 64496"/>
                <a:gd name="connsiteX9" fmla="*/ 10531 w 52641"/>
                <a:gd name="connsiteY9" fmla="*/ 63989 h 64496"/>
                <a:gd name="connsiteX10" fmla="*/ 0 w 52641"/>
                <a:gd name="connsiteY10" fmla="*/ 63989 h 64496"/>
                <a:gd name="connsiteX11" fmla="*/ 0 w 52641"/>
                <a:gd name="connsiteY11" fmla="*/ 1817 h 64496"/>
                <a:gd name="connsiteX12" fmla="*/ 10531 w 52641"/>
                <a:gd name="connsiteY12" fmla="*/ 1817 h 64496"/>
                <a:gd name="connsiteX13" fmla="*/ 10531 w 52641"/>
                <a:gd name="connsiteY13" fmla="*/ 8669 h 64496"/>
                <a:gd name="connsiteX14" fmla="*/ 20682 w 52641"/>
                <a:gd name="connsiteY14" fmla="*/ 2325 h 64496"/>
                <a:gd name="connsiteX15" fmla="*/ 31593 w 52641"/>
                <a:gd name="connsiteY15" fmla="*/ 41 h 64496"/>
                <a:gd name="connsiteX16" fmla="*/ 47072 w 52641"/>
                <a:gd name="connsiteY16" fmla="*/ 6131 h 64496"/>
                <a:gd name="connsiteX17" fmla="*/ 52528 w 52641"/>
                <a:gd name="connsiteY17" fmla="*/ 24402 h 6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641" h="64496">
                  <a:moveTo>
                    <a:pt x="52528" y="64496"/>
                  </a:moveTo>
                  <a:lnTo>
                    <a:pt x="41997" y="64496"/>
                  </a:lnTo>
                  <a:lnTo>
                    <a:pt x="41997" y="28716"/>
                  </a:lnTo>
                  <a:cubicBezTo>
                    <a:pt x="41997" y="25925"/>
                    <a:pt x="41997" y="23133"/>
                    <a:pt x="41997" y="20596"/>
                  </a:cubicBezTo>
                  <a:cubicBezTo>
                    <a:pt x="41769" y="18539"/>
                    <a:pt x="41121" y="16552"/>
                    <a:pt x="40094" y="14759"/>
                  </a:cubicBezTo>
                  <a:cubicBezTo>
                    <a:pt x="39193" y="13140"/>
                    <a:pt x="37759" y="11884"/>
                    <a:pt x="36034" y="11206"/>
                  </a:cubicBezTo>
                  <a:cubicBezTo>
                    <a:pt x="33851" y="10372"/>
                    <a:pt x="31516" y="9983"/>
                    <a:pt x="29182" y="10065"/>
                  </a:cubicBezTo>
                  <a:cubicBezTo>
                    <a:pt x="25883" y="9891"/>
                    <a:pt x="22597" y="10454"/>
                    <a:pt x="19539" y="11714"/>
                  </a:cubicBezTo>
                  <a:cubicBezTo>
                    <a:pt x="16316" y="13144"/>
                    <a:pt x="13297" y="14977"/>
                    <a:pt x="10531" y="17170"/>
                  </a:cubicBezTo>
                  <a:lnTo>
                    <a:pt x="10531" y="63989"/>
                  </a:lnTo>
                  <a:lnTo>
                    <a:pt x="0" y="63989"/>
                  </a:lnTo>
                  <a:lnTo>
                    <a:pt x="0" y="1817"/>
                  </a:lnTo>
                  <a:lnTo>
                    <a:pt x="10531" y="1817"/>
                  </a:lnTo>
                  <a:lnTo>
                    <a:pt x="10531" y="8669"/>
                  </a:lnTo>
                  <a:cubicBezTo>
                    <a:pt x="13627" y="6124"/>
                    <a:pt x="17039" y="3992"/>
                    <a:pt x="20682" y="2325"/>
                  </a:cubicBezTo>
                  <a:cubicBezTo>
                    <a:pt x="24120" y="818"/>
                    <a:pt x="27837" y="40"/>
                    <a:pt x="31593" y="41"/>
                  </a:cubicBezTo>
                  <a:cubicBezTo>
                    <a:pt x="37404" y="-336"/>
                    <a:pt x="43075" y="1896"/>
                    <a:pt x="47072" y="6131"/>
                  </a:cubicBezTo>
                  <a:cubicBezTo>
                    <a:pt x="51196" y="11281"/>
                    <a:pt x="53150" y="17835"/>
                    <a:pt x="52528" y="24402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DEEB05C-8F5A-4A65-A172-50620A874FDB}"/>
                </a:ext>
              </a:extLst>
            </p:cNvPr>
            <p:cNvSpPr/>
            <p:nvPr/>
          </p:nvSpPr>
          <p:spPr>
            <a:xfrm>
              <a:off x="11379643" y="6282944"/>
              <a:ext cx="11926" cy="10911"/>
            </a:xfrm>
            <a:custGeom>
              <a:avLst/>
              <a:gdLst>
                <a:gd name="connsiteX0" fmla="*/ 0 w 11926"/>
                <a:gd name="connsiteY0" fmla="*/ 0 h 10911"/>
                <a:gd name="connsiteX1" fmla="*/ 11927 w 11926"/>
                <a:gd name="connsiteY1" fmla="*/ 0 h 10911"/>
                <a:gd name="connsiteX2" fmla="*/ 11927 w 11926"/>
                <a:gd name="connsiteY2" fmla="*/ 10912 h 10911"/>
                <a:gd name="connsiteX3" fmla="*/ 0 w 11926"/>
                <a:gd name="connsiteY3" fmla="*/ 10912 h 1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6" h="10911">
                  <a:moveTo>
                    <a:pt x="0" y="0"/>
                  </a:moveTo>
                  <a:lnTo>
                    <a:pt x="11927" y="0"/>
                  </a:lnTo>
                  <a:lnTo>
                    <a:pt x="11927" y="10912"/>
                  </a:lnTo>
                  <a:lnTo>
                    <a:pt x="0" y="10912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4BF774F-A930-459F-83CE-6ACE8709C6DC}"/>
                </a:ext>
              </a:extLst>
            </p:cNvPr>
            <p:cNvSpPr/>
            <p:nvPr/>
          </p:nvSpPr>
          <p:spPr>
            <a:xfrm>
              <a:off x="11380404" y="6304260"/>
              <a:ext cx="10531" cy="62678"/>
            </a:xfrm>
            <a:custGeom>
              <a:avLst/>
              <a:gdLst>
                <a:gd name="connsiteX0" fmla="*/ 0 w 10531"/>
                <a:gd name="connsiteY0" fmla="*/ 0 h 62678"/>
                <a:gd name="connsiteX1" fmla="*/ 10531 w 10531"/>
                <a:gd name="connsiteY1" fmla="*/ 0 h 62678"/>
                <a:gd name="connsiteX2" fmla="*/ 10531 w 10531"/>
                <a:gd name="connsiteY2" fmla="*/ 62679 h 62678"/>
                <a:gd name="connsiteX3" fmla="*/ 0 w 10531"/>
                <a:gd name="connsiteY3" fmla="*/ 62679 h 6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31" h="62678">
                  <a:moveTo>
                    <a:pt x="0" y="0"/>
                  </a:moveTo>
                  <a:lnTo>
                    <a:pt x="10531" y="0"/>
                  </a:lnTo>
                  <a:lnTo>
                    <a:pt x="10531" y="62679"/>
                  </a:lnTo>
                  <a:lnTo>
                    <a:pt x="0" y="62679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D2550FD-F47B-44EB-8C57-7D75B1359D11}"/>
                </a:ext>
              </a:extLst>
            </p:cNvPr>
            <p:cNvSpPr/>
            <p:nvPr/>
          </p:nvSpPr>
          <p:spPr>
            <a:xfrm>
              <a:off x="11403189" y="6302850"/>
              <a:ext cx="54115" cy="65494"/>
            </a:xfrm>
            <a:custGeom>
              <a:avLst/>
              <a:gdLst>
                <a:gd name="connsiteX0" fmla="*/ 43447 w 54115"/>
                <a:gd name="connsiteY0" fmla="*/ 48737 h 65494"/>
                <a:gd name="connsiteX1" fmla="*/ 34946 w 54115"/>
                <a:gd name="connsiteY1" fmla="*/ 53939 h 65494"/>
                <a:gd name="connsiteX2" fmla="*/ 24796 w 54115"/>
                <a:gd name="connsiteY2" fmla="*/ 56096 h 65494"/>
                <a:gd name="connsiteX3" fmla="*/ 14899 w 54115"/>
                <a:gd name="connsiteY3" fmla="*/ 53305 h 65494"/>
                <a:gd name="connsiteX4" fmla="*/ 11600 w 54115"/>
                <a:gd name="connsiteY4" fmla="*/ 45311 h 65494"/>
                <a:gd name="connsiteX5" fmla="*/ 14391 w 54115"/>
                <a:gd name="connsiteY5" fmla="*/ 37698 h 65494"/>
                <a:gd name="connsiteX6" fmla="*/ 21751 w 54115"/>
                <a:gd name="connsiteY6" fmla="*/ 33765 h 65494"/>
                <a:gd name="connsiteX7" fmla="*/ 32155 w 54115"/>
                <a:gd name="connsiteY7" fmla="*/ 32116 h 65494"/>
                <a:gd name="connsiteX8" fmla="*/ 43447 w 54115"/>
                <a:gd name="connsiteY8" fmla="*/ 31227 h 65494"/>
                <a:gd name="connsiteX9" fmla="*/ 52075 w 54115"/>
                <a:gd name="connsiteY9" fmla="*/ 11434 h 65494"/>
                <a:gd name="connsiteX10" fmla="*/ 46746 w 54115"/>
                <a:gd name="connsiteY10" fmla="*/ 4836 h 65494"/>
                <a:gd name="connsiteX11" fmla="*/ 38245 w 54115"/>
                <a:gd name="connsiteY11" fmla="*/ 1030 h 65494"/>
                <a:gd name="connsiteX12" fmla="*/ 26699 w 54115"/>
                <a:gd name="connsiteY12" fmla="*/ 15 h 65494"/>
                <a:gd name="connsiteX13" fmla="*/ 15153 w 54115"/>
                <a:gd name="connsiteY13" fmla="*/ 1030 h 65494"/>
                <a:gd name="connsiteX14" fmla="*/ 6271 w 54115"/>
                <a:gd name="connsiteY14" fmla="*/ 2806 h 65494"/>
                <a:gd name="connsiteX15" fmla="*/ 6271 w 54115"/>
                <a:gd name="connsiteY15" fmla="*/ 13591 h 65494"/>
                <a:gd name="connsiteX16" fmla="*/ 6271 w 54115"/>
                <a:gd name="connsiteY16" fmla="*/ 13591 h 65494"/>
                <a:gd name="connsiteX17" fmla="*/ 16802 w 54115"/>
                <a:gd name="connsiteY17" fmla="*/ 10419 h 65494"/>
                <a:gd name="connsiteX18" fmla="*/ 26064 w 54115"/>
                <a:gd name="connsiteY18" fmla="*/ 9277 h 65494"/>
                <a:gd name="connsiteX19" fmla="*/ 32535 w 54115"/>
                <a:gd name="connsiteY19" fmla="*/ 9277 h 65494"/>
                <a:gd name="connsiteX20" fmla="*/ 37991 w 54115"/>
                <a:gd name="connsiteY20" fmla="*/ 11053 h 65494"/>
                <a:gd name="connsiteX21" fmla="*/ 41544 w 54115"/>
                <a:gd name="connsiteY21" fmla="*/ 14860 h 65494"/>
                <a:gd name="connsiteX22" fmla="*/ 42812 w 54115"/>
                <a:gd name="connsiteY22" fmla="*/ 20696 h 65494"/>
                <a:gd name="connsiteX23" fmla="*/ 42812 w 54115"/>
                <a:gd name="connsiteY23" fmla="*/ 22346 h 65494"/>
                <a:gd name="connsiteX24" fmla="*/ 25557 w 54115"/>
                <a:gd name="connsiteY24" fmla="*/ 23742 h 65494"/>
                <a:gd name="connsiteX25" fmla="*/ 11854 w 54115"/>
                <a:gd name="connsiteY25" fmla="*/ 27167 h 65494"/>
                <a:gd name="connsiteX26" fmla="*/ 54 w 54115"/>
                <a:gd name="connsiteY26" fmla="*/ 45565 h 65494"/>
                <a:gd name="connsiteX27" fmla="*/ 6018 w 54115"/>
                <a:gd name="connsiteY27" fmla="*/ 59902 h 65494"/>
                <a:gd name="connsiteX28" fmla="*/ 20355 w 54115"/>
                <a:gd name="connsiteY28" fmla="*/ 65485 h 65494"/>
                <a:gd name="connsiteX29" fmla="*/ 28348 w 54115"/>
                <a:gd name="connsiteY29" fmla="*/ 64597 h 65494"/>
                <a:gd name="connsiteX30" fmla="*/ 34439 w 54115"/>
                <a:gd name="connsiteY30" fmla="*/ 62440 h 65494"/>
                <a:gd name="connsiteX31" fmla="*/ 39006 w 54115"/>
                <a:gd name="connsiteY31" fmla="*/ 59775 h 65494"/>
                <a:gd name="connsiteX32" fmla="*/ 42812 w 54115"/>
                <a:gd name="connsiteY32" fmla="*/ 57111 h 65494"/>
                <a:gd name="connsiteX33" fmla="*/ 42812 w 54115"/>
                <a:gd name="connsiteY33" fmla="*/ 63836 h 65494"/>
                <a:gd name="connsiteX34" fmla="*/ 54105 w 54115"/>
                <a:gd name="connsiteY34" fmla="*/ 63836 h 65494"/>
                <a:gd name="connsiteX35" fmla="*/ 54105 w 54115"/>
                <a:gd name="connsiteY35" fmla="*/ 21585 h 65494"/>
                <a:gd name="connsiteX36" fmla="*/ 52201 w 54115"/>
                <a:gd name="connsiteY36" fmla="*/ 11434 h 6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4115" h="65494">
                  <a:moveTo>
                    <a:pt x="43447" y="48737"/>
                  </a:moveTo>
                  <a:cubicBezTo>
                    <a:pt x="40833" y="50809"/>
                    <a:pt x="37978" y="52555"/>
                    <a:pt x="34946" y="53939"/>
                  </a:cubicBezTo>
                  <a:cubicBezTo>
                    <a:pt x="31761" y="55383"/>
                    <a:pt x="28298" y="56119"/>
                    <a:pt x="24796" y="56096"/>
                  </a:cubicBezTo>
                  <a:cubicBezTo>
                    <a:pt x="21268" y="56397"/>
                    <a:pt x="17754" y="55406"/>
                    <a:pt x="14899" y="53305"/>
                  </a:cubicBezTo>
                  <a:cubicBezTo>
                    <a:pt x="12615" y="51299"/>
                    <a:pt x="11397" y="48344"/>
                    <a:pt x="11600" y="45311"/>
                  </a:cubicBezTo>
                  <a:cubicBezTo>
                    <a:pt x="11410" y="42493"/>
                    <a:pt x="12425" y="39730"/>
                    <a:pt x="14391" y="37698"/>
                  </a:cubicBezTo>
                  <a:cubicBezTo>
                    <a:pt x="16498" y="35822"/>
                    <a:pt x="19022" y="34473"/>
                    <a:pt x="21751" y="33765"/>
                  </a:cubicBezTo>
                  <a:cubicBezTo>
                    <a:pt x="25151" y="32878"/>
                    <a:pt x="28640" y="32325"/>
                    <a:pt x="32155" y="32116"/>
                  </a:cubicBezTo>
                  <a:lnTo>
                    <a:pt x="43447" y="31227"/>
                  </a:lnTo>
                  <a:close/>
                  <a:moveTo>
                    <a:pt x="52075" y="11434"/>
                  </a:moveTo>
                  <a:cubicBezTo>
                    <a:pt x="50971" y="8771"/>
                    <a:pt x="49118" y="6481"/>
                    <a:pt x="46746" y="4836"/>
                  </a:cubicBezTo>
                  <a:cubicBezTo>
                    <a:pt x="44208" y="2990"/>
                    <a:pt x="41315" y="1695"/>
                    <a:pt x="38245" y="1030"/>
                  </a:cubicBezTo>
                  <a:cubicBezTo>
                    <a:pt x="34451" y="262"/>
                    <a:pt x="30569" y="-78"/>
                    <a:pt x="26699" y="15"/>
                  </a:cubicBezTo>
                  <a:cubicBezTo>
                    <a:pt x="22829" y="-21"/>
                    <a:pt x="18959" y="319"/>
                    <a:pt x="15153" y="1030"/>
                  </a:cubicBezTo>
                  <a:lnTo>
                    <a:pt x="6271" y="2806"/>
                  </a:lnTo>
                  <a:lnTo>
                    <a:pt x="6271" y="13591"/>
                  </a:lnTo>
                  <a:lnTo>
                    <a:pt x="6271" y="13591"/>
                  </a:lnTo>
                  <a:cubicBezTo>
                    <a:pt x="9671" y="12204"/>
                    <a:pt x="13199" y="11142"/>
                    <a:pt x="16802" y="10419"/>
                  </a:cubicBezTo>
                  <a:cubicBezTo>
                    <a:pt x="19835" y="9695"/>
                    <a:pt x="22943" y="9311"/>
                    <a:pt x="26064" y="9277"/>
                  </a:cubicBezTo>
                  <a:cubicBezTo>
                    <a:pt x="28222" y="9144"/>
                    <a:pt x="30378" y="9144"/>
                    <a:pt x="32535" y="9277"/>
                  </a:cubicBezTo>
                  <a:cubicBezTo>
                    <a:pt x="34451" y="9541"/>
                    <a:pt x="36291" y="10142"/>
                    <a:pt x="37991" y="11053"/>
                  </a:cubicBezTo>
                  <a:cubicBezTo>
                    <a:pt x="39539" y="11926"/>
                    <a:pt x="40783" y="13256"/>
                    <a:pt x="41544" y="14860"/>
                  </a:cubicBezTo>
                  <a:cubicBezTo>
                    <a:pt x="42482" y="16659"/>
                    <a:pt x="42914" y="18673"/>
                    <a:pt x="42812" y="20696"/>
                  </a:cubicBezTo>
                  <a:lnTo>
                    <a:pt x="42812" y="22346"/>
                  </a:lnTo>
                  <a:cubicBezTo>
                    <a:pt x="36722" y="22346"/>
                    <a:pt x="31013" y="23107"/>
                    <a:pt x="25557" y="23742"/>
                  </a:cubicBezTo>
                  <a:cubicBezTo>
                    <a:pt x="20850" y="24217"/>
                    <a:pt x="16231" y="25371"/>
                    <a:pt x="11854" y="27167"/>
                  </a:cubicBezTo>
                  <a:cubicBezTo>
                    <a:pt x="4253" y="29976"/>
                    <a:pt x="-568" y="37485"/>
                    <a:pt x="54" y="45565"/>
                  </a:cubicBezTo>
                  <a:cubicBezTo>
                    <a:pt x="-98" y="50978"/>
                    <a:pt x="2071" y="56197"/>
                    <a:pt x="6018" y="59902"/>
                  </a:cubicBezTo>
                  <a:cubicBezTo>
                    <a:pt x="9836" y="63633"/>
                    <a:pt x="15013" y="65649"/>
                    <a:pt x="20355" y="65485"/>
                  </a:cubicBezTo>
                  <a:cubicBezTo>
                    <a:pt x="23045" y="65547"/>
                    <a:pt x="25734" y="65248"/>
                    <a:pt x="28348" y="64597"/>
                  </a:cubicBezTo>
                  <a:cubicBezTo>
                    <a:pt x="30454" y="64130"/>
                    <a:pt x="32510" y="63406"/>
                    <a:pt x="34439" y="62440"/>
                  </a:cubicBezTo>
                  <a:cubicBezTo>
                    <a:pt x="36063" y="61745"/>
                    <a:pt x="37597" y="60850"/>
                    <a:pt x="39006" y="59775"/>
                  </a:cubicBezTo>
                  <a:lnTo>
                    <a:pt x="42812" y="57111"/>
                  </a:lnTo>
                  <a:lnTo>
                    <a:pt x="42812" y="63836"/>
                  </a:lnTo>
                  <a:lnTo>
                    <a:pt x="54105" y="63836"/>
                  </a:lnTo>
                  <a:lnTo>
                    <a:pt x="54105" y="21585"/>
                  </a:lnTo>
                  <a:cubicBezTo>
                    <a:pt x="54206" y="18103"/>
                    <a:pt x="53559" y="14640"/>
                    <a:pt x="52201" y="11434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F19B47A-808E-4A35-9376-0AF3871BE367}"/>
                </a:ext>
              </a:extLst>
            </p:cNvPr>
            <p:cNvSpPr/>
            <p:nvPr/>
          </p:nvSpPr>
          <p:spPr>
            <a:xfrm>
              <a:off x="11474803" y="6302562"/>
              <a:ext cx="52478" cy="64503"/>
            </a:xfrm>
            <a:custGeom>
              <a:avLst/>
              <a:gdLst>
                <a:gd name="connsiteX0" fmla="*/ 51894 w 52478"/>
                <a:gd name="connsiteY0" fmla="*/ 64504 h 64503"/>
                <a:gd name="connsiteX1" fmla="*/ 41363 w 52478"/>
                <a:gd name="connsiteY1" fmla="*/ 64504 h 64503"/>
                <a:gd name="connsiteX2" fmla="*/ 41363 w 52478"/>
                <a:gd name="connsiteY2" fmla="*/ 28724 h 64503"/>
                <a:gd name="connsiteX3" fmla="*/ 41363 w 52478"/>
                <a:gd name="connsiteY3" fmla="*/ 20603 h 64503"/>
                <a:gd name="connsiteX4" fmla="*/ 39587 w 52478"/>
                <a:gd name="connsiteY4" fmla="*/ 14767 h 64503"/>
                <a:gd name="connsiteX5" fmla="*/ 35526 w 52478"/>
                <a:gd name="connsiteY5" fmla="*/ 11214 h 64503"/>
                <a:gd name="connsiteX6" fmla="*/ 28675 w 52478"/>
                <a:gd name="connsiteY6" fmla="*/ 10072 h 64503"/>
                <a:gd name="connsiteX7" fmla="*/ 19666 w 52478"/>
                <a:gd name="connsiteY7" fmla="*/ 12229 h 64503"/>
                <a:gd name="connsiteX8" fmla="*/ 10531 w 52478"/>
                <a:gd name="connsiteY8" fmla="*/ 17685 h 64503"/>
                <a:gd name="connsiteX9" fmla="*/ 10531 w 52478"/>
                <a:gd name="connsiteY9" fmla="*/ 64504 h 64503"/>
                <a:gd name="connsiteX10" fmla="*/ 0 w 52478"/>
                <a:gd name="connsiteY10" fmla="*/ 64504 h 64503"/>
                <a:gd name="connsiteX11" fmla="*/ 0 w 52478"/>
                <a:gd name="connsiteY11" fmla="*/ 1825 h 64503"/>
                <a:gd name="connsiteX12" fmla="*/ 10531 w 52478"/>
                <a:gd name="connsiteY12" fmla="*/ 1825 h 64503"/>
                <a:gd name="connsiteX13" fmla="*/ 10531 w 52478"/>
                <a:gd name="connsiteY13" fmla="*/ 8677 h 64503"/>
                <a:gd name="connsiteX14" fmla="*/ 20809 w 52478"/>
                <a:gd name="connsiteY14" fmla="*/ 2333 h 64503"/>
                <a:gd name="connsiteX15" fmla="*/ 31593 w 52478"/>
                <a:gd name="connsiteY15" fmla="*/ 49 h 64503"/>
                <a:gd name="connsiteX16" fmla="*/ 47073 w 52478"/>
                <a:gd name="connsiteY16" fmla="*/ 6139 h 64503"/>
                <a:gd name="connsiteX17" fmla="*/ 52402 w 52478"/>
                <a:gd name="connsiteY17" fmla="*/ 23775 h 6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478" h="64503">
                  <a:moveTo>
                    <a:pt x="51894" y="64504"/>
                  </a:moveTo>
                  <a:lnTo>
                    <a:pt x="41363" y="64504"/>
                  </a:lnTo>
                  <a:lnTo>
                    <a:pt x="41363" y="28724"/>
                  </a:lnTo>
                  <a:cubicBezTo>
                    <a:pt x="41566" y="26020"/>
                    <a:pt x="41566" y="23306"/>
                    <a:pt x="41363" y="20603"/>
                  </a:cubicBezTo>
                  <a:cubicBezTo>
                    <a:pt x="41249" y="18543"/>
                    <a:pt x="40640" y="16539"/>
                    <a:pt x="39587" y="14767"/>
                  </a:cubicBezTo>
                  <a:cubicBezTo>
                    <a:pt x="38660" y="13173"/>
                    <a:pt x="37227" y="11926"/>
                    <a:pt x="35526" y="11214"/>
                  </a:cubicBezTo>
                  <a:cubicBezTo>
                    <a:pt x="33344" y="10379"/>
                    <a:pt x="31009" y="9991"/>
                    <a:pt x="28675" y="10072"/>
                  </a:cubicBezTo>
                  <a:cubicBezTo>
                    <a:pt x="25553" y="10138"/>
                    <a:pt x="22483" y="10874"/>
                    <a:pt x="19666" y="12229"/>
                  </a:cubicBezTo>
                  <a:cubicBezTo>
                    <a:pt x="16405" y="13657"/>
                    <a:pt x="13335" y="15490"/>
                    <a:pt x="10531" y="17685"/>
                  </a:cubicBezTo>
                  <a:lnTo>
                    <a:pt x="10531" y="64504"/>
                  </a:lnTo>
                  <a:lnTo>
                    <a:pt x="0" y="64504"/>
                  </a:lnTo>
                  <a:lnTo>
                    <a:pt x="0" y="1825"/>
                  </a:lnTo>
                  <a:lnTo>
                    <a:pt x="10531" y="1825"/>
                  </a:lnTo>
                  <a:lnTo>
                    <a:pt x="10531" y="8677"/>
                  </a:lnTo>
                  <a:cubicBezTo>
                    <a:pt x="13652" y="6101"/>
                    <a:pt x="17104" y="3967"/>
                    <a:pt x="20809" y="2333"/>
                  </a:cubicBezTo>
                  <a:cubicBezTo>
                    <a:pt x="24209" y="838"/>
                    <a:pt x="27876" y="61"/>
                    <a:pt x="31593" y="49"/>
                  </a:cubicBezTo>
                  <a:cubicBezTo>
                    <a:pt x="37404" y="-365"/>
                    <a:pt x="43101" y="1873"/>
                    <a:pt x="47073" y="6139"/>
                  </a:cubicBezTo>
                  <a:cubicBezTo>
                    <a:pt x="50993" y="11143"/>
                    <a:pt x="52896" y="17436"/>
                    <a:pt x="52402" y="23775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8BE0B64B-9D3F-4D62-AB45-9A5EAA154A02}"/>
                </a:ext>
              </a:extLst>
            </p:cNvPr>
            <p:cNvSpPr/>
            <p:nvPr/>
          </p:nvSpPr>
          <p:spPr>
            <a:xfrm>
              <a:off x="10900578" y="6399098"/>
              <a:ext cx="74570" cy="86731"/>
            </a:xfrm>
            <a:custGeom>
              <a:avLst/>
              <a:gdLst>
                <a:gd name="connsiteX0" fmla="*/ 74571 w 74570"/>
                <a:gd name="connsiteY0" fmla="*/ 78862 h 86731"/>
                <a:gd name="connsiteX1" fmla="*/ 59599 w 74570"/>
                <a:gd name="connsiteY1" fmla="*/ 84444 h 86731"/>
                <a:gd name="connsiteX2" fmla="*/ 43866 w 74570"/>
                <a:gd name="connsiteY2" fmla="*/ 86728 h 86731"/>
                <a:gd name="connsiteX3" fmla="*/ 25975 w 74570"/>
                <a:gd name="connsiteY3" fmla="*/ 84064 h 86731"/>
                <a:gd name="connsiteX4" fmla="*/ 12146 w 74570"/>
                <a:gd name="connsiteY4" fmla="*/ 75943 h 86731"/>
                <a:gd name="connsiteX5" fmla="*/ 3264 w 74570"/>
                <a:gd name="connsiteY5" fmla="*/ 62367 h 86731"/>
                <a:gd name="connsiteX6" fmla="*/ 92 w 74570"/>
                <a:gd name="connsiteY6" fmla="*/ 43208 h 86731"/>
                <a:gd name="connsiteX7" fmla="*/ 11131 w 74570"/>
                <a:gd name="connsiteY7" fmla="*/ 11615 h 86731"/>
                <a:gd name="connsiteX8" fmla="*/ 43232 w 74570"/>
                <a:gd name="connsiteY8" fmla="*/ 69 h 86731"/>
                <a:gd name="connsiteX9" fmla="*/ 57822 w 74570"/>
                <a:gd name="connsiteY9" fmla="*/ 1718 h 86731"/>
                <a:gd name="connsiteX10" fmla="*/ 73937 w 74570"/>
                <a:gd name="connsiteY10" fmla="*/ 7555 h 86731"/>
                <a:gd name="connsiteX11" fmla="*/ 73937 w 74570"/>
                <a:gd name="connsiteY11" fmla="*/ 20243 h 86731"/>
                <a:gd name="connsiteX12" fmla="*/ 72921 w 74570"/>
                <a:gd name="connsiteY12" fmla="*/ 20243 h 86731"/>
                <a:gd name="connsiteX13" fmla="*/ 67846 w 74570"/>
                <a:gd name="connsiteY13" fmla="*/ 16690 h 86731"/>
                <a:gd name="connsiteX14" fmla="*/ 61248 w 74570"/>
                <a:gd name="connsiteY14" fmla="*/ 13011 h 86731"/>
                <a:gd name="connsiteX15" fmla="*/ 52494 w 74570"/>
                <a:gd name="connsiteY15" fmla="*/ 10092 h 86731"/>
                <a:gd name="connsiteX16" fmla="*/ 41328 w 74570"/>
                <a:gd name="connsiteY16" fmla="*/ 8951 h 86731"/>
                <a:gd name="connsiteX17" fmla="*/ 19124 w 74570"/>
                <a:gd name="connsiteY17" fmla="*/ 17959 h 86731"/>
                <a:gd name="connsiteX18" fmla="*/ 19124 w 74570"/>
                <a:gd name="connsiteY18" fmla="*/ 67569 h 86731"/>
                <a:gd name="connsiteX19" fmla="*/ 42343 w 74570"/>
                <a:gd name="connsiteY19" fmla="*/ 76578 h 86731"/>
                <a:gd name="connsiteX20" fmla="*/ 53128 w 74570"/>
                <a:gd name="connsiteY20" fmla="*/ 75563 h 86731"/>
                <a:gd name="connsiteX21" fmla="*/ 62517 w 74570"/>
                <a:gd name="connsiteY21" fmla="*/ 72771 h 86731"/>
                <a:gd name="connsiteX22" fmla="*/ 62517 w 74570"/>
                <a:gd name="connsiteY22" fmla="*/ 52851 h 86731"/>
                <a:gd name="connsiteX23" fmla="*/ 40186 w 74570"/>
                <a:gd name="connsiteY23" fmla="*/ 52851 h 86731"/>
                <a:gd name="connsiteX24" fmla="*/ 40186 w 74570"/>
                <a:gd name="connsiteY24" fmla="*/ 43081 h 86731"/>
                <a:gd name="connsiteX25" fmla="*/ 74571 w 74570"/>
                <a:gd name="connsiteY25" fmla="*/ 43081 h 8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4570" h="86731">
                  <a:moveTo>
                    <a:pt x="74571" y="78862"/>
                  </a:moveTo>
                  <a:cubicBezTo>
                    <a:pt x="69724" y="81088"/>
                    <a:pt x="64725" y="82955"/>
                    <a:pt x="59599" y="84444"/>
                  </a:cubicBezTo>
                  <a:cubicBezTo>
                    <a:pt x="54486" y="85921"/>
                    <a:pt x="49195" y="86690"/>
                    <a:pt x="43866" y="86728"/>
                  </a:cubicBezTo>
                  <a:cubicBezTo>
                    <a:pt x="37801" y="86790"/>
                    <a:pt x="31761" y="85891"/>
                    <a:pt x="25975" y="84064"/>
                  </a:cubicBezTo>
                  <a:cubicBezTo>
                    <a:pt x="20837" y="82370"/>
                    <a:pt x="16129" y="79601"/>
                    <a:pt x="12146" y="75943"/>
                  </a:cubicBezTo>
                  <a:cubicBezTo>
                    <a:pt x="8199" y="72150"/>
                    <a:pt x="5154" y="67507"/>
                    <a:pt x="3264" y="62367"/>
                  </a:cubicBezTo>
                  <a:cubicBezTo>
                    <a:pt x="1006" y="56239"/>
                    <a:pt x="-73" y="49737"/>
                    <a:pt x="92" y="43208"/>
                  </a:cubicBezTo>
                  <a:cubicBezTo>
                    <a:pt x="-669" y="31615"/>
                    <a:pt x="3314" y="20209"/>
                    <a:pt x="11131" y="11615"/>
                  </a:cubicBezTo>
                  <a:cubicBezTo>
                    <a:pt x="19822" y="3571"/>
                    <a:pt x="31406" y="-596"/>
                    <a:pt x="43232" y="69"/>
                  </a:cubicBezTo>
                  <a:cubicBezTo>
                    <a:pt x="48141" y="60"/>
                    <a:pt x="53039" y="613"/>
                    <a:pt x="57822" y="1718"/>
                  </a:cubicBezTo>
                  <a:cubicBezTo>
                    <a:pt x="63393" y="3070"/>
                    <a:pt x="68798" y="5026"/>
                    <a:pt x="73937" y="7555"/>
                  </a:cubicBezTo>
                  <a:lnTo>
                    <a:pt x="73937" y="20243"/>
                  </a:lnTo>
                  <a:lnTo>
                    <a:pt x="72921" y="20243"/>
                  </a:lnTo>
                  <a:lnTo>
                    <a:pt x="67846" y="16690"/>
                  </a:lnTo>
                  <a:cubicBezTo>
                    <a:pt x="65740" y="15298"/>
                    <a:pt x="63532" y="14069"/>
                    <a:pt x="61248" y="13011"/>
                  </a:cubicBezTo>
                  <a:cubicBezTo>
                    <a:pt x="58432" y="11755"/>
                    <a:pt x="55501" y="10776"/>
                    <a:pt x="52494" y="10092"/>
                  </a:cubicBezTo>
                  <a:cubicBezTo>
                    <a:pt x="48827" y="9291"/>
                    <a:pt x="45084" y="8907"/>
                    <a:pt x="41328" y="8951"/>
                  </a:cubicBezTo>
                  <a:cubicBezTo>
                    <a:pt x="32967" y="8586"/>
                    <a:pt x="24859" y="11874"/>
                    <a:pt x="19124" y="17959"/>
                  </a:cubicBezTo>
                  <a:cubicBezTo>
                    <a:pt x="8060" y="32647"/>
                    <a:pt x="8060" y="52882"/>
                    <a:pt x="19124" y="67569"/>
                  </a:cubicBezTo>
                  <a:cubicBezTo>
                    <a:pt x="25202" y="73772"/>
                    <a:pt x="33665" y="77055"/>
                    <a:pt x="42343" y="76578"/>
                  </a:cubicBezTo>
                  <a:cubicBezTo>
                    <a:pt x="45959" y="76625"/>
                    <a:pt x="49576" y="76285"/>
                    <a:pt x="53128" y="75563"/>
                  </a:cubicBezTo>
                  <a:cubicBezTo>
                    <a:pt x="56338" y="74931"/>
                    <a:pt x="59484" y="73997"/>
                    <a:pt x="62517" y="72771"/>
                  </a:cubicBezTo>
                  <a:lnTo>
                    <a:pt x="62517" y="52851"/>
                  </a:lnTo>
                  <a:lnTo>
                    <a:pt x="40186" y="52851"/>
                  </a:lnTo>
                  <a:lnTo>
                    <a:pt x="40186" y="43081"/>
                  </a:lnTo>
                  <a:lnTo>
                    <a:pt x="74571" y="43081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A32147B-78F3-436A-9A4D-91EDCDAA6BBF}"/>
                </a:ext>
              </a:extLst>
            </p:cNvPr>
            <p:cNvSpPr/>
            <p:nvPr/>
          </p:nvSpPr>
          <p:spPr>
            <a:xfrm>
              <a:off x="10988341" y="6419730"/>
              <a:ext cx="57863" cy="66213"/>
            </a:xfrm>
            <a:custGeom>
              <a:avLst/>
              <a:gdLst>
                <a:gd name="connsiteX0" fmla="*/ 41747 w 57863"/>
                <a:gd name="connsiteY0" fmla="*/ 51124 h 66213"/>
                <a:gd name="connsiteX1" fmla="*/ 28425 w 57863"/>
                <a:gd name="connsiteY1" fmla="*/ 57087 h 66213"/>
                <a:gd name="connsiteX2" fmla="*/ 15737 w 57863"/>
                <a:gd name="connsiteY2" fmla="*/ 50997 h 66213"/>
                <a:gd name="connsiteX3" fmla="*/ 10915 w 57863"/>
                <a:gd name="connsiteY3" fmla="*/ 33107 h 66213"/>
                <a:gd name="connsiteX4" fmla="*/ 15610 w 57863"/>
                <a:gd name="connsiteY4" fmla="*/ 15090 h 66213"/>
                <a:gd name="connsiteX5" fmla="*/ 40871 w 57863"/>
                <a:gd name="connsiteY5" fmla="*/ 13708 h 66213"/>
                <a:gd name="connsiteX6" fmla="*/ 42254 w 57863"/>
                <a:gd name="connsiteY6" fmla="*/ 15090 h 66213"/>
                <a:gd name="connsiteX7" fmla="*/ 46949 w 57863"/>
                <a:gd name="connsiteY7" fmla="*/ 33107 h 66213"/>
                <a:gd name="connsiteX8" fmla="*/ 42254 w 57863"/>
                <a:gd name="connsiteY8" fmla="*/ 51124 h 66213"/>
                <a:gd name="connsiteX9" fmla="*/ 49994 w 57863"/>
                <a:gd name="connsiteY9" fmla="*/ 8872 h 66213"/>
                <a:gd name="connsiteX10" fmla="*/ 8364 w 57863"/>
                <a:gd name="connsiteY10" fmla="*/ 8374 h 66213"/>
                <a:gd name="connsiteX11" fmla="*/ 7869 w 57863"/>
                <a:gd name="connsiteY11" fmla="*/ 8872 h 66213"/>
                <a:gd name="connsiteX12" fmla="*/ 7869 w 57863"/>
                <a:gd name="connsiteY12" fmla="*/ 57341 h 66213"/>
                <a:gd name="connsiteX13" fmla="*/ 49499 w 57863"/>
                <a:gd name="connsiteY13" fmla="*/ 57839 h 66213"/>
                <a:gd name="connsiteX14" fmla="*/ 49994 w 57863"/>
                <a:gd name="connsiteY14" fmla="*/ 57341 h 66213"/>
                <a:gd name="connsiteX15" fmla="*/ 49994 w 57863"/>
                <a:gd name="connsiteY15" fmla="*/ 8872 h 6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863" h="66213">
                  <a:moveTo>
                    <a:pt x="41747" y="51124"/>
                  </a:moveTo>
                  <a:cubicBezTo>
                    <a:pt x="38486" y="55091"/>
                    <a:pt x="33551" y="57299"/>
                    <a:pt x="28425" y="57087"/>
                  </a:cubicBezTo>
                  <a:cubicBezTo>
                    <a:pt x="23476" y="57148"/>
                    <a:pt x="18782" y="54894"/>
                    <a:pt x="15737" y="50997"/>
                  </a:cubicBezTo>
                  <a:cubicBezTo>
                    <a:pt x="12146" y="45757"/>
                    <a:pt x="10433" y="39444"/>
                    <a:pt x="10915" y="33107"/>
                  </a:cubicBezTo>
                  <a:cubicBezTo>
                    <a:pt x="10407" y="26744"/>
                    <a:pt x="12057" y="20393"/>
                    <a:pt x="15610" y="15090"/>
                  </a:cubicBezTo>
                  <a:cubicBezTo>
                    <a:pt x="22207" y="7732"/>
                    <a:pt x="33513" y="7113"/>
                    <a:pt x="40871" y="13708"/>
                  </a:cubicBezTo>
                  <a:cubicBezTo>
                    <a:pt x="41354" y="14143"/>
                    <a:pt x="41823" y="14604"/>
                    <a:pt x="42254" y="15090"/>
                  </a:cubicBezTo>
                  <a:cubicBezTo>
                    <a:pt x="45807" y="20393"/>
                    <a:pt x="47457" y="26744"/>
                    <a:pt x="46949" y="33107"/>
                  </a:cubicBezTo>
                  <a:cubicBezTo>
                    <a:pt x="47418" y="39466"/>
                    <a:pt x="45769" y="45803"/>
                    <a:pt x="42254" y="51124"/>
                  </a:cubicBezTo>
                  <a:moveTo>
                    <a:pt x="49994" y="8872"/>
                  </a:moveTo>
                  <a:cubicBezTo>
                    <a:pt x="38639" y="-2760"/>
                    <a:pt x="20000" y="-2983"/>
                    <a:pt x="8364" y="8374"/>
                  </a:cubicBezTo>
                  <a:cubicBezTo>
                    <a:pt x="8199" y="8539"/>
                    <a:pt x="8034" y="8705"/>
                    <a:pt x="7869" y="8872"/>
                  </a:cubicBezTo>
                  <a:cubicBezTo>
                    <a:pt x="-2623" y="23324"/>
                    <a:pt x="-2623" y="42889"/>
                    <a:pt x="7869" y="57341"/>
                  </a:cubicBezTo>
                  <a:cubicBezTo>
                    <a:pt x="19225" y="68973"/>
                    <a:pt x="37864" y="69196"/>
                    <a:pt x="49499" y="57839"/>
                  </a:cubicBezTo>
                  <a:cubicBezTo>
                    <a:pt x="49664" y="57674"/>
                    <a:pt x="49829" y="57508"/>
                    <a:pt x="49994" y="57341"/>
                  </a:cubicBezTo>
                  <a:cubicBezTo>
                    <a:pt x="60487" y="42889"/>
                    <a:pt x="60487" y="23324"/>
                    <a:pt x="49994" y="8872"/>
                  </a:cubicBezTo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3A4EB44-D489-45F5-9018-36CEF7E9EF19}"/>
                </a:ext>
              </a:extLst>
            </p:cNvPr>
            <p:cNvSpPr/>
            <p:nvPr/>
          </p:nvSpPr>
          <p:spPr>
            <a:xfrm>
              <a:off x="11050515" y="6421497"/>
              <a:ext cx="61156" cy="62678"/>
            </a:xfrm>
            <a:custGeom>
              <a:avLst/>
              <a:gdLst>
                <a:gd name="connsiteX0" fmla="*/ 61156 w 61156"/>
                <a:gd name="connsiteY0" fmla="*/ 0 h 62678"/>
                <a:gd name="connsiteX1" fmla="*/ 35780 w 61156"/>
                <a:gd name="connsiteY1" fmla="*/ 62679 h 62678"/>
                <a:gd name="connsiteX2" fmla="*/ 25249 w 61156"/>
                <a:gd name="connsiteY2" fmla="*/ 62679 h 62678"/>
                <a:gd name="connsiteX3" fmla="*/ 0 w 61156"/>
                <a:gd name="connsiteY3" fmla="*/ 0 h 62678"/>
                <a:gd name="connsiteX4" fmla="*/ 11420 w 61156"/>
                <a:gd name="connsiteY4" fmla="*/ 0 h 62678"/>
                <a:gd name="connsiteX5" fmla="*/ 30832 w 61156"/>
                <a:gd name="connsiteY5" fmla="*/ 49864 h 62678"/>
                <a:gd name="connsiteX6" fmla="*/ 50118 w 61156"/>
                <a:gd name="connsiteY6" fmla="*/ 0 h 62678"/>
                <a:gd name="connsiteX7" fmla="*/ 61156 w 61156"/>
                <a:gd name="connsiteY7" fmla="*/ 0 h 6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156" h="62678">
                  <a:moveTo>
                    <a:pt x="61156" y="0"/>
                  </a:moveTo>
                  <a:lnTo>
                    <a:pt x="35780" y="62679"/>
                  </a:lnTo>
                  <a:lnTo>
                    <a:pt x="25249" y="62679"/>
                  </a:lnTo>
                  <a:lnTo>
                    <a:pt x="0" y="0"/>
                  </a:lnTo>
                  <a:lnTo>
                    <a:pt x="11420" y="0"/>
                  </a:lnTo>
                  <a:lnTo>
                    <a:pt x="30832" y="49864"/>
                  </a:lnTo>
                  <a:lnTo>
                    <a:pt x="50118" y="0"/>
                  </a:lnTo>
                  <a:lnTo>
                    <a:pt x="61156" y="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15B10F3-4545-43C6-8858-10F1972BBEEA}"/>
                </a:ext>
              </a:extLst>
            </p:cNvPr>
            <p:cNvSpPr/>
            <p:nvPr/>
          </p:nvSpPr>
          <p:spPr>
            <a:xfrm>
              <a:off x="11116552" y="6419669"/>
              <a:ext cx="57102" cy="66080"/>
            </a:xfrm>
            <a:custGeom>
              <a:avLst/>
              <a:gdLst>
                <a:gd name="connsiteX0" fmla="*/ 10853 w 57102"/>
                <a:gd name="connsiteY0" fmla="*/ 26189 h 66080"/>
                <a:gd name="connsiteX1" fmla="*/ 16563 w 57102"/>
                <a:gd name="connsiteY1" fmla="*/ 13501 h 66080"/>
                <a:gd name="connsiteX2" fmla="*/ 30012 w 57102"/>
                <a:gd name="connsiteY2" fmla="*/ 8553 h 66080"/>
                <a:gd name="connsiteX3" fmla="*/ 42700 w 57102"/>
                <a:gd name="connsiteY3" fmla="*/ 13120 h 66080"/>
                <a:gd name="connsiteX4" fmla="*/ 46887 w 57102"/>
                <a:gd name="connsiteY4" fmla="*/ 25808 h 66080"/>
                <a:gd name="connsiteX5" fmla="*/ 57038 w 57102"/>
                <a:gd name="connsiteY5" fmla="*/ 28600 h 66080"/>
                <a:gd name="connsiteX6" fmla="*/ 50186 w 57102"/>
                <a:gd name="connsiteY6" fmla="*/ 7538 h 66080"/>
                <a:gd name="connsiteX7" fmla="*/ 30519 w 57102"/>
                <a:gd name="connsiteY7" fmla="*/ 52 h 66080"/>
                <a:gd name="connsiteX8" fmla="*/ 8569 w 57102"/>
                <a:gd name="connsiteY8" fmla="*/ 9187 h 66080"/>
                <a:gd name="connsiteX9" fmla="*/ 68 w 57102"/>
                <a:gd name="connsiteY9" fmla="*/ 33548 h 66080"/>
                <a:gd name="connsiteX10" fmla="*/ 8823 w 57102"/>
                <a:gd name="connsiteY10" fmla="*/ 57528 h 66080"/>
                <a:gd name="connsiteX11" fmla="*/ 33184 w 57102"/>
                <a:gd name="connsiteY11" fmla="*/ 66029 h 66080"/>
                <a:gd name="connsiteX12" fmla="*/ 44857 w 57102"/>
                <a:gd name="connsiteY12" fmla="*/ 64507 h 66080"/>
                <a:gd name="connsiteX13" fmla="*/ 55768 w 57102"/>
                <a:gd name="connsiteY13" fmla="*/ 60700 h 66080"/>
                <a:gd name="connsiteX14" fmla="*/ 55768 w 57102"/>
                <a:gd name="connsiteY14" fmla="*/ 49154 h 66080"/>
                <a:gd name="connsiteX15" fmla="*/ 55768 w 57102"/>
                <a:gd name="connsiteY15" fmla="*/ 49154 h 66080"/>
                <a:gd name="connsiteX16" fmla="*/ 46506 w 57102"/>
                <a:gd name="connsiteY16" fmla="*/ 54230 h 66080"/>
                <a:gd name="connsiteX17" fmla="*/ 33818 w 57102"/>
                <a:gd name="connsiteY17" fmla="*/ 56767 h 66080"/>
                <a:gd name="connsiteX18" fmla="*/ 25063 w 57102"/>
                <a:gd name="connsiteY18" fmla="*/ 55498 h 66080"/>
                <a:gd name="connsiteX19" fmla="*/ 18085 w 57102"/>
                <a:gd name="connsiteY19" fmla="*/ 51438 h 66080"/>
                <a:gd name="connsiteX20" fmla="*/ 13391 w 57102"/>
                <a:gd name="connsiteY20" fmla="*/ 44333 h 66080"/>
                <a:gd name="connsiteX21" fmla="*/ 10853 w 57102"/>
                <a:gd name="connsiteY21" fmla="*/ 34182 h 66080"/>
                <a:gd name="connsiteX22" fmla="*/ 57038 w 57102"/>
                <a:gd name="connsiteY22" fmla="*/ 34182 h 6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102" h="66080">
                  <a:moveTo>
                    <a:pt x="10853" y="26189"/>
                  </a:moveTo>
                  <a:cubicBezTo>
                    <a:pt x="11081" y="21390"/>
                    <a:pt x="13124" y="16858"/>
                    <a:pt x="16563" y="13501"/>
                  </a:cubicBezTo>
                  <a:cubicBezTo>
                    <a:pt x="20178" y="10089"/>
                    <a:pt x="25038" y="8301"/>
                    <a:pt x="30012" y="8553"/>
                  </a:cubicBezTo>
                  <a:cubicBezTo>
                    <a:pt x="34707" y="8164"/>
                    <a:pt x="39338" y="9830"/>
                    <a:pt x="42700" y="13120"/>
                  </a:cubicBezTo>
                  <a:cubicBezTo>
                    <a:pt x="45656" y="16663"/>
                    <a:pt x="47154" y="21200"/>
                    <a:pt x="46887" y="25808"/>
                  </a:cubicBezTo>
                  <a:close/>
                  <a:moveTo>
                    <a:pt x="57038" y="28600"/>
                  </a:moveTo>
                  <a:cubicBezTo>
                    <a:pt x="57545" y="20960"/>
                    <a:pt x="55084" y="13419"/>
                    <a:pt x="50186" y="7538"/>
                  </a:cubicBezTo>
                  <a:cubicBezTo>
                    <a:pt x="45022" y="2314"/>
                    <a:pt x="37853" y="-416"/>
                    <a:pt x="30519" y="52"/>
                  </a:cubicBezTo>
                  <a:cubicBezTo>
                    <a:pt x="22221" y="-274"/>
                    <a:pt x="14190" y="3066"/>
                    <a:pt x="8569" y="9187"/>
                  </a:cubicBezTo>
                  <a:cubicBezTo>
                    <a:pt x="2619" y="15861"/>
                    <a:pt x="-440" y="24622"/>
                    <a:pt x="68" y="33548"/>
                  </a:cubicBezTo>
                  <a:cubicBezTo>
                    <a:pt x="-515" y="42417"/>
                    <a:pt x="2657" y="51122"/>
                    <a:pt x="8823" y="57528"/>
                  </a:cubicBezTo>
                  <a:cubicBezTo>
                    <a:pt x="15510" y="63464"/>
                    <a:pt x="24264" y="66520"/>
                    <a:pt x="33184" y="66029"/>
                  </a:cubicBezTo>
                  <a:cubicBezTo>
                    <a:pt x="37130" y="66048"/>
                    <a:pt x="41051" y="65536"/>
                    <a:pt x="44857" y="64507"/>
                  </a:cubicBezTo>
                  <a:cubicBezTo>
                    <a:pt x="48575" y="63485"/>
                    <a:pt x="52216" y="62214"/>
                    <a:pt x="55768" y="60700"/>
                  </a:cubicBezTo>
                  <a:lnTo>
                    <a:pt x="55768" y="49154"/>
                  </a:lnTo>
                  <a:lnTo>
                    <a:pt x="55768" y="49154"/>
                  </a:lnTo>
                  <a:cubicBezTo>
                    <a:pt x="52990" y="51353"/>
                    <a:pt x="49856" y="53070"/>
                    <a:pt x="46506" y="54230"/>
                  </a:cubicBezTo>
                  <a:cubicBezTo>
                    <a:pt x="42459" y="55831"/>
                    <a:pt x="38170" y="56691"/>
                    <a:pt x="33818" y="56767"/>
                  </a:cubicBezTo>
                  <a:cubicBezTo>
                    <a:pt x="30849" y="56819"/>
                    <a:pt x="27893" y="56390"/>
                    <a:pt x="25063" y="55498"/>
                  </a:cubicBezTo>
                  <a:cubicBezTo>
                    <a:pt x="22501" y="54608"/>
                    <a:pt x="20128" y="53228"/>
                    <a:pt x="18085" y="51438"/>
                  </a:cubicBezTo>
                  <a:cubicBezTo>
                    <a:pt x="15992" y="49460"/>
                    <a:pt x="14393" y="47029"/>
                    <a:pt x="13391" y="44333"/>
                  </a:cubicBezTo>
                  <a:cubicBezTo>
                    <a:pt x="11817" y="41174"/>
                    <a:pt x="10954" y="37710"/>
                    <a:pt x="10853" y="34182"/>
                  </a:cubicBezTo>
                  <a:lnTo>
                    <a:pt x="57038" y="34182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740104E-3E3C-4728-9F90-5988C416886B}"/>
                </a:ext>
              </a:extLst>
            </p:cNvPr>
            <p:cNvSpPr/>
            <p:nvPr/>
          </p:nvSpPr>
          <p:spPr>
            <a:xfrm>
              <a:off x="11187546" y="6421497"/>
              <a:ext cx="39206" cy="62932"/>
            </a:xfrm>
            <a:custGeom>
              <a:avLst/>
              <a:gdLst>
                <a:gd name="connsiteX0" fmla="*/ 39206 w 39206"/>
                <a:gd name="connsiteY0" fmla="*/ 11546 h 62932"/>
                <a:gd name="connsiteX1" fmla="*/ 38572 w 39206"/>
                <a:gd name="connsiteY1" fmla="*/ 11546 h 62932"/>
                <a:gd name="connsiteX2" fmla="*/ 34004 w 39206"/>
                <a:gd name="connsiteY2" fmla="*/ 10658 h 62932"/>
                <a:gd name="connsiteX3" fmla="*/ 28802 w 39206"/>
                <a:gd name="connsiteY3" fmla="*/ 10658 h 62932"/>
                <a:gd name="connsiteX4" fmla="*/ 19286 w 39206"/>
                <a:gd name="connsiteY4" fmla="*/ 12815 h 62932"/>
                <a:gd name="connsiteX5" fmla="*/ 10531 w 39206"/>
                <a:gd name="connsiteY5" fmla="*/ 18398 h 62932"/>
                <a:gd name="connsiteX6" fmla="*/ 10531 w 39206"/>
                <a:gd name="connsiteY6" fmla="*/ 62933 h 62932"/>
                <a:gd name="connsiteX7" fmla="*/ 0 w 39206"/>
                <a:gd name="connsiteY7" fmla="*/ 62933 h 62932"/>
                <a:gd name="connsiteX8" fmla="*/ 0 w 39206"/>
                <a:gd name="connsiteY8" fmla="*/ 0 h 62932"/>
                <a:gd name="connsiteX9" fmla="*/ 10531 w 39206"/>
                <a:gd name="connsiteY9" fmla="*/ 0 h 62932"/>
                <a:gd name="connsiteX10" fmla="*/ 10531 w 39206"/>
                <a:gd name="connsiteY10" fmla="*/ 9262 h 62932"/>
                <a:gd name="connsiteX11" fmla="*/ 21697 w 39206"/>
                <a:gd name="connsiteY11" fmla="*/ 2157 h 62932"/>
                <a:gd name="connsiteX12" fmla="*/ 31466 w 39206"/>
                <a:gd name="connsiteY12" fmla="*/ 0 h 62932"/>
                <a:gd name="connsiteX13" fmla="*/ 35400 w 39206"/>
                <a:gd name="connsiteY13" fmla="*/ 0 h 62932"/>
                <a:gd name="connsiteX14" fmla="*/ 39206 w 39206"/>
                <a:gd name="connsiteY14" fmla="*/ 0 h 62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206" h="62932">
                  <a:moveTo>
                    <a:pt x="39206" y="11546"/>
                  </a:moveTo>
                  <a:lnTo>
                    <a:pt x="38572" y="11546"/>
                  </a:lnTo>
                  <a:lnTo>
                    <a:pt x="34004" y="10658"/>
                  </a:lnTo>
                  <a:lnTo>
                    <a:pt x="28802" y="10658"/>
                  </a:lnTo>
                  <a:cubicBezTo>
                    <a:pt x="25515" y="10680"/>
                    <a:pt x="22268" y="11415"/>
                    <a:pt x="19286" y="12815"/>
                  </a:cubicBezTo>
                  <a:cubicBezTo>
                    <a:pt x="16203" y="14401"/>
                    <a:pt x="13272" y="16270"/>
                    <a:pt x="10531" y="18398"/>
                  </a:cubicBezTo>
                  <a:lnTo>
                    <a:pt x="10531" y="62933"/>
                  </a:lnTo>
                  <a:lnTo>
                    <a:pt x="0" y="62933"/>
                  </a:lnTo>
                  <a:lnTo>
                    <a:pt x="0" y="0"/>
                  </a:lnTo>
                  <a:lnTo>
                    <a:pt x="10531" y="0"/>
                  </a:lnTo>
                  <a:lnTo>
                    <a:pt x="10531" y="9262"/>
                  </a:lnTo>
                  <a:cubicBezTo>
                    <a:pt x="13957" y="6451"/>
                    <a:pt x="17700" y="4065"/>
                    <a:pt x="21697" y="2157"/>
                  </a:cubicBezTo>
                  <a:cubicBezTo>
                    <a:pt x="24767" y="766"/>
                    <a:pt x="28091" y="32"/>
                    <a:pt x="31466" y="0"/>
                  </a:cubicBezTo>
                  <a:lnTo>
                    <a:pt x="35400" y="0"/>
                  </a:lnTo>
                  <a:lnTo>
                    <a:pt x="39206" y="0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2323C3-3619-4BB7-A3B5-7F42D232820B}"/>
                </a:ext>
              </a:extLst>
            </p:cNvPr>
            <p:cNvSpPr/>
            <p:nvPr/>
          </p:nvSpPr>
          <p:spPr>
            <a:xfrm>
              <a:off x="11236521" y="6419672"/>
              <a:ext cx="52595" cy="64504"/>
            </a:xfrm>
            <a:custGeom>
              <a:avLst/>
              <a:gdLst>
                <a:gd name="connsiteX0" fmla="*/ 52021 w 52595"/>
                <a:gd name="connsiteY0" fmla="*/ 64505 h 64504"/>
                <a:gd name="connsiteX1" fmla="*/ 41363 w 52595"/>
                <a:gd name="connsiteY1" fmla="*/ 64505 h 64504"/>
                <a:gd name="connsiteX2" fmla="*/ 41363 w 52595"/>
                <a:gd name="connsiteY2" fmla="*/ 28851 h 64504"/>
                <a:gd name="connsiteX3" fmla="*/ 41363 w 52595"/>
                <a:gd name="connsiteY3" fmla="*/ 20731 h 64504"/>
                <a:gd name="connsiteX4" fmla="*/ 39587 w 52595"/>
                <a:gd name="connsiteY4" fmla="*/ 14768 h 64504"/>
                <a:gd name="connsiteX5" fmla="*/ 35527 w 52595"/>
                <a:gd name="connsiteY5" fmla="*/ 11342 h 64504"/>
                <a:gd name="connsiteX6" fmla="*/ 28675 w 52595"/>
                <a:gd name="connsiteY6" fmla="*/ 10200 h 64504"/>
                <a:gd name="connsiteX7" fmla="*/ 19667 w 52595"/>
                <a:gd name="connsiteY7" fmla="*/ 12230 h 64504"/>
                <a:gd name="connsiteX8" fmla="*/ 10658 w 52595"/>
                <a:gd name="connsiteY8" fmla="*/ 17686 h 64504"/>
                <a:gd name="connsiteX9" fmla="*/ 10658 w 52595"/>
                <a:gd name="connsiteY9" fmla="*/ 64505 h 64504"/>
                <a:gd name="connsiteX10" fmla="*/ 0 w 52595"/>
                <a:gd name="connsiteY10" fmla="*/ 64505 h 64504"/>
                <a:gd name="connsiteX11" fmla="*/ 0 w 52595"/>
                <a:gd name="connsiteY11" fmla="*/ 1826 h 64504"/>
                <a:gd name="connsiteX12" fmla="*/ 10658 w 52595"/>
                <a:gd name="connsiteY12" fmla="*/ 1826 h 64504"/>
                <a:gd name="connsiteX13" fmla="*/ 10658 w 52595"/>
                <a:gd name="connsiteY13" fmla="*/ 8804 h 64504"/>
                <a:gd name="connsiteX14" fmla="*/ 20809 w 52595"/>
                <a:gd name="connsiteY14" fmla="*/ 2333 h 64504"/>
                <a:gd name="connsiteX15" fmla="*/ 31594 w 52595"/>
                <a:gd name="connsiteY15" fmla="*/ 49 h 64504"/>
                <a:gd name="connsiteX16" fmla="*/ 47200 w 52595"/>
                <a:gd name="connsiteY16" fmla="*/ 6267 h 64504"/>
                <a:gd name="connsiteX17" fmla="*/ 52529 w 52595"/>
                <a:gd name="connsiteY17" fmla="*/ 23776 h 6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595" h="64504">
                  <a:moveTo>
                    <a:pt x="52021" y="64505"/>
                  </a:moveTo>
                  <a:lnTo>
                    <a:pt x="41363" y="64505"/>
                  </a:lnTo>
                  <a:lnTo>
                    <a:pt x="41363" y="28851"/>
                  </a:lnTo>
                  <a:cubicBezTo>
                    <a:pt x="41566" y="26149"/>
                    <a:pt x="41566" y="23433"/>
                    <a:pt x="41363" y="20731"/>
                  </a:cubicBezTo>
                  <a:cubicBezTo>
                    <a:pt x="41236" y="18634"/>
                    <a:pt x="40627" y="16595"/>
                    <a:pt x="39587" y="14768"/>
                  </a:cubicBezTo>
                  <a:cubicBezTo>
                    <a:pt x="38610" y="13244"/>
                    <a:pt x="37189" y="12050"/>
                    <a:pt x="35527" y="11342"/>
                  </a:cubicBezTo>
                  <a:cubicBezTo>
                    <a:pt x="33345" y="10507"/>
                    <a:pt x="31010" y="10119"/>
                    <a:pt x="28675" y="10200"/>
                  </a:cubicBezTo>
                  <a:cubicBezTo>
                    <a:pt x="25567" y="10219"/>
                    <a:pt x="22484" y="10910"/>
                    <a:pt x="19667" y="12230"/>
                  </a:cubicBezTo>
                  <a:cubicBezTo>
                    <a:pt x="16482" y="13731"/>
                    <a:pt x="13462" y="15559"/>
                    <a:pt x="10658" y="17686"/>
                  </a:cubicBezTo>
                  <a:lnTo>
                    <a:pt x="10658" y="64505"/>
                  </a:lnTo>
                  <a:lnTo>
                    <a:pt x="0" y="64505"/>
                  </a:lnTo>
                  <a:lnTo>
                    <a:pt x="0" y="1826"/>
                  </a:lnTo>
                  <a:lnTo>
                    <a:pt x="10658" y="1826"/>
                  </a:lnTo>
                  <a:lnTo>
                    <a:pt x="10658" y="8804"/>
                  </a:lnTo>
                  <a:cubicBezTo>
                    <a:pt x="13729" y="6194"/>
                    <a:pt x="17142" y="4017"/>
                    <a:pt x="20809" y="2333"/>
                  </a:cubicBezTo>
                  <a:cubicBezTo>
                    <a:pt x="24221" y="897"/>
                    <a:pt x="27888" y="122"/>
                    <a:pt x="31594" y="49"/>
                  </a:cubicBezTo>
                  <a:cubicBezTo>
                    <a:pt x="37468" y="-372"/>
                    <a:pt x="43216" y="1918"/>
                    <a:pt x="47200" y="6267"/>
                  </a:cubicBezTo>
                  <a:cubicBezTo>
                    <a:pt x="51095" y="11236"/>
                    <a:pt x="52986" y="17480"/>
                    <a:pt x="52529" y="23776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CF98BAD-4C9A-4C1F-BC58-4BE23E19288F}"/>
                </a:ext>
              </a:extLst>
            </p:cNvPr>
            <p:cNvSpPr/>
            <p:nvPr/>
          </p:nvSpPr>
          <p:spPr>
            <a:xfrm>
              <a:off x="11305798" y="6419672"/>
              <a:ext cx="91526" cy="64504"/>
            </a:xfrm>
            <a:custGeom>
              <a:avLst/>
              <a:gdLst>
                <a:gd name="connsiteX0" fmla="*/ 91354 w 91526"/>
                <a:gd name="connsiteY0" fmla="*/ 64504 h 64504"/>
                <a:gd name="connsiteX1" fmla="*/ 80696 w 91526"/>
                <a:gd name="connsiteY1" fmla="*/ 64504 h 64504"/>
                <a:gd name="connsiteX2" fmla="*/ 80696 w 91526"/>
                <a:gd name="connsiteY2" fmla="*/ 28851 h 64504"/>
                <a:gd name="connsiteX3" fmla="*/ 80696 w 91526"/>
                <a:gd name="connsiteY3" fmla="*/ 20985 h 64504"/>
                <a:gd name="connsiteX4" fmla="*/ 79046 w 91526"/>
                <a:gd name="connsiteY4" fmla="*/ 15021 h 64504"/>
                <a:gd name="connsiteX5" fmla="*/ 75367 w 91526"/>
                <a:gd name="connsiteY5" fmla="*/ 11342 h 64504"/>
                <a:gd name="connsiteX6" fmla="*/ 68389 w 91526"/>
                <a:gd name="connsiteY6" fmla="*/ 10200 h 64504"/>
                <a:gd name="connsiteX7" fmla="*/ 59634 w 91526"/>
                <a:gd name="connsiteY7" fmla="*/ 12357 h 64504"/>
                <a:gd name="connsiteX8" fmla="*/ 50625 w 91526"/>
                <a:gd name="connsiteY8" fmla="*/ 17939 h 64504"/>
                <a:gd name="connsiteX9" fmla="*/ 50625 w 91526"/>
                <a:gd name="connsiteY9" fmla="*/ 20985 h 64504"/>
                <a:gd name="connsiteX10" fmla="*/ 50625 w 91526"/>
                <a:gd name="connsiteY10" fmla="*/ 24410 h 64504"/>
                <a:gd name="connsiteX11" fmla="*/ 50625 w 91526"/>
                <a:gd name="connsiteY11" fmla="*/ 64504 h 64504"/>
                <a:gd name="connsiteX12" fmla="*/ 40094 w 91526"/>
                <a:gd name="connsiteY12" fmla="*/ 64504 h 64504"/>
                <a:gd name="connsiteX13" fmla="*/ 40094 w 91526"/>
                <a:gd name="connsiteY13" fmla="*/ 28851 h 64504"/>
                <a:gd name="connsiteX14" fmla="*/ 40094 w 91526"/>
                <a:gd name="connsiteY14" fmla="*/ 20985 h 64504"/>
                <a:gd name="connsiteX15" fmla="*/ 38445 w 91526"/>
                <a:gd name="connsiteY15" fmla="*/ 15021 h 64504"/>
                <a:gd name="connsiteX16" fmla="*/ 34765 w 91526"/>
                <a:gd name="connsiteY16" fmla="*/ 11342 h 64504"/>
                <a:gd name="connsiteX17" fmla="*/ 27787 w 91526"/>
                <a:gd name="connsiteY17" fmla="*/ 10200 h 64504"/>
                <a:gd name="connsiteX18" fmla="*/ 19159 w 91526"/>
                <a:gd name="connsiteY18" fmla="*/ 12230 h 64504"/>
                <a:gd name="connsiteX19" fmla="*/ 10531 w 91526"/>
                <a:gd name="connsiteY19" fmla="*/ 17686 h 64504"/>
                <a:gd name="connsiteX20" fmla="*/ 10531 w 91526"/>
                <a:gd name="connsiteY20" fmla="*/ 64504 h 64504"/>
                <a:gd name="connsiteX21" fmla="*/ 0 w 91526"/>
                <a:gd name="connsiteY21" fmla="*/ 64504 h 64504"/>
                <a:gd name="connsiteX22" fmla="*/ 0 w 91526"/>
                <a:gd name="connsiteY22" fmla="*/ 1826 h 64504"/>
                <a:gd name="connsiteX23" fmla="*/ 10531 w 91526"/>
                <a:gd name="connsiteY23" fmla="*/ 1826 h 64504"/>
                <a:gd name="connsiteX24" fmla="*/ 10531 w 91526"/>
                <a:gd name="connsiteY24" fmla="*/ 8804 h 64504"/>
                <a:gd name="connsiteX25" fmla="*/ 20301 w 91526"/>
                <a:gd name="connsiteY25" fmla="*/ 2333 h 64504"/>
                <a:gd name="connsiteX26" fmla="*/ 30832 w 91526"/>
                <a:gd name="connsiteY26" fmla="*/ 49 h 64504"/>
                <a:gd name="connsiteX27" fmla="*/ 41617 w 91526"/>
                <a:gd name="connsiteY27" fmla="*/ 2841 h 64504"/>
                <a:gd name="connsiteX28" fmla="*/ 48341 w 91526"/>
                <a:gd name="connsiteY28" fmla="*/ 10200 h 64504"/>
                <a:gd name="connsiteX29" fmla="*/ 60014 w 91526"/>
                <a:gd name="connsiteY29" fmla="*/ 2460 h 64504"/>
                <a:gd name="connsiteX30" fmla="*/ 71307 w 91526"/>
                <a:gd name="connsiteY30" fmla="*/ 49 h 64504"/>
                <a:gd name="connsiteX31" fmla="*/ 86532 w 91526"/>
                <a:gd name="connsiteY31" fmla="*/ 6393 h 64504"/>
                <a:gd name="connsiteX32" fmla="*/ 91481 w 91526"/>
                <a:gd name="connsiteY32" fmla="*/ 23776 h 6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26" h="64504">
                  <a:moveTo>
                    <a:pt x="91354" y="64504"/>
                  </a:moveTo>
                  <a:lnTo>
                    <a:pt x="80696" y="64504"/>
                  </a:lnTo>
                  <a:lnTo>
                    <a:pt x="80696" y="28851"/>
                  </a:lnTo>
                  <a:cubicBezTo>
                    <a:pt x="80696" y="26187"/>
                    <a:pt x="80696" y="23522"/>
                    <a:pt x="80696" y="20985"/>
                  </a:cubicBezTo>
                  <a:cubicBezTo>
                    <a:pt x="80569" y="18904"/>
                    <a:pt x="79998" y="16874"/>
                    <a:pt x="79046" y="15021"/>
                  </a:cubicBezTo>
                  <a:cubicBezTo>
                    <a:pt x="78260" y="13419"/>
                    <a:pt x="76965" y="12123"/>
                    <a:pt x="75367" y="11342"/>
                  </a:cubicBezTo>
                  <a:cubicBezTo>
                    <a:pt x="73147" y="10461"/>
                    <a:pt x="70774" y="10072"/>
                    <a:pt x="68389" y="10200"/>
                  </a:cubicBezTo>
                  <a:cubicBezTo>
                    <a:pt x="65344" y="10192"/>
                    <a:pt x="62337" y="10933"/>
                    <a:pt x="59634" y="12357"/>
                  </a:cubicBezTo>
                  <a:cubicBezTo>
                    <a:pt x="56462" y="13939"/>
                    <a:pt x="53455" y="15808"/>
                    <a:pt x="50625" y="17939"/>
                  </a:cubicBezTo>
                  <a:cubicBezTo>
                    <a:pt x="50702" y="18953"/>
                    <a:pt x="50702" y="19971"/>
                    <a:pt x="50625" y="20985"/>
                  </a:cubicBezTo>
                  <a:cubicBezTo>
                    <a:pt x="50625" y="22127"/>
                    <a:pt x="50625" y="23268"/>
                    <a:pt x="50625" y="24410"/>
                  </a:cubicBezTo>
                  <a:lnTo>
                    <a:pt x="50625" y="64504"/>
                  </a:lnTo>
                  <a:lnTo>
                    <a:pt x="40094" y="64504"/>
                  </a:lnTo>
                  <a:lnTo>
                    <a:pt x="40094" y="28851"/>
                  </a:lnTo>
                  <a:cubicBezTo>
                    <a:pt x="40234" y="26231"/>
                    <a:pt x="40234" y="23605"/>
                    <a:pt x="40094" y="20985"/>
                  </a:cubicBezTo>
                  <a:cubicBezTo>
                    <a:pt x="39992" y="18899"/>
                    <a:pt x="39435" y="16861"/>
                    <a:pt x="38445" y="15021"/>
                  </a:cubicBezTo>
                  <a:cubicBezTo>
                    <a:pt x="37709" y="13387"/>
                    <a:pt x="36402" y="12079"/>
                    <a:pt x="34765" y="11342"/>
                  </a:cubicBezTo>
                  <a:cubicBezTo>
                    <a:pt x="32545" y="10461"/>
                    <a:pt x="30172" y="10072"/>
                    <a:pt x="27787" y="10200"/>
                  </a:cubicBezTo>
                  <a:cubicBezTo>
                    <a:pt x="24792" y="10220"/>
                    <a:pt x="21849" y="10914"/>
                    <a:pt x="19159" y="12230"/>
                  </a:cubicBezTo>
                  <a:cubicBezTo>
                    <a:pt x="16139" y="13818"/>
                    <a:pt x="13259" y="15643"/>
                    <a:pt x="10531" y="17686"/>
                  </a:cubicBezTo>
                  <a:lnTo>
                    <a:pt x="10531" y="64504"/>
                  </a:lnTo>
                  <a:lnTo>
                    <a:pt x="0" y="64504"/>
                  </a:lnTo>
                  <a:lnTo>
                    <a:pt x="0" y="1826"/>
                  </a:lnTo>
                  <a:lnTo>
                    <a:pt x="10531" y="1826"/>
                  </a:lnTo>
                  <a:lnTo>
                    <a:pt x="10531" y="8804"/>
                  </a:lnTo>
                  <a:cubicBezTo>
                    <a:pt x="13538" y="6286"/>
                    <a:pt x="16812" y="4115"/>
                    <a:pt x="20301" y="2333"/>
                  </a:cubicBezTo>
                  <a:cubicBezTo>
                    <a:pt x="23625" y="873"/>
                    <a:pt x="27203" y="96"/>
                    <a:pt x="30832" y="49"/>
                  </a:cubicBezTo>
                  <a:cubicBezTo>
                    <a:pt x="34626" y="-86"/>
                    <a:pt x="38368" y="883"/>
                    <a:pt x="41617" y="2841"/>
                  </a:cubicBezTo>
                  <a:cubicBezTo>
                    <a:pt x="44573" y="4535"/>
                    <a:pt x="46920" y="7108"/>
                    <a:pt x="48341" y="10200"/>
                  </a:cubicBezTo>
                  <a:cubicBezTo>
                    <a:pt x="51894" y="7141"/>
                    <a:pt x="55814" y="4540"/>
                    <a:pt x="60014" y="2460"/>
                  </a:cubicBezTo>
                  <a:cubicBezTo>
                    <a:pt x="63567" y="886"/>
                    <a:pt x="67411" y="65"/>
                    <a:pt x="71307" y="49"/>
                  </a:cubicBezTo>
                  <a:cubicBezTo>
                    <a:pt x="77106" y="-377"/>
                    <a:pt x="82751" y="1978"/>
                    <a:pt x="86532" y="6393"/>
                  </a:cubicBezTo>
                  <a:cubicBezTo>
                    <a:pt x="90098" y="11466"/>
                    <a:pt x="91836" y="17591"/>
                    <a:pt x="91481" y="23776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DB2BDF6-0EE8-4CBA-80E1-1943C10F992B}"/>
                </a:ext>
              </a:extLst>
            </p:cNvPr>
            <p:cNvSpPr/>
            <p:nvPr/>
          </p:nvSpPr>
          <p:spPr>
            <a:xfrm>
              <a:off x="11410787" y="6419669"/>
              <a:ext cx="57798" cy="65699"/>
            </a:xfrm>
            <a:custGeom>
              <a:avLst/>
              <a:gdLst>
                <a:gd name="connsiteX0" fmla="*/ 10472 w 57798"/>
                <a:gd name="connsiteY0" fmla="*/ 26189 h 65699"/>
                <a:gd name="connsiteX1" fmla="*/ 16055 w 57798"/>
                <a:gd name="connsiteY1" fmla="*/ 13501 h 65699"/>
                <a:gd name="connsiteX2" fmla="*/ 29631 w 57798"/>
                <a:gd name="connsiteY2" fmla="*/ 8553 h 65699"/>
                <a:gd name="connsiteX3" fmla="*/ 42319 w 57798"/>
                <a:gd name="connsiteY3" fmla="*/ 13120 h 65699"/>
                <a:gd name="connsiteX4" fmla="*/ 46506 w 57798"/>
                <a:gd name="connsiteY4" fmla="*/ 25808 h 65699"/>
                <a:gd name="connsiteX5" fmla="*/ 56657 w 57798"/>
                <a:gd name="connsiteY5" fmla="*/ 28600 h 65699"/>
                <a:gd name="connsiteX6" fmla="*/ 49805 w 57798"/>
                <a:gd name="connsiteY6" fmla="*/ 7538 h 65699"/>
                <a:gd name="connsiteX7" fmla="*/ 30139 w 57798"/>
                <a:gd name="connsiteY7" fmla="*/ 52 h 65699"/>
                <a:gd name="connsiteX8" fmla="*/ 8442 w 57798"/>
                <a:gd name="connsiteY8" fmla="*/ 8806 h 65699"/>
                <a:gd name="connsiteX9" fmla="*/ 68 w 57798"/>
                <a:gd name="connsiteY9" fmla="*/ 33167 h 65699"/>
                <a:gd name="connsiteX10" fmla="*/ 8823 w 57798"/>
                <a:gd name="connsiteY10" fmla="*/ 57148 h 65699"/>
                <a:gd name="connsiteX11" fmla="*/ 33184 w 57798"/>
                <a:gd name="connsiteY11" fmla="*/ 65649 h 65699"/>
                <a:gd name="connsiteX12" fmla="*/ 44857 w 57798"/>
                <a:gd name="connsiteY12" fmla="*/ 64126 h 65699"/>
                <a:gd name="connsiteX13" fmla="*/ 55768 w 57798"/>
                <a:gd name="connsiteY13" fmla="*/ 60320 h 65699"/>
                <a:gd name="connsiteX14" fmla="*/ 55768 w 57798"/>
                <a:gd name="connsiteY14" fmla="*/ 48774 h 65699"/>
                <a:gd name="connsiteX15" fmla="*/ 55768 w 57798"/>
                <a:gd name="connsiteY15" fmla="*/ 48774 h 65699"/>
                <a:gd name="connsiteX16" fmla="*/ 46506 w 57798"/>
                <a:gd name="connsiteY16" fmla="*/ 53849 h 65699"/>
                <a:gd name="connsiteX17" fmla="*/ 33818 w 57798"/>
                <a:gd name="connsiteY17" fmla="*/ 56386 h 65699"/>
                <a:gd name="connsiteX18" fmla="*/ 25063 w 57798"/>
                <a:gd name="connsiteY18" fmla="*/ 55118 h 65699"/>
                <a:gd name="connsiteX19" fmla="*/ 18085 w 57798"/>
                <a:gd name="connsiteY19" fmla="*/ 51058 h 65699"/>
                <a:gd name="connsiteX20" fmla="*/ 13264 w 57798"/>
                <a:gd name="connsiteY20" fmla="*/ 43952 h 65699"/>
                <a:gd name="connsiteX21" fmla="*/ 11614 w 57798"/>
                <a:gd name="connsiteY21" fmla="*/ 33929 h 65699"/>
                <a:gd name="connsiteX22" fmla="*/ 57799 w 57798"/>
                <a:gd name="connsiteY22" fmla="*/ 33929 h 6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798" h="65699">
                  <a:moveTo>
                    <a:pt x="10472" y="26189"/>
                  </a:moveTo>
                  <a:cubicBezTo>
                    <a:pt x="10714" y="21417"/>
                    <a:pt x="12693" y="16899"/>
                    <a:pt x="16055" y="13501"/>
                  </a:cubicBezTo>
                  <a:cubicBezTo>
                    <a:pt x="19735" y="10094"/>
                    <a:pt x="24620" y="8310"/>
                    <a:pt x="29631" y="8553"/>
                  </a:cubicBezTo>
                  <a:cubicBezTo>
                    <a:pt x="34326" y="8164"/>
                    <a:pt x="38957" y="9830"/>
                    <a:pt x="42319" y="13120"/>
                  </a:cubicBezTo>
                  <a:cubicBezTo>
                    <a:pt x="45174" y="16721"/>
                    <a:pt x="46659" y="21217"/>
                    <a:pt x="46506" y="25808"/>
                  </a:cubicBezTo>
                  <a:close/>
                  <a:moveTo>
                    <a:pt x="56657" y="28600"/>
                  </a:moveTo>
                  <a:cubicBezTo>
                    <a:pt x="57101" y="20968"/>
                    <a:pt x="54652" y="13449"/>
                    <a:pt x="49805" y="7538"/>
                  </a:cubicBezTo>
                  <a:cubicBezTo>
                    <a:pt x="44642" y="2314"/>
                    <a:pt x="37473" y="-416"/>
                    <a:pt x="30139" y="52"/>
                  </a:cubicBezTo>
                  <a:cubicBezTo>
                    <a:pt x="21993" y="-264"/>
                    <a:pt x="14088" y="2923"/>
                    <a:pt x="8442" y="8806"/>
                  </a:cubicBezTo>
                  <a:cubicBezTo>
                    <a:pt x="2593" y="15529"/>
                    <a:pt x="-414" y="24267"/>
                    <a:pt x="68" y="33167"/>
                  </a:cubicBezTo>
                  <a:cubicBezTo>
                    <a:pt x="-515" y="42036"/>
                    <a:pt x="2657" y="50742"/>
                    <a:pt x="8823" y="57148"/>
                  </a:cubicBezTo>
                  <a:cubicBezTo>
                    <a:pt x="15510" y="63083"/>
                    <a:pt x="24264" y="66140"/>
                    <a:pt x="33184" y="65649"/>
                  </a:cubicBezTo>
                  <a:cubicBezTo>
                    <a:pt x="37130" y="65668"/>
                    <a:pt x="41051" y="65155"/>
                    <a:pt x="44857" y="64126"/>
                  </a:cubicBezTo>
                  <a:cubicBezTo>
                    <a:pt x="48575" y="63105"/>
                    <a:pt x="52216" y="61833"/>
                    <a:pt x="55768" y="60320"/>
                  </a:cubicBezTo>
                  <a:lnTo>
                    <a:pt x="55768" y="48774"/>
                  </a:lnTo>
                  <a:lnTo>
                    <a:pt x="55768" y="48774"/>
                  </a:lnTo>
                  <a:cubicBezTo>
                    <a:pt x="52990" y="50973"/>
                    <a:pt x="49856" y="52689"/>
                    <a:pt x="46506" y="53849"/>
                  </a:cubicBezTo>
                  <a:cubicBezTo>
                    <a:pt x="42459" y="55450"/>
                    <a:pt x="38170" y="56310"/>
                    <a:pt x="33818" y="56386"/>
                  </a:cubicBezTo>
                  <a:cubicBezTo>
                    <a:pt x="30849" y="56438"/>
                    <a:pt x="27893" y="56010"/>
                    <a:pt x="25063" y="55118"/>
                  </a:cubicBezTo>
                  <a:cubicBezTo>
                    <a:pt x="22500" y="54227"/>
                    <a:pt x="20128" y="52848"/>
                    <a:pt x="18085" y="51058"/>
                  </a:cubicBezTo>
                  <a:cubicBezTo>
                    <a:pt x="16004" y="49053"/>
                    <a:pt x="14355" y="46632"/>
                    <a:pt x="13264" y="43952"/>
                  </a:cubicBezTo>
                  <a:cubicBezTo>
                    <a:pt x="12084" y="40747"/>
                    <a:pt x="11525" y="37344"/>
                    <a:pt x="11614" y="33929"/>
                  </a:cubicBezTo>
                  <a:lnTo>
                    <a:pt x="57799" y="33929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B89686C-63B4-4F42-A80C-CEEAC4E7BBE2}"/>
                </a:ext>
              </a:extLst>
            </p:cNvPr>
            <p:cNvSpPr/>
            <p:nvPr/>
          </p:nvSpPr>
          <p:spPr>
            <a:xfrm>
              <a:off x="11482162" y="6419676"/>
              <a:ext cx="52468" cy="64500"/>
            </a:xfrm>
            <a:custGeom>
              <a:avLst/>
              <a:gdLst>
                <a:gd name="connsiteX0" fmla="*/ 51894 w 52468"/>
                <a:gd name="connsiteY0" fmla="*/ 64500 h 64500"/>
                <a:gd name="connsiteX1" fmla="*/ 41362 w 52468"/>
                <a:gd name="connsiteY1" fmla="*/ 64500 h 64500"/>
                <a:gd name="connsiteX2" fmla="*/ 41362 w 52468"/>
                <a:gd name="connsiteY2" fmla="*/ 28847 h 64500"/>
                <a:gd name="connsiteX3" fmla="*/ 41362 w 52468"/>
                <a:gd name="connsiteY3" fmla="*/ 20727 h 64500"/>
                <a:gd name="connsiteX4" fmla="*/ 39460 w 52468"/>
                <a:gd name="connsiteY4" fmla="*/ 14763 h 64500"/>
                <a:gd name="connsiteX5" fmla="*/ 35526 w 52468"/>
                <a:gd name="connsiteY5" fmla="*/ 11337 h 64500"/>
                <a:gd name="connsiteX6" fmla="*/ 28674 w 52468"/>
                <a:gd name="connsiteY6" fmla="*/ 10196 h 64500"/>
                <a:gd name="connsiteX7" fmla="*/ 19666 w 52468"/>
                <a:gd name="connsiteY7" fmla="*/ 12226 h 64500"/>
                <a:gd name="connsiteX8" fmla="*/ 10531 w 52468"/>
                <a:gd name="connsiteY8" fmla="*/ 17681 h 64500"/>
                <a:gd name="connsiteX9" fmla="*/ 10531 w 52468"/>
                <a:gd name="connsiteY9" fmla="*/ 64500 h 64500"/>
                <a:gd name="connsiteX10" fmla="*/ 0 w 52468"/>
                <a:gd name="connsiteY10" fmla="*/ 64500 h 64500"/>
                <a:gd name="connsiteX11" fmla="*/ 0 w 52468"/>
                <a:gd name="connsiteY11" fmla="*/ 1821 h 64500"/>
                <a:gd name="connsiteX12" fmla="*/ 10531 w 52468"/>
                <a:gd name="connsiteY12" fmla="*/ 1821 h 64500"/>
                <a:gd name="connsiteX13" fmla="*/ 10531 w 52468"/>
                <a:gd name="connsiteY13" fmla="*/ 8800 h 64500"/>
                <a:gd name="connsiteX14" fmla="*/ 20808 w 52468"/>
                <a:gd name="connsiteY14" fmla="*/ 2329 h 64500"/>
                <a:gd name="connsiteX15" fmla="*/ 31593 w 52468"/>
                <a:gd name="connsiteY15" fmla="*/ 45 h 64500"/>
                <a:gd name="connsiteX16" fmla="*/ 47072 w 52468"/>
                <a:gd name="connsiteY16" fmla="*/ 6262 h 64500"/>
                <a:gd name="connsiteX17" fmla="*/ 52402 w 52468"/>
                <a:gd name="connsiteY17" fmla="*/ 23772 h 6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468" h="64500">
                  <a:moveTo>
                    <a:pt x="51894" y="64500"/>
                  </a:moveTo>
                  <a:lnTo>
                    <a:pt x="41362" y="64500"/>
                  </a:lnTo>
                  <a:lnTo>
                    <a:pt x="41362" y="28847"/>
                  </a:lnTo>
                  <a:cubicBezTo>
                    <a:pt x="41566" y="26144"/>
                    <a:pt x="41566" y="23429"/>
                    <a:pt x="41362" y="20727"/>
                  </a:cubicBezTo>
                  <a:cubicBezTo>
                    <a:pt x="41197" y="18619"/>
                    <a:pt x="40551" y="16578"/>
                    <a:pt x="39460" y="14763"/>
                  </a:cubicBezTo>
                  <a:cubicBezTo>
                    <a:pt x="38571" y="13214"/>
                    <a:pt x="37188" y="12007"/>
                    <a:pt x="35526" y="11337"/>
                  </a:cubicBezTo>
                  <a:cubicBezTo>
                    <a:pt x="33344" y="10503"/>
                    <a:pt x="31009" y="10114"/>
                    <a:pt x="28674" y="10196"/>
                  </a:cubicBezTo>
                  <a:cubicBezTo>
                    <a:pt x="25566" y="10215"/>
                    <a:pt x="22483" y="10906"/>
                    <a:pt x="19666" y="12226"/>
                  </a:cubicBezTo>
                  <a:cubicBezTo>
                    <a:pt x="16456" y="13751"/>
                    <a:pt x="13398" y="15578"/>
                    <a:pt x="10531" y="17681"/>
                  </a:cubicBezTo>
                  <a:lnTo>
                    <a:pt x="10531" y="64500"/>
                  </a:lnTo>
                  <a:lnTo>
                    <a:pt x="0" y="64500"/>
                  </a:lnTo>
                  <a:lnTo>
                    <a:pt x="0" y="1821"/>
                  </a:lnTo>
                  <a:lnTo>
                    <a:pt x="10531" y="1821"/>
                  </a:lnTo>
                  <a:lnTo>
                    <a:pt x="10531" y="8800"/>
                  </a:lnTo>
                  <a:cubicBezTo>
                    <a:pt x="13652" y="6186"/>
                    <a:pt x="17103" y="4009"/>
                    <a:pt x="20808" y="2329"/>
                  </a:cubicBezTo>
                  <a:cubicBezTo>
                    <a:pt x="24221" y="893"/>
                    <a:pt x="27888" y="117"/>
                    <a:pt x="31593" y="45"/>
                  </a:cubicBezTo>
                  <a:cubicBezTo>
                    <a:pt x="37429" y="-356"/>
                    <a:pt x="43126" y="1934"/>
                    <a:pt x="47072" y="6262"/>
                  </a:cubicBezTo>
                  <a:cubicBezTo>
                    <a:pt x="50967" y="11232"/>
                    <a:pt x="52858" y="17476"/>
                    <a:pt x="52402" y="23772"/>
                  </a:cubicBez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665CEA-1E88-4AA2-BEE7-1B6BF6D56B2B}"/>
                </a:ext>
              </a:extLst>
            </p:cNvPr>
            <p:cNvSpPr/>
            <p:nvPr/>
          </p:nvSpPr>
          <p:spPr>
            <a:xfrm>
              <a:off x="11544714" y="6403100"/>
              <a:ext cx="39459" cy="81965"/>
            </a:xfrm>
            <a:custGeom>
              <a:avLst/>
              <a:gdLst>
                <a:gd name="connsiteX0" fmla="*/ 39460 w 39459"/>
                <a:gd name="connsiteY0" fmla="*/ 80569 h 81965"/>
                <a:gd name="connsiteX1" fmla="*/ 32989 w 39459"/>
                <a:gd name="connsiteY1" fmla="*/ 81838 h 81965"/>
                <a:gd name="connsiteX2" fmla="*/ 26772 w 39459"/>
                <a:gd name="connsiteY2" fmla="*/ 81838 h 81965"/>
                <a:gd name="connsiteX3" fmla="*/ 12180 w 39459"/>
                <a:gd name="connsiteY3" fmla="*/ 76636 h 81965"/>
                <a:gd name="connsiteX4" fmla="*/ 7105 w 39459"/>
                <a:gd name="connsiteY4" fmla="*/ 60141 h 81965"/>
                <a:gd name="connsiteX5" fmla="*/ 7105 w 39459"/>
                <a:gd name="connsiteY5" fmla="*/ 27279 h 81965"/>
                <a:gd name="connsiteX6" fmla="*/ 0 w 39459"/>
                <a:gd name="connsiteY6" fmla="*/ 27279 h 81965"/>
                <a:gd name="connsiteX7" fmla="*/ 0 w 39459"/>
                <a:gd name="connsiteY7" fmla="*/ 18398 h 81965"/>
                <a:gd name="connsiteX8" fmla="*/ 7105 w 39459"/>
                <a:gd name="connsiteY8" fmla="*/ 18398 h 81965"/>
                <a:gd name="connsiteX9" fmla="*/ 7105 w 39459"/>
                <a:gd name="connsiteY9" fmla="*/ 0 h 81965"/>
                <a:gd name="connsiteX10" fmla="*/ 17763 w 39459"/>
                <a:gd name="connsiteY10" fmla="*/ 0 h 81965"/>
                <a:gd name="connsiteX11" fmla="*/ 17763 w 39459"/>
                <a:gd name="connsiteY11" fmla="*/ 18017 h 81965"/>
                <a:gd name="connsiteX12" fmla="*/ 39460 w 39459"/>
                <a:gd name="connsiteY12" fmla="*/ 18017 h 81965"/>
                <a:gd name="connsiteX13" fmla="*/ 39460 w 39459"/>
                <a:gd name="connsiteY13" fmla="*/ 26899 h 81965"/>
                <a:gd name="connsiteX14" fmla="*/ 17763 w 39459"/>
                <a:gd name="connsiteY14" fmla="*/ 26899 h 81965"/>
                <a:gd name="connsiteX15" fmla="*/ 17763 w 39459"/>
                <a:gd name="connsiteY15" fmla="*/ 55827 h 81965"/>
                <a:gd name="connsiteX16" fmla="*/ 17763 w 39459"/>
                <a:gd name="connsiteY16" fmla="*/ 63567 h 81965"/>
                <a:gd name="connsiteX17" fmla="*/ 19412 w 39459"/>
                <a:gd name="connsiteY17" fmla="*/ 68769 h 81965"/>
                <a:gd name="connsiteX18" fmla="*/ 22711 w 39459"/>
                <a:gd name="connsiteY18" fmla="*/ 72068 h 81965"/>
                <a:gd name="connsiteX19" fmla="*/ 29309 w 39459"/>
                <a:gd name="connsiteY19" fmla="*/ 73083 h 81965"/>
                <a:gd name="connsiteX20" fmla="*/ 34765 w 39459"/>
                <a:gd name="connsiteY20" fmla="*/ 72322 h 81965"/>
                <a:gd name="connsiteX21" fmla="*/ 38825 w 39459"/>
                <a:gd name="connsiteY21" fmla="*/ 71053 h 81965"/>
                <a:gd name="connsiteX22" fmla="*/ 38825 w 39459"/>
                <a:gd name="connsiteY22" fmla="*/ 71053 h 8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459" h="81965">
                  <a:moveTo>
                    <a:pt x="39460" y="80569"/>
                  </a:moveTo>
                  <a:cubicBezTo>
                    <a:pt x="37328" y="81101"/>
                    <a:pt x="35171" y="81524"/>
                    <a:pt x="32989" y="81838"/>
                  </a:cubicBezTo>
                  <a:cubicBezTo>
                    <a:pt x="30921" y="82008"/>
                    <a:pt x="28840" y="82008"/>
                    <a:pt x="26772" y="81838"/>
                  </a:cubicBezTo>
                  <a:cubicBezTo>
                    <a:pt x="21392" y="82218"/>
                    <a:pt x="16101" y="80333"/>
                    <a:pt x="12180" y="76636"/>
                  </a:cubicBezTo>
                  <a:cubicBezTo>
                    <a:pt x="8374" y="72026"/>
                    <a:pt x="6547" y="66094"/>
                    <a:pt x="7105" y="60141"/>
                  </a:cubicBezTo>
                  <a:lnTo>
                    <a:pt x="7105" y="27279"/>
                  </a:lnTo>
                  <a:lnTo>
                    <a:pt x="0" y="27279"/>
                  </a:lnTo>
                  <a:lnTo>
                    <a:pt x="0" y="18398"/>
                  </a:lnTo>
                  <a:lnTo>
                    <a:pt x="7105" y="18398"/>
                  </a:lnTo>
                  <a:lnTo>
                    <a:pt x="7105" y="0"/>
                  </a:lnTo>
                  <a:lnTo>
                    <a:pt x="17763" y="0"/>
                  </a:lnTo>
                  <a:lnTo>
                    <a:pt x="17763" y="18017"/>
                  </a:lnTo>
                  <a:lnTo>
                    <a:pt x="39460" y="18017"/>
                  </a:lnTo>
                  <a:lnTo>
                    <a:pt x="39460" y="26899"/>
                  </a:lnTo>
                  <a:lnTo>
                    <a:pt x="17763" y="26899"/>
                  </a:lnTo>
                  <a:lnTo>
                    <a:pt x="17763" y="55827"/>
                  </a:lnTo>
                  <a:cubicBezTo>
                    <a:pt x="17763" y="59126"/>
                    <a:pt x="17763" y="61664"/>
                    <a:pt x="17763" y="63567"/>
                  </a:cubicBezTo>
                  <a:cubicBezTo>
                    <a:pt x="18004" y="65384"/>
                    <a:pt x="18563" y="67145"/>
                    <a:pt x="19412" y="68769"/>
                  </a:cubicBezTo>
                  <a:cubicBezTo>
                    <a:pt x="20136" y="70193"/>
                    <a:pt x="21290" y="71347"/>
                    <a:pt x="22711" y="72068"/>
                  </a:cubicBezTo>
                  <a:cubicBezTo>
                    <a:pt x="24830" y="72827"/>
                    <a:pt x="27064" y="73171"/>
                    <a:pt x="29309" y="73083"/>
                  </a:cubicBezTo>
                  <a:cubicBezTo>
                    <a:pt x="31149" y="73070"/>
                    <a:pt x="32989" y="72815"/>
                    <a:pt x="34765" y="72322"/>
                  </a:cubicBezTo>
                  <a:lnTo>
                    <a:pt x="38825" y="71053"/>
                  </a:lnTo>
                  <a:lnTo>
                    <a:pt x="38825" y="71053"/>
                  </a:lnTo>
                  <a:close/>
                </a:path>
              </a:pathLst>
            </a:custGeom>
            <a:solidFill>
              <a:srgbClr val="FFFFFF"/>
            </a:solidFill>
            <a:ln w="12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2527312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62D3BE7-0713-4CA3-B281-8022180F2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7618" y="1401741"/>
            <a:ext cx="4725896" cy="4415834"/>
          </a:xfrm>
          <a:noFill/>
        </p:spPr>
        <p:txBody>
          <a:bodyPr/>
          <a:lstStyle>
            <a:lvl1pPr algn="ctr">
              <a:defRPr sz="452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813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0A8BD34-23EA-4702-A48B-6863FF6BB8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38000" y="3940087"/>
            <a:ext cx="4716000" cy="1165314"/>
          </a:xfrm>
        </p:spPr>
        <p:txBody>
          <a:bodyPr tIns="0">
            <a:normAutofit/>
          </a:bodyPr>
          <a:lstStyle>
            <a:lvl1pPr marL="0" indent="0" algn="ctr">
              <a:buNone/>
              <a:defRPr sz="3800" b="0">
                <a:solidFill>
                  <a:schemeClr val="bg1"/>
                </a:solidFill>
              </a:defRPr>
            </a:lvl1pPr>
            <a:lvl2pPr marL="0" indent="0" algn="ctr">
              <a:buNone/>
              <a:defRPr sz="3800" b="0">
                <a:solidFill>
                  <a:schemeClr val="bg1"/>
                </a:solidFill>
              </a:defRPr>
            </a:lvl2pPr>
            <a:lvl3pPr marL="0" indent="0" algn="ctr">
              <a:buNone/>
              <a:defRPr sz="3800" b="0">
                <a:solidFill>
                  <a:schemeClr val="bg1"/>
                </a:solidFill>
              </a:defRPr>
            </a:lvl3pPr>
            <a:lvl4pPr marL="0" indent="0" algn="ctr">
              <a:buNone/>
              <a:defRPr sz="3800" b="0">
                <a:solidFill>
                  <a:schemeClr val="bg1"/>
                </a:solidFill>
              </a:defRPr>
            </a:lvl4pPr>
            <a:lvl5pPr marL="0" indent="0" algn="ctr">
              <a:buNone/>
              <a:defRPr sz="3800" b="0">
                <a:solidFill>
                  <a:schemeClr val="bg1"/>
                </a:solidFill>
              </a:defRPr>
            </a:lvl5pPr>
            <a:lvl6pPr marL="0" indent="0" algn="ctr">
              <a:buNone/>
              <a:defRPr sz="3800" b="0">
                <a:solidFill>
                  <a:schemeClr val="bg1"/>
                </a:solidFill>
              </a:defRPr>
            </a:lvl6pPr>
            <a:lvl7pPr marL="0" indent="0" algn="ctr">
              <a:buNone/>
              <a:defRPr sz="3800" b="0">
                <a:solidFill>
                  <a:schemeClr val="bg1"/>
                </a:solidFill>
              </a:defRPr>
            </a:lvl7pPr>
            <a:lvl8pPr marL="0" indent="0" algn="ctr">
              <a:buNone/>
              <a:defRPr sz="3800" b="0">
                <a:solidFill>
                  <a:schemeClr val="bg1"/>
                </a:solidFill>
              </a:defRPr>
            </a:lvl8pPr>
            <a:lvl9pPr marL="0" indent="0" algn="ctr">
              <a:buNone/>
              <a:defRPr sz="3800" b="0">
                <a:solidFill>
                  <a:schemeClr val="bg1"/>
                </a:solidFill>
              </a:defRPr>
            </a:lvl9pPr>
          </a:lstStyle>
          <a:p>
            <a:r>
              <a:rPr lang="en-AU"/>
              <a:t>Subheading to go here</a:t>
            </a:r>
            <a:endParaRPr lang="en-GB"/>
          </a:p>
          <a:p>
            <a:pPr lvl="8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8000" y="944988"/>
            <a:ext cx="4716000" cy="2935795"/>
          </a:xfrm>
          <a:noFill/>
        </p:spPr>
        <p:txBody>
          <a:bodyPr bIns="0" anchor="b">
            <a:normAutofit/>
          </a:bodyPr>
          <a:lstStyle>
            <a:lvl1pPr algn="ctr">
              <a:defRPr sz="452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heading to go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278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56600" y="127179"/>
            <a:ext cx="5878800" cy="5965200"/>
          </a:xfrm>
          <a:blipFill>
            <a:blip r:embed="rId2"/>
            <a:stretch>
              <a:fillRect t="945" b="945"/>
            </a:stretch>
          </a:blipFill>
        </p:spPr>
        <p:txBody>
          <a:bodyPr lIns="828000" tIns="2592000" rIns="828000" bIns="2592000" anchor="ctr">
            <a:normAutofit/>
          </a:bodyPr>
          <a:lstStyle>
            <a:lvl1pPr marL="0" indent="0" algn="ctr">
              <a:spcAft>
                <a:spcPts val="1100"/>
              </a:spcAft>
              <a:buNone/>
              <a:defRPr sz="3960" b="0" cap="all" baseline="0">
                <a:solidFill>
                  <a:schemeClr val="bg1"/>
                </a:solidFill>
              </a:defRPr>
            </a:lvl1pPr>
            <a:lvl2pPr marL="0" indent="0" algn="ctr">
              <a:buNone/>
              <a:defRPr sz="3480" b="0">
                <a:solidFill>
                  <a:schemeClr val="bg1"/>
                </a:solidFill>
              </a:defRPr>
            </a:lvl2pPr>
            <a:lvl3pPr marL="0" indent="0" algn="ctr">
              <a:buNone/>
              <a:defRPr sz="3480" b="0">
                <a:solidFill>
                  <a:schemeClr val="tx1"/>
                </a:solidFill>
              </a:defRPr>
            </a:lvl3pPr>
            <a:lvl4pPr marL="0" indent="0" algn="ctr">
              <a:buNone/>
              <a:defRPr sz="3480" b="0">
                <a:solidFill>
                  <a:schemeClr val="tx1"/>
                </a:solidFill>
              </a:defRPr>
            </a:lvl4pPr>
            <a:lvl5pPr marL="0" indent="0" algn="ctr">
              <a:buNone/>
              <a:defRPr sz="3480" b="0">
                <a:solidFill>
                  <a:schemeClr val="tx1"/>
                </a:solidFill>
              </a:defRPr>
            </a:lvl5pPr>
            <a:lvl6pPr marL="0" indent="0" algn="ctr">
              <a:buNone/>
              <a:defRPr sz="3480" b="0">
                <a:solidFill>
                  <a:schemeClr val="tx1"/>
                </a:solidFill>
              </a:defRPr>
            </a:lvl6pPr>
            <a:lvl7pPr marL="0" indent="0" algn="ctr">
              <a:buNone/>
              <a:defRPr sz="3480" b="0">
                <a:solidFill>
                  <a:schemeClr val="tx1"/>
                </a:solidFill>
              </a:defRPr>
            </a:lvl7pPr>
            <a:lvl8pPr marL="0" indent="0" algn="ctr">
              <a:buNone/>
              <a:defRPr sz="3480" b="0">
                <a:solidFill>
                  <a:schemeClr val="tx1"/>
                </a:solidFill>
              </a:defRPr>
            </a:lvl8pPr>
            <a:lvl9pPr marL="0" indent="0" algn="ctr">
              <a:buNone/>
              <a:defRPr sz="3480" b="0">
                <a:solidFill>
                  <a:schemeClr val="tx1"/>
                </a:solidFill>
              </a:defRPr>
            </a:lvl9pPr>
          </a:lstStyle>
          <a:p>
            <a:r>
              <a:rPr lang="en-AU"/>
              <a:t>Long heading to go here</a:t>
            </a:r>
            <a:endParaRPr lang="en-GB"/>
          </a:p>
          <a:p>
            <a:pPr lvl="1"/>
            <a:r>
              <a:rPr lang="en-US"/>
              <a:t>Subheading to go here</a:t>
            </a:r>
          </a:p>
        </p:txBody>
      </p:sp>
    </p:spTree>
    <p:extLst>
      <p:ext uri="{BB962C8B-B14F-4D97-AF65-F5344CB8AC3E}">
        <p14:creationId xmlns:p14="http://schemas.microsoft.com/office/powerpoint/2010/main" val="247902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taglin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825625"/>
            <a:ext cx="10515600" cy="41259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and content slide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AE29E-9FC9-4682-B1BF-B530FBF6C74B}" type="datetimeFigureOut">
              <a:rPr lang="en-GB" smtClean="0"/>
              <a:t>01/12/2021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CE0DB3E8-C3B3-4223-9287-0C97B7A45B50}"/>
              </a:ext>
            </a:extLst>
          </p:cNvPr>
          <p:cNvSpPr txBox="1">
            <a:spLocks/>
          </p:cNvSpPr>
          <p:nvPr userDrawn="1"/>
        </p:nvSpPr>
        <p:spPr>
          <a:xfrm>
            <a:off x="8781098" y="2"/>
            <a:ext cx="2872423" cy="63009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085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825625"/>
            <a:ext cx="10515600" cy="41259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and content slide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AE29E-9FC9-4682-B1BF-B530FBF6C74B}" type="datetimeFigureOut">
              <a:rPr lang="en-GB" smtClean="0"/>
              <a:t>01/12/2021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42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taglin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9C5FF18-2F19-4E82-8092-0AF84487A36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9123" y="1298892"/>
            <a:ext cx="3984398" cy="3559175"/>
          </a:xfrm>
          <a:custGeom>
            <a:avLst/>
            <a:gdLst>
              <a:gd name="connsiteX0" fmla="*/ 1624643 w 3984398"/>
              <a:gd name="connsiteY0" fmla="*/ 0 h 3559175"/>
              <a:gd name="connsiteX1" fmla="*/ 1685035 w 3984398"/>
              <a:gd name="connsiteY1" fmla="*/ 0 h 3559175"/>
              <a:gd name="connsiteX2" fmla="*/ 3957305 w 3984398"/>
              <a:gd name="connsiteY2" fmla="*/ 1924899 h 3559175"/>
              <a:gd name="connsiteX3" fmla="*/ 2923082 w 3984398"/>
              <a:gd name="connsiteY3" fmla="*/ 3230810 h 3559175"/>
              <a:gd name="connsiteX4" fmla="*/ 1885085 w 3984398"/>
              <a:gd name="connsiteY4" fmla="*/ 3559175 h 3559175"/>
              <a:gd name="connsiteX5" fmla="*/ 118603 w 3984398"/>
              <a:gd name="connsiteY5" fmla="*/ 2155132 h 3559175"/>
              <a:gd name="connsiteX6" fmla="*/ 103505 w 3984398"/>
              <a:gd name="connsiteY6" fmla="*/ 951126 h 3559175"/>
              <a:gd name="connsiteX7" fmla="*/ 1624643 w 3984398"/>
              <a:gd name="connsiteY7" fmla="*/ 0 h 355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4398" h="3559175">
                <a:moveTo>
                  <a:pt x="1624643" y="0"/>
                </a:moveTo>
                <a:cubicBezTo>
                  <a:pt x="1643515" y="0"/>
                  <a:pt x="1662388" y="0"/>
                  <a:pt x="1685035" y="0"/>
                </a:cubicBezTo>
                <a:cubicBezTo>
                  <a:pt x="2681512" y="0"/>
                  <a:pt x="4206424" y="720893"/>
                  <a:pt x="3957305" y="1924899"/>
                </a:cubicBezTo>
                <a:cubicBezTo>
                  <a:pt x="3851618" y="2453302"/>
                  <a:pt x="3364703" y="2947737"/>
                  <a:pt x="2923082" y="3230810"/>
                </a:cubicBezTo>
                <a:cubicBezTo>
                  <a:pt x="2575825" y="3453494"/>
                  <a:pt x="2221019" y="3559175"/>
                  <a:pt x="1885085" y="3559175"/>
                </a:cubicBezTo>
                <a:cubicBezTo>
                  <a:pt x="1111306" y="3559175"/>
                  <a:pt x="431889" y="3011900"/>
                  <a:pt x="118603" y="2155132"/>
                </a:cubicBezTo>
                <a:cubicBezTo>
                  <a:pt x="-21055" y="1770152"/>
                  <a:pt x="-51251" y="1332332"/>
                  <a:pt x="103505" y="951126"/>
                </a:cubicBezTo>
                <a:cubicBezTo>
                  <a:pt x="345075" y="366108"/>
                  <a:pt x="990521" y="18872"/>
                  <a:pt x="162464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396000" tIns="828000" rIns="396000" bIns="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Picture’. Select ‘Picture Format &gt; Crop’ to edit size and position of picture.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FDF4A82-A5CF-496D-9C7E-E9DD3EB19F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5261" y="1553267"/>
            <a:ext cx="3668400" cy="3304800"/>
          </a:xfrm>
          <a:blipFill>
            <a:blip r:embed="rId2"/>
            <a:stretch>
              <a:fillRect t="945" b="945"/>
            </a:stretch>
          </a:blipFill>
        </p:spPr>
        <p:txBody>
          <a:bodyPr/>
          <a:lstStyle>
            <a:lvl1pPr>
              <a:buFont typeface="Arial" panose="020B0604020202020204" pitchFamily="34" charset="0"/>
              <a:buNone/>
              <a:defRPr sz="100">
                <a:noFill/>
              </a:defRPr>
            </a:lvl1pPr>
            <a:lvl2pPr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buFont typeface="Arial" panose="020B0604020202020204" pitchFamily="34" charset="0"/>
              <a:buNone/>
              <a:defRPr sz="100">
                <a:noFill/>
              </a:defRPr>
            </a:lvl4pPr>
            <a:lvl5pPr>
              <a:buFont typeface="Arial" panose="020B0604020202020204" pitchFamily="34" charset="0"/>
              <a:buNone/>
              <a:defRPr sz="100">
                <a:noFill/>
              </a:defRPr>
            </a:lvl5pPr>
            <a:lvl6pPr>
              <a:buFont typeface="Arial" panose="020B0604020202020204" pitchFamily="34" charset="0"/>
              <a:buNone/>
              <a:defRPr sz="100">
                <a:noFill/>
              </a:defRPr>
            </a:lvl6pPr>
            <a:lvl7pPr>
              <a:buFont typeface="Arial" panose="020B0604020202020204" pitchFamily="34" charset="0"/>
              <a:buNone/>
              <a:defRPr sz="100">
                <a:noFill/>
              </a:defRPr>
            </a:lvl7pPr>
            <a:lvl8pPr>
              <a:buFont typeface="Arial" panose="020B0604020202020204" pitchFamily="34" charset="0"/>
              <a:buNone/>
              <a:defRPr sz="100">
                <a:noFill/>
              </a:defRPr>
            </a:lvl8pPr>
            <a:lvl9pPr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825625"/>
            <a:ext cx="6480000" cy="41259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480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content slide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AE29E-9FC9-4682-B1BF-B530FBF6C74B}" type="datetimeFigureOut">
              <a:rPr lang="en-GB" smtClean="0"/>
              <a:t>01/12/2021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CE0DB3E8-C3B3-4223-9287-0C97B7A45B50}"/>
              </a:ext>
            </a:extLst>
          </p:cNvPr>
          <p:cNvSpPr txBox="1">
            <a:spLocks/>
          </p:cNvSpPr>
          <p:nvPr userDrawn="1"/>
        </p:nvSpPr>
        <p:spPr>
          <a:xfrm>
            <a:off x="8781098" y="2"/>
            <a:ext cx="2872423" cy="63009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2038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825625"/>
            <a:ext cx="6480000" cy="41259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480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content slide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AE29E-9FC9-4682-B1BF-B530FBF6C74B}" type="datetimeFigureOut">
              <a:rPr lang="en-GB" smtClean="0"/>
              <a:t>01/12/2021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CED482-88D2-45BB-8E46-16758730C7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9123" y="1298892"/>
            <a:ext cx="3984398" cy="3559175"/>
          </a:xfrm>
          <a:custGeom>
            <a:avLst/>
            <a:gdLst>
              <a:gd name="connsiteX0" fmla="*/ 1624643 w 3984398"/>
              <a:gd name="connsiteY0" fmla="*/ 0 h 3559175"/>
              <a:gd name="connsiteX1" fmla="*/ 1685035 w 3984398"/>
              <a:gd name="connsiteY1" fmla="*/ 0 h 3559175"/>
              <a:gd name="connsiteX2" fmla="*/ 3957305 w 3984398"/>
              <a:gd name="connsiteY2" fmla="*/ 1924899 h 3559175"/>
              <a:gd name="connsiteX3" fmla="*/ 2923082 w 3984398"/>
              <a:gd name="connsiteY3" fmla="*/ 3230810 h 3559175"/>
              <a:gd name="connsiteX4" fmla="*/ 1885085 w 3984398"/>
              <a:gd name="connsiteY4" fmla="*/ 3559175 h 3559175"/>
              <a:gd name="connsiteX5" fmla="*/ 118603 w 3984398"/>
              <a:gd name="connsiteY5" fmla="*/ 2155132 h 3559175"/>
              <a:gd name="connsiteX6" fmla="*/ 103505 w 3984398"/>
              <a:gd name="connsiteY6" fmla="*/ 951126 h 3559175"/>
              <a:gd name="connsiteX7" fmla="*/ 1624643 w 3984398"/>
              <a:gd name="connsiteY7" fmla="*/ 0 h 355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4398" h="3559175">
                <a:moveTo>
                  <a:pt x="1624643" y="0"/>
                </a:moveTo>
                <a:cubicBezTo>
                  <a:pt x="1643515" y="0"/>
                  <a:pt x="1662388" y="0"/>
                  <a:pt x="1685035" y="0"/>
                </a:cubicBezTo>
                <a:cubicBezTo>
                  <a:pt x="2681512" y="0"/>
                  <a:pt x="4206424" y="720893"/>
                  <a:pt x="3957305" y="1924899"/>
                </a:cubicBezTo>
                <a:cubicBezTo>
                  <a:pt x="3851618" y="2453302"/>
                  <a:pt x="3364703" y="2947737"/>
                  <a:pt x="2923082" y="3230810"/>
                </a:cubicBezTo>
                <a:cubicBezTo>
                  <a:pt x="2575825" y="3453494"/>
                  <a:pt x="2221019" y="3559175"/>
                  <a:pt x="1885085" y="3559175"/>
                </a:cubicBezTo>
                <a:cubicBezTo>
                  <a:pt x="1111306" y="3559175"/>
                  <a:pt x="431889" y="3011900"/>
                  <a:pt x="118603" y="2155132"/>
                </a:cubicBezTo>
                <a:cubicBezTo>
                  <a:pt x="-21055" y="1770152"/>
                  <a:pt x="-51251" y="1332332"/>
                  <a:pt x="103505" y="951126"/>
                </a:cubicBezTo>
                <a:cubicBezTo>
                  <a:pt x="345075" y="366108"/>
                  <a:pt x="990521" y="18872"/>
                  <a:pt x="162464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396000" tIns="828000" rIns="396000" bIns="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Picture’. Select ‘Picture Format &gt; Crop’ to edit size and position of picture.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80CA8964-3B77-4D73-B774-AD21EE2905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5261" y="1553267"/>
            <a:ext cx="3668400" cy="3304800"/>
          </a:xfrm>
          <a:blipFill>
            <a:blip r:embed="rId2"/>
            <a:stretch>
              <a:fillRect t="945" b="945"/>
            </a:stretch>
          </a:blipFill>
        </p:spPr>
        <p:txBody>
          <a:bodyPr/>
          <a:lstStyle>
            <a:lvl1pPr>
              <a:buFont typeface="Arial" panose="020B0604020202020204" pitchFamily="34" charset="0"/>
              <a:buNone/>
              <a:defRPr sz="100">
                <a:noFill/>
              </a:defRPr>
            </a:lvl1pPr>
            <a:lvl2pPr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buFont typeface="Arial" panose="020B0604020202020204" pitchFamily="34" charset="0"/>
              <a:buNone/>
              <a:defRPr sz="100">
                <a:noFill/>
              </a:defRPr>
            </a:lvl4pPr>
            <a:lvl5pPr>
              <a:buFont typeface="Arial" panose="020B0604020202020204" pitchFamily="34" charset="0"/>
              <a:buNone/>
              <a:defRPr sz="100">
                <a:noFill/>
              </a:defRPr>
            </a:lvl5pPr>
            <a:lvl6pPr>
              <a:buFont typeface="Arial" panose="020B0604020202020204" pitchFamily="34" charset="0"/>
              <a:buNone/>
              <a:defRPr sz="100">
                <a:noFill/>
              </a:defRPr>
            </a:lvl6pPr>
            <a:lvl7pPr>
              <a:buFont typeface="Arial" panose="020B0604020202020204" pitchFamily="34" charset="0"/>
              <a:buNone/>
              <a:defRPr sz="100">
                <a:noFill/>
              </a:defRPr>
            </a:lvl7pPr>
            <a:lvl8pPr>
              <a:buFont typeface="Arial" panose="020B0604020202020204" pitchFamily="34" charset="0"/>
              <a:buNone/>
              <a:defRPr sz="100">
                <a:noFill/>
              </a:defRPr>
            </a:lvl8pPr>
            <a:lvl9pPr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368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C03D866-ED9C-43D7-AD91-28E35EDE5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89249"/>
          <a:stretch/>
        </p:blipFill>
        <p:spPr>
          <a:xfrm>
            <a:off x="0" y="6120765"/>
            <a:ext cx="12192000" cy="73723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45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level </a:t>
            </a:r>
          </a:p>
          <a:p>
            <a:pPr marL="288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576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26277" y="6343014"/>
            <a:ext cx="2584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F5AE29E-9FC9-4682-B1BF-B530FBF6C74B}" type="datetimeFigureOut">
              <a:rPr lang="en-GB" smtClean="0"/>
              <a:pPr/>
              <a:t>01/12/2021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7826" y="6343014"/>
            <a:ext cx="303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-250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43014"/>
            <a:ext cx="765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47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82" r:id="rId2"/>
    <p:sldLayoutId id="2147483676" r:id="rId3"/>
    <p:sldLayoutId id="2147483677" r:id="rId4"/>
    <p:sldLayoutId id="2147483678" r:id="rId5"/>
    <p:sldLayoutId id="2147483650" r:id="rId6"/>
    <p:sldLayoutId id="2147483675" r:id="rId7"/>
    <p:sldLayoutId id="2147483680" r:id="rId8"/>
    <p:sldLayoutId id="2147483681" r:id="rId9"/>
    <p:sldLayoutId id="2147483655" r:id="rId10"/>
    <p:sldLayoutId id="214748367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88000" marR="0" indent="-288000" algn="l" defTabSz="914400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marR="0" indent="-288000" algn="l" defTabSz="914400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Tx/>
        <a:buFont typeface="Courier New" panose="02070309020205020404" pitchFamily="49" charset="0"/>
        <a:buChar char="o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23733-BADB-4194-BB52-D4E9E74C22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650169"/>
            <a:ext cx="6480000" cy="412592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jurisdiction – population of around 540,000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TAFE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State-wide reach with 16 campuses and training facilities.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Training across priority industries for Tasmania such as health, aged care and community services, construction, engineering  and electrotechnology.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TasTAFE has a role in assisting “last-chance learners” and  addressing socio economic challenges including low literacy, intergenerational poverty and high levels of disability.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6B1314-73C1-4945-B947-687DFF85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About Tasmania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558150-CFB7-4F0B-BA17-2FE4173D6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3" name="Picture Placeholder 12" descr="A picture containing indoor, person, person, ceiling&#10;&#10;Description automatically generated">
            <a:extLst>
              <a:ext uri="{FF2B5EF4-FFF2-40B4-BE49-F238E27FC236}">
                <a16:creationId xmlns:a16="http://schemas.microsoft.com/office/drawing/2014/main" id="{F677663F-7D63-4AF3-82EB-872EB83BC72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r="12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5507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39D3590-3B4A-4B25-B9F8-256E65D2A8E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4" b="1650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7A967-35E1-438B-A03D-4DCFC19F63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F33DA-15E4-439B-866B-63416ABA003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endParaRPr lang="en-A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TasTAFE trains around 60% of Tasmania’s apprentices.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 numbers </a:t>
            </a:r>
            <a:r>
              <a:rPr lang="en-A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increased by around 20 per cent in the last 2 years.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continues to grow in traditional trades</a:t>
            </a:r>
            <a:endParaRPr lang="en-AU" dirty="0">
              <a:solidFill>
                <a:srgbClr val="3634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High-demand areas include: </a:t>
            </a:r>
          </a:p>
          <a:p>
            <a:endParaRPr lang="en-A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A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and Construction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A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Industries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A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A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and Manufacturing       </a:t>
            </a:r>
          </a:p>
          <a:p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2EC2E4-C58B-4A82-8A2D-8FF24C4B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TasTAFE apprentices</a:t>
            </a:r>
          </a:p>
        </p:txBody>
      </p:sp>
    </p:spTree>
    <p:extLst>
      <p:ext uri="{BB962C8B-B14F-4D97-AF65-F5344CB8AC3E}">
        <p14:creationId xmlns:p14="http://schemas.microsoft.com/office/powerpoint/2010/main" val="3566645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ED89DA-C231-47DE-BF2E-EE25FA5486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AU" sz="2800" dirty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completion rates in Australia*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Tasmania: 55.9%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average: 48.3%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TasTAFE trains all apprentices in some trades.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(*Source: NCVER contract completion figures released July 2021)</a:t>
            </a:r>
          </a:p>
          <a:p>
            <a:pPr>
              <a:spcAft>
                <a:spcPts val="1000"/>
              </a:spcAft>
            </a:pPr>
            <a:endParaRPr lang="en-AU" sz="2800" dirty="0">
              <a:solidFill>
                <a:srgbClr val="3634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4BD54D-1AB0-49D8-BF9E-45409453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Tasmania’s apprentice completion rates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57C5A6-3585-4204-9DD0-99E47F333D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262ACC7-788A-490D-BBB0-DF17869EF0C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8020"/>
          <a:stretch/>
        </p:blipFill>
        <p:spPr>
          <a:xfrm>
            <a:off x="7669123" y="1298892"/>
            <a:ext cx="3984398" cy="3559175"/>
          </a:xfrm>
        </p:spPr>
      </p:pic>
    </p:spTree>
    <p:extLst>
      <p:ext uri="{BB962C8B-B14F-4D97-AF65-F5344CB8AC3E}">
        <p14:creationId xmlns:p14="http://schemas.microsoft.com/office/powerpoint/2010/main" val="3661082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ED89DA-C231-47DE-BF2E-EE25FA54866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690688"/>
            <a:ext cx="6480000" cy="4260863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20000"/>
              </a:lnSpc>
            </a:pPr>
            <a:endParaRPr lang="en-AU" sz="1800" b="1" dirty="0">
              <a:solidFill>
                <a:srgbClr val="363436"/>
              </a:solidFill>
              <a:effectLst/>
              <a:latin typeface="Gill Sans MT Std Light" panose="020B03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AU" sz="3200" dirty="0">
                <a:solidFill>
                  <a:srgbClr val="3634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Small state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AU" sz="3200" dirty="0">
                <a:solidFill>
                  <a:srgbClr val="3634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spread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AU" sz="3200" dirty="0">
                <a:solidFill>
                  <a:srgbClr val="3634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Close contact with industry and other key p</a:t>
            </a:r>
            <a:r>
              <a:rPr lang="en-AU" sz="3200" dirty="0">
                <a:solidFill>
                  <a:srgbClr val="3634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layers in the apprenticeship system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AU" sz="3200" dirty="0">
                <a:solidFill>
                  <a:srgbClr val="3634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Communication with emp</a:t>
            </a:r>
            <a:r>
              <a:rPr lang="en-AU" sz="3200" dirty="0">
                <a:solidFill>
                  <a:srgbClr val="3634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loyers and apprentices</a:t>
            </a:r>
            <a:endParaRPr lang="en-AU" sz="3200" dirty="0">
              <a:solidFill>
                <a:srgbClr val="36343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AU" sz="3200" dirty="0">
                <a:solidFill>
                  <a:srgbClr val="3634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Portfolio managers 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AU" sz="3200" dirty="0">
                <a:solidFill>
                  <a:srgbClr val="3634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 beyond learning eg support for those with low literacy and numeracy</a:t>
            </a:r>
            <a:endParaRPr lang="en-AU" sz="3200" dirty="0">
              <a:solidFill>
                <a:srgbClr val="36343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4BD54D-1AB0-49D8-BF9E-454094536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14622" cy="1325563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Why our completion rates are good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EB276A-D558-4E2D-BD2F-044882038F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B851C59-76D6-4361-8576-F153B623ECD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8020"/>
          <a:stretch/>
        </p:blipFill>
        <p:spPr>
          <a:xfrm>
            <a:off x="7669123" y="1298892"/>
            <a:ext cx="3984398" cy="3559175"/>
          </a:xfrm>
        </p:spPr>
      </p:pic>
    </p:spTree>
    <p:extLst>
      <p:ext uri="{BB962C8B-B14F-4D97-AF65-F5344CB8AC3E}">
        <p14:creationId xmlns:p14="http://schemas.microsoft.com/office/powerpoint/2010/main" val="3671806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ED89DA-C231-47DE-BF2E-EE25FA54866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690688"/>
            <a:ext cx="6480000" cy="4260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endParaRPr lang="en-AU" sz="2000" b="1" dirty="0">
              <a:solidFill>
                <a:schemeClr val="tx1"/>
              </a:solidFill>
            </a:endParaRPr>
          </a:p>
          <a:p>
            <a:pPr lvl="0"/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Sophie Russell, Apprentice of the Year</a:t>
            </a:r>
          </a:p>
          <a:p>
            <a:pPr lvl="0"/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2021 Tasmanian Training Awards: </a:t>
            </a:r>
          </a:p>
          <a:p>
            <a:pPr lvl="0"/>
            <a:endParaRPr lang="en-A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support I received from TasTAFE was amazing. </a:t>
            </a:r>
          </a:p>
          <a:p>
            <a:pPr lvl="0"/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“My TAFE teacher, Shane, would come out on-site, touch base to see how we were travelling, what modules at TAFE we were struggling with, talk about when our next TAFE session was and would just always be there.” 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4BD54D-1AB0-49D8-BF9E-454094536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14622" cy="1325563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Supporting our apprentices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64B6FA-9C40-4D33-ACD9-B9002DB77E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dirty="0"/>
              <a:t> 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9C4E231-0DE2-440D-B3EE-0BDDBDA9ED9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6" r="20776"/>
          <a:stretch/>
        </p:blipFill>
        <p:spPr>
          <a:xfrm>
            <a:off x="7669123" y="1298892"/>
            <a:ext cx="3984398" cy="3559175"/>
          </a:xfrm>
        </p:spPr>
      </p:pic>
    </p:spTree>
    <p:extLst>
      <p:ext uri="{BB962C8B-B14F-4D97-AF65-F5344CB8AC3E}">
        <p14:creationId xmlns:p14="http://schemas.microsoft.com/office/powerpoint/2010/main" val="1579694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ED89DA-C231-47DE-BF2E-EE25FA54866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690688"/>
            <a:ext cx="6480000" cy="4260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Michael Taylor, Equity Apprentice of the Year</a:t>
            </a:r>
          </a:p>
          <a:p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2021 Tasmanian Training Awards:</a:t>
            </a:r>
          </a:p>
          <a:p>
            <a:pPr lvl="0"/>
            <a:endParaRPr lang="en-A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A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have a visual impairment and obviously it was a bit daunting heading into the course initially, but the disability liaison staff at TasTAFE were really encouraging and made me feel like there were no barriers and I was able to successfully complete the course.” </a:t>
            </a:r>
          </a:p>
          <a:p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4BD54D-1AB0-49D8-BF9E-454094536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37037" cy="1325563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Student support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64B6FA-9C40-4D33-ACD9-B9002DB77E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dirty="0"/>
              <a:t> 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9736623-C05B-4419-9356-75C82A11CA2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5" r="18345"/>
          <a:stretch/>
        </p:blipFill>
        <p:spPr>
          <a:xfrm>
            <a:off x="7669123" y="1298892"/>
            <a:ext cx="3984398" cy="3559175"/>
          </a:xfrm>
        </p:spPr>
      </p:pic>
    </p:spTree>
    <p:extLst>
      <p:ext uri="{BB962C8B-B14F-4D97-AF65-F5344CB8AC3E}">
        <p14:creationId xmlns:p14="http://schemas.microsoft.com/office/powerpoint/2010/main" val="59767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person, outdoor, yellow, orange&#10;&#10;Description automatically generated">
            <a:extLst>
              <a:ext uri="{FF2B5EF4-FFF2-40B4-BE49-F238E27FC236}">
                <a16:creationId xmlns:a16="http://schemas.microsoft.com/office/drawing/2014/main" id="{D560A149-C184-41B8-9956-EB1752E954B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r="12682"/>
          <a:stretch>
            <a:fillRect/>
          </a:stretch>
        </p:blipFill>
        <p:spPr/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ED89DA-C231-47DE-BF2E-EE25FA5486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Apprenticeship orientations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Support Tutor roles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female apprentices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outside learning:</a:t>
            </a:r>
          </a:p>
          <a:p>
            <a:pPr marL="457200" lvl="0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Disability support</a:t>
            </a:r>
          </a:p>
          <a:p>
            <a:pPr marL="457200" lvl="0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Literacy and Numeracy</a:t>
            </a:r>
          </a:p>
          <a:p>
            <a:pPr lvl="0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4BD54D-1AB0-49D8-BF9E-45409453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Improving completion rates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64B6FA-9C40-4D33-ACD9-B9002DB77E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23447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E2290D62-7F35-4076-B44F-EBC01F665B5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r="12738"/>
          <a:stretch>
            <a:fillRect/>
          </a:stretch>
        </p:blipFill>
        <p:spPr>
          <a:xfrm>
            <a:off x="572467" y="1477372"/>
            <a:ext cx="4397098" cy="3927831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ED89DA-C231-47DE-BF2E-EE25FA54866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09373" y="2528079"/>
            <a:ext cx="5924669" cy="2421608"/>
          </a:xfrm>
        </p:spPr>
        <p:txBody>
          <a:bodyPr>
            <a:normAutofit/>
          </a:bodyPr>
          <a:lstStyle/>
          <a:p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Caitlin Radford – 2020 Australian Apprentice of the Year (Australian Training Awards)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“Studying at TasTAFE has allowed me to gain many skills so that I can now fulfill my career ambitions.”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4BD54D-1AB0-49D8-BF9E-454094536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696" y="352135"/>
            <a:ext cx="7843630" cy="1325563"/>
          </a:xfrm>
        </p:spPr>
        <p:txBody>
          <a:bodyPr>
            <a:normAutofit/>
          </a:bodyPr>
          <a:lstStyle/>
          <a:p>
            <a:pPr algn="r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Supporting Female Apprentices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64B6FA-9C40-4D33-ACD9-B9002DB77E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7060" y="1637831"/>
            <a:ext cx="4181865" cy="3767372"/>
          </a:xfrm>
        </p:spPr>
        <p:txBody>
          <a:bodyPr/>
          <a:lstStyle/>
          <a:p>
            <a:r>
              <a:rPr lang="en-A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8216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F1B5FD13-35FF-460C-B705-5520CA33F034}"/>
              </a:ext>
            </a:extLst>
          </p:cNvPr>
          <p:cNvSpPr txBox="1">
            <a:spLocks/>
          </p:cNvSpPr>
          <p:nvPr/>
        </p:nvSpPr>
        <p:spPr>
          <a:xfrm>
            <a:off x="2006082" y="365125"/>
            <a:ext cx="902635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2D6630-B050-4F4E-B2EE-B52E4D125299}"/>
              </a:ext>
            </a:extLst>
          </p:cNvPr>
          <p:cNvSpPr txBox="1">
            <a:spLocks/>
          </p:cNvSpPr>
          <p:nvPr/>
        </p:nvSpPr>
        <p:spPr>
          <a:xfrm>
            <a:off x="4159049" y="1027906"/>
            <a:ext cx="602687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5400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19399313"/>
      </p:ext>
    </p:extLst>
  </p:cSld>
  <p:clrMapOvr>
    <a:masterClrMapping/>
  </p:clrMapOvr>
</p:sld>
</file>

<file path=ppt/theme/theme1.xml><?xml version="1.0" encoding="utf-8"?>
<a:theme xmlns:a="http://schemas.openxmlformats.org/drawingml/2006/main" name="TASTafe">
  <a:themeElements>
    <a:clrScheme name="TASTafe">
      <a:dk1>
        <a:sysClr val="windowText" lastClr="000000"/>
      </a:dk1>
      <a:lt1>
        <a:sysClr val="window" lastClr="FFFFFF"/>
      </a:lt1>
      <a:dk2>
        <a:srgbClr val="000000"/>
      </a:dk2>
      <a:lt2>
        <a:srgbClr val="808285"/>
      </a:lt2>
      <a:accent1>
        <a:srgbClr val="F26522"/>
      </a:accent1>
      <a:accent2>
        <a:srgbClr val="F58220"/>
      </a:accent2>
      <a:accent3>
        <a:srgbClr val="F99D1C"/>
      </a:accent3>
      <a:accent4>
        <a:srgbClr val="FDB913"/>
      </a:accent4>
      <a:accent5>
        <a:srgbClr val="FFD400"/>
      </a:accent5>
      <a:accent6>
        <a:srgbClr val="B1B3B6"/>
      </a:accent6>
      <a:hlink>
        <a:srgbClr val="000000"/>
      </a:hlink>
      <a:folHlink>
        <a:srgbClr val="000000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05DAF-8183-40C5-9EDA-36CD75B4720B}" vid="{F4A90D57-8D5D-4A6E-9E6E-F01662DEFA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ABAC7341C0D54F9A71E37037C84F3D" ma:contentTypeVersion="12" ma:contentTypeDescription="Create a new document." ma:contentTypeScope="" ma:versionID="0b616e2bac6927365b02a4fa65b31a14">
  <xsd:schema xmlns:xsd="http://www.w3.org/2001/XMLSchema" xmlns:xs="http://www.w3.org/2001/XMLSchema" xmlns:p="http://schemas.microsoft.com/office/2006/metadata/properties" xmlns:ns2="596d32d6-d619-4323-9407-98962eeb860e" xmlns:ns3="255f3b30-a1a6-43f9-ae3b-08cceae43468" targetNamespace="http://schemas.microsoft.com/office/2006/metadata/properties" ma:root="true" ma:fieldsID="cfa780e22314bd76fbfe02a0170ebd0d" ns2:_="" ns3:_="">
    <xsd:import namespace="596d32d6-d619-4323-9407-98962eeb860e"/>
    <xsd:import namespace="255f3b30-a1a6-43f9-ae3b-08cceae434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6d32d6-d619-4323-9407-98962eeb86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5f3b30-a1a6-43f9-ae3b-08cceae4346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55f3b30-a1a6-43f9-ae3b-08cceae43468">
      <UserInfo>
        <DisplayName>Long, Heather</DisplayName>
        <AccountId>10</AccountId>
        <AccountType/>
      </UserInfo>
      <UserInfo>
        <DisplayName>Reardon, Felicity</DisplayName>
        <AccountId>16</AccountId>
        <AccountType/>
      </UserInfo>
      <UserInfo>
        <DisplayName>Lloyd, Nicole</DisplayName>
        <AccountId>11</AccountId>
        <AccountType/>
      </UserInfo>
      <UserInfo>
        <DisplayName>Dreher, Grant</DisplayName>
        <AccountId>19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4798209-435C-46A8-9C4B-9F7E55206E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8C44D2-A350-46AD-8BF4-28361368EBBE}">
  <ds:schemaRefs>
    <ds:schemaRef ds:uri="255f3b30-a1a6-43f9-ae3b-08cceae43468"/>
    <ds:schemaRef ds:uri="596d32d6-d619-4323-9407-98962eeb860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E0696AC-B263-478D-A3B1-D0C2287E3922}">
  <ds:schemaRefs>
    <ds:schemaRef ds:uri="255f3b30-a1a6-43f9-ae3b-08cceae43468"/>
    <ds:schemaRef ds:uri="3a70dabb-8820-47f7-9b56-a6fa50c0c657"/>
    <ds:schemaRef ds:uri="89899d1d-0367-4039-bd4e-99beb5b920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TasTAFE PowerPoint presentation</Template>
  <TotalTime>436</TotalTime>
  <Words>395</Words>
  <Application>Microsoft Office PowerPoint</Application>
  <PresentationFormat>Widescreen</PresentationFormat>
  <Paragraphs>66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Century Gothic</vt:lpstr>
      <vt:lpstr>Courier New</vt:lpstr>
      <vt:lpstr>Gill Sans MT Std Light</vt:lpstr>
      <vt:lpstr>Symbol</vt:lpstr>
      <vt:lpstr>TASTafe</vt:lpstr>
      <vt:lpstr>About Tasmania</vt:lpstr>
      <vt:lpstr>TasTAFE apprentices</vt:lpstr>
      <vt:lpstr>Tasmania’s apprentice completion rates</vt:lpstr>
      <vt:lpstr>Why our completion rates are good</vt:lpstr>
      <vt:lpstr>Supporting our apprentices</vt:lpstr>
      <vt:lpstr>Student support</vt:lpstr>
      <vt:lpstr>Improving completion rates </vt:lpstr>
      <vt:lpstr>Supporting Female Apprentices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Lloyd, Nicole</dc:creator>
  <cp:lastModifiedBy>Lyndal Manson</cp:lastModifiedBy>
  <cp:revision>54</cp:revision>
  <dcterms:created xsi:type="dcterms:W3CDTF">2021-07-22T04:58:31Z</dcterms:created>
  <dcterms:modified xsi:type="dcterms:W3CDTF">2021-12-01T02:46:08Z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0x01010030ABAC7341C0D54F9A71E37037C84F3D</vt:lpwstr>
  </property>
</Properties>
</file>